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29"/>
  </p:notesMasterIdLst>
  <p:handoutMasterIdLst>
    <p:handoutMasterId r:id="rId30"/>
  </p:handoutMasterIdLst>
  <p:sldIdLst>
    <p:sldId id="257" r:id="rId5"/>
    <p:sldId id="403" r:id="rId6"/>
    <p:sldId id="404" r:id="rId7"/>
    <p:sldId id="412" r:id="rId8"/>
    <p:sldId id="392" r:id="rId9"/>
    <p:sldId id="394" r:id="rId10"/>
    <p:sldId id="402" r:id="rId11"/>
    <p:sldId id="411" r:id="rId12"/>
    <p:sldId id="393" r:id="rId13"/>
    <p:sldId id="395" r:id="rId14"/>
    <p:sldId id="396" r:id="rId15"/>
    <p:sldId id="397" r:id="rId16"/>
    <p:sldId id="398" r:id="rId17"/>
    <p:sldId id="399" r:id="rId18"/>
    <p:sldId id="272" r:id="rId19"/>
    <p:sldId id="400" r:id="rId20"/>
    <p:sldId id="405" r:id="rId21"/>
    <p:sldId id="406" r:id="rId22"/>
    <p:sldId id="407" r:id="rId23"/>
    <p:sldId id="408" r:id="rId24"/>
    <p:sldId id="409" r:id="rId25"/>
    <p:sldId id="413" r:id="rId26"/>
    <p:sldId id="410" r:id="rId27"/>
    <p:sldId id="414" r:id="rId28"/>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0A1F26-22D9-4B0F-9CD3-421AD88DD278}" v="1404" dt="2022-11-01T00:08:47.5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24" autoAdjust="0"/>
    <p:restoredTop sz="93725" autoAdjust="0"/>
  </p:normalViewPr>
  <p:slideViewPr>
    <p:cSldViewPr snapToGrid="0">
      <p:cViewPr varScale="1">
        <p:scale>
          <a:sx n="70" d="100"/>
          <a:sy n="70" d="100"/>
        </p:scale>
        <p:origin x="684" y="60"/>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14" d="100"/>
          <a:sy n="114" d="100"/>
        </p:scale>
        <p:origin x="1476"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Lueckel" userId="1fbc884ea668cf7c" providerId="LiveId" clId="{990A1F26-22D9-4B0F-9CD3-421AD88DD278}"/>
    <pc:docChg chg="undo custSel addSld delSld modSld sldOrd">
      <pc:chgData name="Victoria Lueckel" userId="1fbc884ea668cf7c" providerId="LiveId" clId="{990A1F26-22D9-4B0F-9CD3-421AD88DD278}" dt="2022-11-01T23:07:08.446" v="10252" actId="478"/>
      <pc:docMkLst>
        <pc:docMk/>
      </pc:docMkLst>
      <pc:sldChg chg="del">
        <pc:chgData name="Victoria Lueckel" userId="1fbc884ea668cf7c" providerId="LiveId" clId="{990A1F26-22D9-4B0F-9CD3-421AD88DD278}" dt="2022-10-30T13:47:39.550" v="2939" actId="47"/>
        <pc:sldMkLst>
          <pc:docMk/>
          <pc:sldMk cId="2979876663" sldId="268"/>
        </pc:sldMkLst>
      </pc:sldChg>
      <pc:sldChg chg="del">
        <pc:chgData name="Victoria Lueckel" userId="1fbc884ea668cf7c" providerId="LiveId" clId="{990A1F26-22D9-4B0F-9CD3-421AD88DD278}" dt="2022-10-30T13:47:40.781" v="2940" actId="47"/>
        <pc:sldMkLst>
          <pc:docMk/>
          <pc:sldMk cId="3891345585" sldId="270"/>
        </pc:sldMkLst>
      </pc:sldChg>
      <pc:sldChg chg="delSp modSp mod ord">
        <pc:chgData name="Victoria Lueckel" userId="1fbc884ea668cf7c" providerId="LiveId" clId="{990A1F26-22D9-4B0F-9CD3-421AD88DD278}" dt="2022-11-01T23:04:41.893" v="10222" actId="478"/>
        <pc:sldMkLst>
          <pc:docMk/>
          <pc:sldMk cId="2624630061" sldId="272"/>
        </pc:sldMkLst>
        <pc:spChg chg="del mod">
          <ac:chgData name="Victoria Lueckel" userId="1fbc884ea668cf7c" providerId="LiveId" clId="{990A1F26-22D9-4B0F-9CD3-421AD88DD278}" dt="2022-11-01T23:04:41.893" v="10222" actId="478"/>
          <ac:spMkLst>
            <pc:docMk/>
            <pc:sldMk cId="2624630061" sldId="272"/>
            <ac:spMk id="2" creationId="{81FCAF0A-629F-4EC6-B3E6-563ED999F360}"/>
          </ac:spMkLst>
        </pc:spChg>
        <pc:spChg chg="mod">
          <ac:chgData name="Victoria Lueckel" userId="1fbc884ea668cf7c" providerId="LiveId" clId="{990A1F26-22D9-4B0F-9CD3-421AD88DD278}" dt="2022-10-22T22:59:22.535" v="1241" actId="14100"/>
          <ac:spMkLst>
            <pc:docMk/>
            <pc:sldMk cId="2624630061" sldId="272"/>
            <ac:spMk id="3" creationId="{FAD72D26-24EF-4CBD-9431-A558CB7CA906}"/>
          </ac:spMkLst>
        </pc:spChg>
        <pc:spChg chg="del mod">
          <ac:chgData name="Victoria Lueckel" userId="1fbc884ea668cf7c" providerId="LiveId" clId="{990A1F26-22D9-4B0F-9CD3-421AD88DD278}" dt="2022-10-22T22:59:38.709" v="1243" actId="478"/>
          <ac:spMkLst>
            <pc:docMk/>
            <pc:sldMk cId="2624630061" sldId="272"/>
            <ac:spMk id="6" creationId="{5E5CAC52-3FD1-464A-805A-B8F7AF04574A}"/>
          </ac:spMkLst>
        </pc:spChg>
        <pc:spChg chg="del mod">
          <ac:chgData name="Victoria Lueckel" userId="1fbc884ea668cf7c" providerId="LiveId" clId="{990A1F26-22D9-4B0F-9CD3-421AD88DD278}" dt="2022-11-01T23:04:37.486" v="10221" actId="478"/>
          <ac:spMkLst>
            <pc:docMk/>
            <pc:sldMk cId="2624630061" sldId="272"/>
            <ac:spMk id="7" creationId="{920A7C57-D6C5-4BA0-AB3C-41D4E3436B0E}"/>
          </ac:spMkLst>
        </pc:spChg>
        <pc:graphicFrameChg chg="mod">
          <ac:chgData name="Victoria Lueckel" userId="1fbc884ea668cf7c" providerId="LiveId" clId="{990A1F26-22D9-4B0F-9CD3-421AD88DD278}" dt="2022-10-22T22:58:51.247" v="1238" actId="20577"/>
          <ac:graphicFrameMkLst>
            <pc:docMk/>
            <pc:sldMk cId="2624630061" sldId="272"/>
            <ac:graphicFrameMk id="4" creationId="{93897051-DA8D-4072-A594-51769F8D52F5}"/>
          </ac:graphicFrameMkLst>
        </pc:graphicFrameChg>
      </pc:sldChg>
      <pc:sldChg chg="del">
        <pc:chgData name="Victoria Lueckel" userId="1fbc884ea668cf7c" providerId="LiveId" clId="{990A1F26-22D9-4B0F-9CD3-421AD88DD278}" dt="2022-10-30T13:47:35.749" v="2936" actId="47"/>
        <pc:sldMkLst>
          <pc:docMk/>
          <pc:sldMk cId="3740286033" sldId="277"/>
        </pc:sldMkLst>
      </pc:sldChg>
      <pc:sldChg chg="del">
        <pc:chgData name="Victoria Lueckel" userId="1fbc884ea668cf7c" providerId="LiveId" clId="{990A1F26-22D9-4B0F-9CD3-421AD88DD278}" dt="2022-10-30T13:47:37.108" v="2937" actId="47"/>
        <pc:sldMkLst>
          <pc:docMk/>
          <pc:sldMk cId="2496947791" sldId="278"/>
        </pc:sldMkLst>
      </pc:sldChg>
      <pc:sldChg chg="del">
        <pc:chgData name="Victoria Lueckel" userId="1fbc884ea668cf7c" providerId="LiveId" clId="{990A1F26-22D9-4B0F-9CD3-421AD88DD278}" dt="2022-10-30T13:47:38.338" v="2938" actId="47"/>
        <pc:sldMkLst>
          <pc:docMk/>
          <pc:sldMk cId="395518310" sldId="279"/>
        </pc:sldMkLst>
      </pc:sldChg>
      <pc:sldChg chg="del">
        <pc:chgData name="Victoria Lueckel" userId="1fbc884ea668cf7c" providerId="LiveId" clId="{990A1F26-22D9-4B0F-9CD3-421AD88DD278}" dt="2022-10-30T13:47:41.973" v="2941" actId="47"/>
        <pc:sldMkLst>
          <pc:docMk/>
          <pc:sldMk cId="1420547054" sldId="281"/>
        </pc:sldMkLst>
      </pc:sldChg>
      <pc:sldChg chg="del">
        <pc:chgData name="Victoria Lueckel" userId="1fbc884ea668cf7c" providerId="LiveId" clId="{990A1F26-22D9-4B0F-9CD3-421AD88DD278}" dt="2022-10-30T13:47:33.473" v="2935" actId="47"/>
        <pc:sldMkLst>
          <pc:docMk/>
          <pc:sldMk cId="560021826" sldId="317"/>
        </pc:sldMkLst>
      </pc:sldChg>
      <pc:sldChg chg="del">
        <pc:chgData name="Victoria Lueckel" userId="1fbc884ea668cf7c" providerId="LiveId" clId="{990A1F26-22D9-4B0F-9CD3-421AD88DD278}" dt="2022-10-30T13:47:43.126" v="2942" actId="47"/>
        <pc:sldMkLst>
          <pc:docMk/>
          <pc:sldMk cId="3521561301" sldId="321"/>
        </pc:sldMkLst>
      </pc:sldChg>
      <pc:sldChg chg="del">
        <pc:chgData name="Victoria Lueckel" userId="1fbc884ea668cf7c" providerId="LiveId" clId="{990A1F26-22D9-4B0F-9CD3-421AD88DD278}" dt="2022-10-30T13:47:32.153" v="2934" actId="47"/>
        <pc:sldMkLst>
          <pc:docMk/>
          <pc:sldMk cId="2158886557" sldId="384"/>
        </pc:sldMkLst>
      </pc:sldChg>
      <pc:sldChg chg="del">
        <pc:chgData name="Victoria Lueckel" userId="1fbc884ea668cf7c" providerId="LiveId" clId="{990A1F26-22D9-4B0F-9CD3-421AD88DD278}" dt="2022-10-30T13:47:29.007" v="2933" actId="47"/>
        <pc:sldMkLst>
          <pc:docMk/>
          <pc:sldMk cId="2313234867" sldId="389"/>
        </pc:sldMkLst>
      </pc:sldChg>
      <pc:sldChg chg="del">
        <pc:chgData name="Victoria Lueckel" userId="1fbc884ea668cf7c" providerId="LiveId" clId="{990A1F26-22D9-4B0F-9CD3-421AD88DD278}" dt="2022-10-30T13:47:44.326" v="2943" actId="47"/>
        <pc:sldMkLst>
          <pc:docMk/>
          <pc:sldMk cId="3247798845" sldId="391"/>
        </pc:sldMkLst>
      </pc:sldChg>
      <pc:sldChg chg="delSp modSp mod">
        <pc:chgData name="Victoria Lueckel" userId="1fbc884ea668cf7c" providerId="LiveId" clId="{990A1F26-22D9-4B0F-9CD3-421AD88DD278}" dt="2022-11-01T23:06:29.724" v="10244" actId="478"/>
        <pc:sldMkLst>
          <pc:docMk/>
          <pc:sldMk cId="210118152" sldId="392"/>
        </pc:sldMkLst>
        <pc:spChg chg="del mod">
          <ac:chgData name="Victoria Lueckel" userId="1fbc884ea668cf7c" providerId="LiveId" clId="{990A1F26-22D9-4B0F-9CD3-421AD88DD278}" dt="2022-11-01T23:06:29.724" v="10244" actId="478"/>
          <ac:spMkLst>
            <pc:docMk/>
            <pc:sldMk cId="210118152" sldId="392"/>
            <ac:spMk id="7" creationId="{A0D95E64-4B21-976A-F6E8-8047B04443A3}"/>
          </ac:spMkLst>
        </pc:spChg>
        <pc:spChg chg="del mod">
          <ac:chgData name="Victoria Lueckel" userId="1fbc884ea668cf7c" providerId="LiveId" clId="{990A1F26-22D9-4B0F-9CD3-421AD88DD278}" dt="2022-11-01T23:06:26.211" v="10243" actId="478"/>
          <ac:spMkLst>
            <pc:docMk/>
            <pc:sldMk cId="210118152" sldId="392"/>
            <ac:spMk id="8" creationId="{D1AD1C34-4BA9-E9E2-B18A-E742DBE8DF3B}"/>
          </ac:spMkLst>
        </pc:spChg>
        <pc:spChg chg="del">
          <ac:chgData name="Victoria Lueckel" userId="1fbc884ea668cf7c" providerId="LiveId" clId="{990A1F26-22D9-4B0F-9CD3-421AD88DD278}" dt="2022-11-01T23:06:23.370" v="10242" actId="478"/>
          <ac:spMkLst>
            <pc:docMk/>
            <pc:sldMk cId="210118152" sldId="392"/>
            <ac:spMk id="9" creationId="{0667598C-131A-2772-59D5-6542E7FECA77}"/>
          </ac:spMkLst>
        </pc:spChg>
      </pc:sldChg>
      <pc:sldChg chg="addSp delSp modSp mod modClrScheme chgLayout">
        <pc:chgData name="Victoria Lueckel" userId="1fbc884ea668cf7c" providerId="LiveId" clId="{990A1F26-22D9-4B0F-9CD3-421AD88DD278}" dt="2022-11-01T23:05:26.540" v="10231" actId="478"/>
        <pc:sldMkLst>
          <pc:docMk/>
          <pc:sldMk cId="666910891" sldId="393"/>
        </pc:sldMkLst>
        <pc:spChg chg="mod">
          <ac:chgData name="Victoria Lueckel" userId="1fbc884ea668cf7c" providerId="LiveId" clId="{990A1F26-22D9-4B0F-9CD3-421AD88DD278}" dt="2022-10-30T12:45:46.612" v="2714" actId="122"/>
          <ac:spMkLst>
            <pc:docMk/>
            <pc:sldMk cId="666910891" sldId="393"/>
            <ac:spMk id="2" creationId="{DF394D0B-AD87-43EA-E5AB-E91771F15766}"/>
          </ac:spMkLst>
        </pc:spChg>
        <pc:spChg chg="mod">
          <ac:chgData name="Victoria Lueckel" userId="1fbc884ea668cf7c" providerId="LiveId" clId="{990A1F26-22D9-4B0F-9CD3-421AD88DD278}" dt="2022-10-30T12:45:34.810" v="2713" actId="255"/>
          <ac:spMkLst>
            <pc:docMk/>
            <pc:sldMk cId="666910891" sldId="393"/>
            <ac:spMk id="3" creationId="{08A00AC6-1EB3-6239-2133-B5725A8041C4}"/>
          </ac:spMkLst>
        </pc:spChg>
        <pc:spChg chg="del mod">
          <ac:chgData name="Victoria Lueckel" userId="1fbc884ea668cf7c" providerId="LiveId" clId="{990A1F26-22D9-4B0F-9CD3-421AD88DD278}" dt="2022-10-30T12:45:10.975" v="2711" actId="26606"/>
          <ac:spMkLst>
            <pc:docMk/>
            <pc:sldMk cId="666910891" sldId="393"/>
            <ac:spMk id="4" creationId="{B816BC83-B69B-CB85-987B-C877AE4A2DBF}"/>
          </ac:spMkLst>
        </pc:spChg>
        <pc:spChg chg="del mod">
          <ac:chgData name="Victoria Lueckel" userId="1fbc884ea668cf7c" providerId="LiveId" clId="{990A1F26-22D9-4B0F-9CD3-421AD88DD278}" dt="2022-10-30T12:45:10.975" v="2711" actId="26606"/>
          <ac:spMkLst>
            <pc:docMk/>
            <pc:sldMk cId="666910891" sldId="393"/>
            <ac:spMk id="5" creationId="{FEFD4710-1E3B-9C9B-720F-A5C77FB70FD6}"/>
          </ac:spMkLst>
        </pc:spChg>
        <pc:spChg chg="del mod">
          <ac:chgData name="Victoria Lueckel" userId="1fbc884ea668cf7c" providerId="LiveId" clId="{990A1F26-22D9-4B0F-9CD3-421AD88DD278}" dt="2022-11-01T23:05:18.720" v="10229" actId="478"/>
          <ac:spMkLst>
            <pc:docMk/>
            <pc:sldMk cId="666910891" sldId="393"/>
            <ac:spMk id="6" creationId="{0567462B-78CF-FAC6-29B8-6892B8DEC5B6}"/>
          </ac:spMkLst>
        </pc:spChg>
        <pc:spChg chg="add del mod">
          <ac:chgData name="Victoria Lueckel" userId="1fbc884ea668cf7c" providerId="LiveId" clId="{990A1F26-22D9-4B0F-9CD3-421AD88DD278}" dt="2022-11-01T23:05:26.540" v="10231" actId="478"/>
          <ac:spMkLst>
            <pc:docMk/>
            <pc:sldMk cId="666910891" sldId="393"/>
            <ac:spMk id="13" creationId="{EF91A0EA-0CBC-5279-92DD-F8D3BE6AF995}"/>
          </ac:spMkLst>
        </pc:spChg>
        <pc:spChg chg="add del mod">
          <ac:chgData name="Victoria Lueckel" userId="1fbc884ea668cf7c" providerId="LiveId" clId="{990A1F26-22D9-4B0F-9CD3-421AD88DD278}" dt="2022-11-01T23:05:22.610" v="10230" actId="478"/>
          <ac:spMkLst>
            <pc:docMk/>
            <pc:sldMk cId="666910891" sldId="393"/>
            <ac:spMk id="15" creationId="{462C2675-CB98-EA22-909D-EF29C96A0E6D}"/>
          </ac:spMkLst>
        </pc:spChg>
        <pc:picChg chg="add mod ord">
          <ac:chgData name="Victoria Lueckel" userId="1fbc884ea668cf7c" providerId="LiveId" clId="{990A1F26-22D9-4B0F-9CD3-421AD88DD278}" dt="2022-10-30T12:45:25.209" v="2712" actId="14100"/>
          <ac:picMkLst>
            <pc:docMk/>
            <pc:sldMk cId="666910891" sldId="393"/>
            <ac:picMk id="8" creationId="{F10B0F99-D3D6-7BC0-14C4-015A23D330A3}"/>
          </ac:picMkLst>
        </pc:picChg>
      </pc:sldChg>
      <pc:sldChg chg="delSp modSp mod">
        <pc:chgData name="Victoria Lueckel" userId="1fbc884ea668cf7c" providerId="LiveId" clId="{990A1F26-22D9-4B0F-9CD3-421AD88DD278}" dt="2022-11-01T23:06:08.016" v="10241" actId="478"/>
        <pc:sldMkLst>
          <pc:docMk/>
          <pc:sldMk cId="3750439084" sldId="394"/>
        </pc:sldMkLst>
        <pc:spChg chg="del mod">
          <ac:chgData name="Victoria Lueckel" userId="1fbc884ea668cf7c" providerId="LiveId" clId="{990A1F26-22D9-4B0F-9CD3-421AD88DD278}" dt="2022-11-01T23:06:08.016" v="10241" actId="478"/>
          <ac:spMkLst>
            <pc:docMk/>
            <pc:sldMk cId="3750439084" sldId="394"/>
            <ac:spMk id="5" creationId="{5809905F-FC6A-5839-058C-0978FFC95564}"/>
          </ac:spMkLst>
        </pc:spChg>
        <pc:spChg chg="del mod">
          <ac:chgData name="Victoria Lueckel" userId="1fbc884ea668cf7c" providerId="LiveId" clId="{990A1F26-22D9-4B0F-9CD3-421AD88DD278}" dt="2022-11-01T23:06:04.079" v="10240" actId="478"/>
          <ac:spMkLst>
            <pc:docMk/>
            <pc:sldMk cId="3750439084" sldId="394"/>
            <ac:spMk id="6" creationId="{6775250D-5D40-AE90-1FB0-2F4C767303EC}"/>
          </ac:spMkLst>
        </pc:spChg>
        <pc:spChg chg="del">
          <ac:chgData name="Victoria Lueckel" userId="1fbc884ea668cf7c" providerId="LiveId" clId="{990A1F26-22D9-4B0F-9CD3-421AD88DD278}" dt="2022-11-01T23:06:00.804" v="10239" actId="478"/>
          <ac:spMkLst>
            <pc:docMk/>
            <pc:sldMk cId="3750439084" sldId="394"/>
            <ac:spMk id="7" creationId="{20E0BE52-4DD1-91C3-CD16-D769221F5CAC}"/>
          </ac:spMkLst>
        </pc:spChg>
      </pc:sldChg>
      <pc:sldChg chg="addSp delSp modSp new mod modClrScheme chgLayout">
        <pc:chgData name="Victoria Lueckel" userId="1fbc884ea668cf7c" providerId="LiveId" clId="{990A1F26-22D9-4B0F-9CD3-421AD88DD278}" dt="2022-11-01T23:05:07.872" v="10228" actId="478"/>
        <pc:sldMkLst>
          <pc:docMk/>
          <pc:sldMk cId="2862995204" sldId="395"/>
        </pc:sldMkLst>
        <pc:spChg chg="mod">
          <ac:chgData name="Victoria Lueckel" userId="1fbc884ea668cf7c" providerId="LiveId" clId="{990A1F26-22D9-4B0F-9CD3-421AD88DD278}" dt="2022-10-30T12:47:52.263" v="2720" actId="122"/>
          <ac:spMkLst>
            <pc:docMk/>
            <pc:sldMk cId="2862995204" sldId="395"/>
            <ac:spMk id="2" creationId="{3ADCCC79-DA66-9D06-3624-99446DF413AC}"/>
          </ac:spMkLst>
        </pc:spChg>
        <pc:spChg chg="mod">
          <ac:chgData name="Victoria Lueckel" userId="1fbc884ea668cf7c" providerId="LiveId" clId="{990A1F26-22D9-4B0F-9CD3-421AD88DD278}" dt="2022-10-30T12:47:45.227" v="2719" actId="255"/>
          <ac:spMkLst>
            <pc:docMk/>
            <pc:sldMk cId="2862995204" sldId="395"/>
            <ac:spMk id="3" creationId="{323EF25A-AEEE-98C2-1323-65F2E123B6AB}"/>
          </ac:spMkLst>
        </pc:spChg>
        <pc:spChg chg="del mod">
          <ac:chgData name="Victoria Lueckel" userId="1fbc884ea668cf7c" providerId="LiveId" clId="{990A1F26-22D9-4B0F-9CD3-421AD88DD278}" dt="2022-10-30T12:47:37.644" v="2718" actId="26606"/>
          <ac:spMkLst>
            <pc:docMk/>
            <pc:sldMk cId="2862995204" sldId="395"/>
            <ac:spMk id="4" creationId="{660844C8-1388-47B0-20D6-68FF9CFF66AE}"/>
          </ac:spMkLst>
        </pc:spChg>
        <pc:spChg chg="del mod">
          <ac:chgData name="Victoria Lueckel" userId="1fbc884ea668cf7c" providerId="LiveId" clId="{990A1F26-22D9-4B0F-9CD3-421AD88DD278}" dt="2022-11-01T23:05:05.327" v="10227" actId="478"/>
          <ac:spMkLst>
            <pc:docMk/>
            <pc:sldMk cId="2862995204" sldId="395"/>
            <ac:spMk id="5" creationId="{13725BDB-E040-12DA-DBF6-9AD759975C48}"/>
          </ac:spMkLst>
        </pc:spChg>
        <pc:spChg chg="del mod">
          <ac:chgData name="Victoria Lueckel" userId="1fbc884ea668cf7c" providerId="LiveId" clId="{990A1F26-22D9-4B0F-9CD3-421AD88DD278}" dt="2022-11-01T23:05:07.872" v="10228" actId="478"/>
          <ac:spMkLst>
            <pc:docMk/>
            <pc:sldMk cId="2862995204" sldId="395"/>
            <ac:spMk id="6" creationId="{4F97E90E-D8E2-EAAB-7E23-355CF4AE9642}"/>
          </ac:spMkLst>
        </pc:spChg>
        <pc:spChg chg="add del mod">
          <ac:chgData name="Victoria Lueckel" userId="1fbc884ea668cf7c" providerId="LiveId" clId="{990A1F26-22D9-4B0F-9CD3-421AD88DD278}" dt="2022-11-01T22:58:55.259" v="9929" actId="478"/>
          <ac:spMkLst>
            <pc:docMk/>
            <pc:sldMk cId="2862995204" sldId="395"/>
            <ac:spMk id="13" creationId="{CFACB21B-2222-ACE9-EAB1-640571A6FDFF}"/>
          </ac:spMkLst>
        </pc:spChg>
        <pc:picChg chg="add mod ord">
          <ac:chgData name="Victoria Lueckel" userId="1fbc884ea668cf7c" providerId="LiveId" clId="{990A1F26-22D9-4B0F-9CD3-421AD88DD278}" dt="2022-10-30T12:47:37.644" v="2718" actId="26606"/>
          <ac:picMkLst>
            <pc:docMk/>
            <pc:sldMk cId="2862995204" sldId="395"/>
            <ac:picMk id="8" creationId="{A99E1698-9961-0A40-79B0-8D64C965E79F}"/>
          </ac:picMkLst>
        </pc:picChg>
      </pc:sldChg>
      <pc:sldChg chg="addSp delSp modSp new mod modClrScheme chgLayout">
        <pc:chgData name="Victoria Lueckel" userId="1fbc884ea668cf7c" providerId="LiveId" clId="{990A1F26-22D9-4B0F-9CD3-421AD88DD278}" dt="2022-11-01T23:04:59.022" v="10226" actId="478"/>
        <pc:sldMkLst>
          <pc:docMk/>
          <pc:sldMk cId="829976145" sldId="396"/>
        </pc:sldMkLst>
        <pc:spChg chg="mod">
          <ac:chgData name="Victoria Lueckel" userId="1fbc884ea668cf7c" providerId="LiveId" clId="{990A1F26-22D9-4B0F-9CD3-421AD88DD278}" dt="2022-10-30T12:53:20.670" v="2730" actId="122"/>
          <ac:spMkLst>
            <pc:docMk/>
            <pc:sldMk cId="829976145" sldId="396"/>
            <ac:spMk id="2" creationId="{CB844B78-5786-4F60-DA28-5F093B494CC3}"/>
          </ac:spMkLst>
        </pc:spChg>
        <pc:spChg chg="mod">
          <ac:chgData name="Victoria Lueckel" userId="1fbc884ea668cf7c" providerId="LiveId" clId="{990A1F26-22D9-4B0F-9CD3-421AD88DD278}" dt="2022-10-30T12:53:27.902" v="2731" actId="255"/>
          <ac:spMkLst>
            <pc:docMk/>
            <pc:sldMk cId="829976145" sldId="396"/>
            <ac:spMk id="3" creationId="{CE4403FD-196C-73CC-5074-D2A514151132}"/>
          </ac:spMkLst>
        </pc:spChg>
        <pc:spChg chg="del mod">
          <ac:chgData name="Victoria Lueckel" userId="1fbc884ea668cf7c" providerId="LiveId" clId="{990A1F26-22D9-4B0F-9CD3-421AD88DD278}" dt="2022-10-30T12:53:09.128" v="2728" actId="26606"/>
          <ac:spMkLst>
            <pc:docMk/>
            <pc:sldMk cId="829976145" sldId="396"/>
            <ac:spMk id="4" creationId="{2C616ECE-B931-5C93-8860-B3E1CEB9F524}"/>
          </ac:spMkLst>
        </pc:spChg>
        <pc:spChg chg="del mod">
          <ac:chgData name="Victoria Lueckel" userId="1fbc884ea668cf7c" providerId="LiveId" clId="{990A1F26-22D9-4B0F-9CD3-421AD88DD278}" dt="2022-10-30T12:53:09.128" v="2728" actId="26606"/>
          <ac:spMkLst>
            <pc:docMk/>
            <pc:sldMk cId="829976145" sldId="396"/>
            <ac:spMk id="5" creationId="{56F77FC4-8FB5-F8ED-F687-CAA1C3F52795}"/>
          </ac:spMkLst>
        </pc:spChg>
        <pc:spChg chg="del mod">
          <ac:chgData name="Victoria Lueckel" userId="1fbc884ea668cf7c" providerId="LiveId" clId="{990A1F26-22D9-4B0F-9CD3-421AD88DD278}" dt="2022-11-01T23:04:59.022" v="10226" actId="478"/>
          <ac:spMkLst>
            <pc:docMk/>
            <pc:sldMk cId="829976145" sldId="396"/>
            <ac:spMk id="6" creationId="{A38B780B-BEA7-51FB-9371-32031EAC548B}"/>
          </ac:spMkLst>
        </pc:spChg>
        <pc:spChg chg="add del mod">
          <ac:chgData name="Victoria Lueckel" userId="1fbc884ea668cf7c" providerId="LiveId" clId="{990A1F26-22D9-4B0F-9CD3-421AD88DD278}" dt="2022-11-01T22:59:06.639" v="9931" actId="478"/>
          <ac:spMkLst>
            <pc:docMk/>
            <pc:sldMk cId="829976145" sldId="396"/>
            <ac:spMk id="15" creationId="{DBECACDB-8314-589E-379D-859211870D08}"/>
          </ac:spMkLst>
        </pc:spChg>
        <pc:spChg chg="add del mod">
          <ac:chgData name="Victoria Lueckel" userId="1fbc884ea668cf7c" providerId="LiveId" clId="{990A1F26-22D9-4B0F-9CD3-421AD88DD278}" dt="2022-11-01T22:59:10.200" v="9932" actId="478"/>
          <ac:spMkLst>
            <pc:docMk/>
            <pc:sldMk cId="829976145" sldId="396"/>
            <ac:spMk id="17" creationId="{7AF00CFC-7042-4918-5DF6-FEDBE8D1D59B}"/>
          </ac:spMkLst>
        </pc:spChg>
        <pc:picChg chg="add del mod">
          <ac:chgData name="Victoria Lueckel" userId="1fbc884ea668cf7c" providerId="LiveId" clId="{990A1F26-22D9-4B0F-9CD3-421AD88DD278}" dt="2022-10-30T12:52:48.864" v="2724" actId="478"/>
          <ac:picMkLst>
            <pc:docMk/>
            <pc:sldMk cId="829976145" sldId="396"/>
            <ac:picMk id="8" creationId="{126F6268-E0B7-B7AB-412C-C4631C895EE5}"/>
          </ac:picMkLst>
        </pc:picChg>
        <pc:picChg chg="add mod ord">
          <ac:chgData name="Victoria Lueckel" userId="1fbc884ea668cf7c" providerId="LiveId" clId="{990A1F26-22D9-4B0F-9CD3-421AD88DD278}" dt="2022-10-30T12:53:16.035" v="2729" actId="14100"/>
          <ac:picMkLst>
            <pc:docMk/>
            <pc:sldMk cId="829976145" sldId="396"/>
            <ac:picMk id="10" creationId="{64F4E207-27A2-68C9-3509-A16611E37C3D}"/>
          </ac:picMkLst>
        </pc:picChg>
      </pc:sldChg>
      <pc:sldChg chg="addSp delSp modSp new mod modClrScheme chgLayout">
        <pc:chgData name="Victoria Lueckel" userId="1fbc884ea668cf7c" providerId="LiveId" clId="{990A1F26-22D9-4B0F-9CD3-421AD88DD278}" dt="2022-11-01T23:04:54.891" v="10225" actId="478"/>
        <pc:sldMkLst>
          <pc:docMk/>
          <pc:sldMk cId="1359954382" sldId="397"/>
        </pc:sldMkLst>
        <pc:spChg chg="mod">
          <ac:chgData name="Victoria Lueckel" userId="1fbc884ea668cf7c" providerId="LiveId" clId="{990A1F26-22D9-4B0F-9CD3-421AD88DD278}" dt="2022-10-30T12:58:04.891" v="2743" actId="122"/>
          <ac:spMkLst>
            <pc:docMk/>
            <pc:sldMk cId="1359954382" sldId="397"/>
            <ac:spMk id="2" creationId="{4CBE0958-2B15-F454-05E6-206BBB309C99}"/>
          </ac:spMkLst>
        </pc:spChg>
        <pc:spChg chg="mod">
          <ac:chgData name="Victoria Lueckel" userId="1fbc884ea668cf7c" providerId="LiveId" clId="{990A1F26-22D9-4B0F-9CD3-421AD88DD278}" dt="2022-10-30T12:58:38.347" v="2746" actId="255"/>
          <ac:spMkLst>
            <pc:docMk/>
            <pc:sldMk cId="1359954382" sldId="397"/>
            <ac:spMk id="3" creationId="{F351B2A0-99DB-2AE3-78EE-4AFBE94FDFB4}"/>
          </ac:spMkLst>
        </pc:spChg>
        <pc:spChg chg="del">
          <ac:chgData name="Victoria Lueckel" userId="1fbc884ea668cf7c" providerId="LiveId" clId="{990A1F26-22D9-4B0F-9CD3-421AD88DD278}" dt="2022-10-22T23:20:50.277" v="1979" actId="478"/>
          <ac:spMkLst>
            <pc:docMk/>
            <pc:sldMk cId="1359954382" sldId="397"/>
            <ac:spMk id="4" creationId="{46924352-8014-7396-C51B-2371A9D04A45}"/>
          </ac:spMkLst>
        </pc:spChg>
        <pc:spChg chg="del mod">
          <ac:chgData name="Victoria Lueckel" userId="1fbc884ea668cf7c" providerId="LiveId" clId="{990A1F26-22D9-4B0F-9CD3-421AD88DD278}" dt="2022-11-01T22:59:29.429" v="9962" actId="478"/>
          <ac:spMkLst>
            <pc:docMk/>
            <pc:sldMk cId="1359954382" sldId="397"/>
            <ac:spMk id="5" creationId="{A96E9207-3E6A-5494-5555-86960ECD2F74}"/>
          </ac:spMkLst>
        </pc:spChg>
        <pc:spChg chg="del mod">
          <ac:chgData name="Victoria Lueckel" userId="1fbc884ea668cf7c" providerId="LiveId" clId="{990A1F26-22D9-4B0F-9CD3-421AD88DD278}" dt="2022-11-01T23:04:54.891" v="10225" actId="478"/>
          <ac:spMkLst>
            <pc:docMk/>
            <pc:sldMk cId="1359954382" sldId="397"/>
            <ac:spMk id="6" creationId="{E9180694-1A00-F084-5484-737799FFF080}"/>
          </ac:spMkLst>
        </pc:spChg>
        <pc:spChg chg="add del mod">
          <ac:chgData name="Victoria Lueckel" userId="1fbc884ea668cf7c" providerId="LiveId" clId="{990A1F26-22D9-4B0F-9CD3-421AD88DD278}" dt="2022-10-30T12:57:31.269" v="2736" actId="26606"/>
          <ac:spMkLst>
            <pc:docMk/>
            <pc:sldMk cId="1359954382" sldId="397"/>
            <ac:spMk id="12" creationId="{460E52F5-6103-D8C5-2501-18CCEA3B54A8}"/>
          </ac:spMkLst>
        </pc:spChg>
        <pc:spChg chg="add del mod">
          <ac:chgData name="Victoria Lueckel" userId="1fbc884ea668cf7c" providerId="LiveId" clId="{990A1F26-22D9-4B0F-9CD3-421AD88DD278}" dt="2022-10-30T12:57:41.359" v="2738" actId="26606"/>
          <ac:spMkLst>
            <pc:docMk/>
            <pc:sldMk cId="1359954382" sldId="397"/>
            <ac:spMk id="14" creationId="{FD70B734-F70F-A8F3-58B8-316882A2F563}"/>
          </ac:spMkLst>
        </pc:spChg>
        <pc:spChg chg="add del mod">
          <ac:chgData name="Victoria Lueckel" userId="1fbc884ea668cf7c" providerId="LiveId" clId="{990A1F26-22D9-4B0F-9CD3-421AD88DD278}" dt="2022-10-30T12:57:41.359" v="2738" actId="26606"/>
          <ac:spMkLst>
            <pc:docMk/>
            <pc:sldMk cId="1359954382" sldId="397"/>
            <ac:spMk id="15" creationId="{331CAD59-B1E9-0599-E021-40F10967414D}"/>
          </ac:spMkLst>
        </pc:spChg>
        <pc:spChg chg="add mod">
          <ac:chgData name="Victoria Lueckel" userId="1fbc884ea668cf7c" providerId="LiveId" clId="{990A1F26-22D9-4B0F-9CD3-421AD88DD278}" dt="2022-11-01T22:59:23.377" v="9961" actId="20577"/>
          <ac:spMkLst>
            <pc:docMk/>
            <pc:sldMk cId="1359954382" sldId="397"/>
            <ac:spMk id="17" creationId="{77693F1B-E9CB-7ECE-1323-7636CC4D773E}"/>
          </ac:spMkLst>
        </pc:spChg>
        <pc:picChg chg="add mod ord">
          <ac:chgData name="Victoria Lueckel" userId="1fbc884ea668cf7c" providerId="LiveId" clId="{990A1F26-22D9-4B0F-9CD3-421AD88DD278}" dt="2022-10-30T12:57:46.930" v="2741" actId="1076"/>
          <ac:picMkLst>
            <pc:docMk/>
            <pc:sldMk cId="1359954382" sldId="397"/>
            <ac:picMk id="7" creationId="{FE7B3166-9C4F-FFA0-CE48-AB9E4D57E3A9}"/>
          </ac:picMkLst>
        </pc:picChg>
      </pc:sldChg>
      <pc:sldChg chg="new del">
        <pc:chgData name="Victoria Lueckel" userId="1fbc884ea668cf7c" providerId="LiveId" clId="{990A1F26-22D9-4B0F-9CD3-421AD88DD278}" dt="2022-10-22T22:44:12.158" v="90" actId="2696"/>
        <pc:sldMkLst>
          <pc:docMk/>
          <pc:sldMk cId="669827407" sldId="398"/>
        </pc:sldMkLst>
      </pc:sldChg>
      <pc:sldChg chg="addSp delSp modSp new mod modClrScheme chgLayout">
        <pc:chgData name="Victoria Lueckel" userId="1fbc884ea668cf7c" providerId="LiveId" clId="{990A1F26-22D9-4B0F-9CD3-421AD88DD278}" dt="2022-11-01T23:04:49.021" v="10224" actId="478"/>
        <pc:sldMkLst>
          <pc:docMk/>
          <pc:sldMk cId="1991062377" sldId="398"/>
        </pc:sldMkLst>
        <pc:spChg chg="mod">
          <ac:chgData name="Victoria Lueckel" userId="1fbc884ea668cf7c" providerId="LiveId" clId="{990A1F26-22D9-4B0F-9CD3-421AD88DD278}" dt="2022-10-30T12:59:53.189" v="2751" actId="122"/>
          <ac:spMkLst>
            <pc:docMk/>
            <pc:sldMk cId="1991062377" sldId="398"/>
            <ac:spMk id="2" creationId="{23974AA2-6CE1-C784-9115-92A69F24F44B}"/>
          </ac:spMkLst>
        </pc:spChg>
        <pc:spChg chg="mod">
          <ac:chgData name="Victoria Lueckel" userId="1fbc884ea668cf7c" providerId="LiveId" clId="{990A1F26-22D9-4B0F-9CD3-421AD88DD278}" dt="2022-10-30T13:00:05.109" v="2752" actId="255"/>
          <ac:spMkLst>
            <pc:docMk/>
            <pc:sldMk cId="1991062377" sldId="398"/>
            <ac:spMk id="3" creationId="{CC43A24B-A678-1117-959E-102BC4830EAB}"/>
          </ac:spMkLst>
        </pc:spChg>
        <pc:spChg chg="del mod">
          <ac:chgData name="Victoria Lueckel" userId="1fbc884ea668cf7c" providerId="LiveId" clId="{990A1F26-22D9-4B0F-9CD3-421AD88DD278}" dt="2022-10-30T12:59:46.292" v="2750" actId="26606"/>
          <ac:spMkLst>
            <pc:docMk/>
            <pc:sldMk cId="1991062377" sldId="398"/>
            <ac:spMk id="4" creationId="{B5B76379-D3FB-CE38-FE9D-083427F37E61}"/>
          </ac:spMkLst>
        </pc:spChg>
        <pc:spChg chg="del mod">
          <ac:chgData name="Victoria Lueckel" userId="1fbc884ea668cf7c" providerId="LiveId" clId="{990A1F26-22D9-4B0F-9CD3-421AD88DD278}" dt="2022-10-30T12:59:46.292" v="2750" actId="26606"/>
          <ac:spMkLst>
            <pc:docMk/>
            <pc:sldMk cId="1991062377" sldId="398"/>
            <ac:spMk id="5" creationId="{C3006864-2C83-59EB-FFA5-EA1CEBB1C57A}"/>
          </ac:spMkLst>
        </pc:spChg>
        <pc:spChg chg="del mod">
          <ac:chgData name="Victoria Lueckel" userId="1fbc884ea668cf7c" providerId="LiveId" clId="{990A1F26-22D9-4B0F-9CD3-421AD88DD278}" dt="2022-11-01T23:04:47.432" v="10223" actId="478"/>
          <ac:spMkLst>
            <pc:docMk/>
            <pc:sldMk cId="1991062377" sldId="398"/>
            <ac:spMk id="6" creationId="{7277FB5E-ECDF-FF88-343E-5822B444DF4D}"/>
          </ac:spMkLst>
        </pc:spChg>
        <pc:spChg chg="add del mod">
          <ac:chgData name="Victoria Lueckel" userId="1fbc884ea668cf7c" providerId="LiveId" clId="{990A1F26-22D9-4B0F-9CD3-421AD88DD278}" dt="2022-11-01T22:59:34.500" v="9963" actId="478"/>
          <ac:spMkLst>
            <pc:docMk/>
            <pc:sldMk cId="1991062377" sldId="398"/>
            <ac:spMk id="13" creationId="{D33DCC7E-4A74-1A3A-D9FC-9D265F0A190D}"/>
          </ac:spMkLst>
        </pc:spChg>
        <pc:spChg chg="add del mod">
          <ac:chgData name="Victoria Lueckel" userId="1fbc884ea668cf7c" providerId="LiveId" clId="{990A1F26-22D9-4B0F-9CD3-421AD88DD278}" dt="2022-11-01T23:04:49.021" v="10224" actId="478"/>
          <ac:spMkLst>
            <pc:docMk/>
            <pc:sldMk cId="1991062377" sldId="398"/>
            <ac:spMk id="15" creationId="{FF461A8C-061C-09B5-E203-4AAFBEC3277C}"/>
          </ac:spMkLst>
        </pc:spChg>
        <pc:picChg chg="add mod ord">
          <ac:chgData name="Victoria Lueckel" userId="1fbc884ea668cf7c" providerId="LiveId" clId="{990A1F26-22D9-4B0F-9CD3-421AD88DD278}" dt="2022-10-30T12:59:46.292" v="2750" actId="26606"/>
          <ac:picMkLst>
            <pc:docMk/>
            <pc:sldMk cId="1991062377" sldId="398"/>
            <ac:picMk id="8" creationId="{3E0FC0F2-9FB2-281D-309C-3864F84EA258}"/>
          </ac:picMkLst>
        </pc:picChg>
      </pc:sldChg>
      <pc:sldChg chg="new del">
        <pc:chgData name="Victoria Lueckel" userId="1fbc884ea668cf7c" providerId="LiveId" clId="{990A1F26-22D9-4B0F-9CD3-421AD88DD278}" dt="2022-10-22T22:44:09.304" v="89" actId="2696"/>
        <pc:sldMkLst>
          <pc:docMk/>
          <pc:sldMk cId="1088516370" sldId="399"/>
        </pc:sldMkLst>
      </pc:sldChg>
      <pc:sldChg chg="addSp delSp modSp new mod">
        <pc:chgData name="Victoria Lueckel" userId="1fbc884ea668cf7c" providerId="LiveId" clId="{990A1F26-22D9-4B0F-9CD3-421AD88DD278}" dt="2022-10-22T23:17:27.163" v="1673" actId="20577"/>
        <pc:sldMkLst>
          <pc:docMk/>
          <pc:sldMk cId="3901707466" sldId="399"/>
        </pc:sldMkLst>
        <pc:spChg chg="mod">
          <ac:chgData name="Victoria Lueckel" userId="1fbc884ea668cf7c" providerId="LiveId" clId="{990A1F26-22D9-4B0F-9CD3-421AD88DD278}" dt="2022-10-22T23:17:27.163" v="1673" actId="20577"/>
          <ac:spMkLst>
            <pc:docMk/>
            <pc:sldMk cId="3901707466" sldId="399"/>
            <ac:spMk id="2" creationId="{02C9B045-F039-E0D8-4ADC-F84465F1B72D}"/>
          </ac:spMkLst>
        </pc:spChg>
        <pc:spChg chg="del">
          <ac:chgData name="Victoria Lueckel" userId="1fbc884ea668cf7c" providerId="LiveId" clId="{990A1F26-22D9-4B0F-9CD3-421AD88DD278}" dt="2022-10-22T22:47:36.378" v="119"/>
          <ac:spMkLst>
            <pc:docMk/>
            <pc:sldMk cId="3901707466" sldId="399"/>
            <ac:spMk id="3" creationId="{F6F57F83-E5D7-8B70-36C4-A9B114F80C2B}"/>
          </ac:spMkLst>
        </pc:spChg>
        <pc:spChg chg="mod">
          <ac:chgData name="Victoria Lueckel" userId="1fbc884ea668cf7c" providerId="LiveId" clId="{990A1F26-22D9-4B0F-9CD3-421AD88DD278}" dt="2022-10-22T23:16:58.490" v="1670" actId="14100"/>
          <ac:spMkLst>
            <pc:docMk/>
            <pc:sldMk cId="3901707466" sldId="399"/>
            <ac:spMk id="4" creationId="{6CF4451F-C6CB-8B83-7237-A55E85672DB5}"/>
          </ac:spMkLst>
        </pc:spChg>
        <pc:spChg chg="del">
          <ac:chgData name="Victoria Lueckel" userId="1fbc884ea668cf7c" providerId="LiveId" clId="{990A1F26-22D9-4B0F-9CD3-421AD88DD278}" dt="2022-10-22T22:48:23.783" v="123" actId="478"/>
          <ac:spMkLst>
            <pc:docMk/>
            <pc:sldMk cId="3901707466" sldId="399"/>
            <ac:spMk id="5" creationId="{16C7384B-1CE5-35D4-30A5-C9174366FF5E}"/>
          </ac:spMkLst>
        </pc:spChg>
        <pc:spChg chg="del">
          <ac:chgData name="Victoria Lueckel" userId="1fbc884ea668cf7c" providerId="LiveId" clId="{990A1F26-22D9-4B0F-9CD3-421AD88DD278}" dt="2022-10-22T22:48:48.269" v="124" actId="478"/>
          <ac:spMkLst>
            <pc:docMk/>
            <pc:sldMk cId="3901707466" sldId="399"/>
            <ac:spMk id="6" creationId="{DBEBB176-C94E-B032-8211-32D133FD2141}"/>
          </ac:spMkLst>
        </pc:spChg>
        <pc:picChg chg="add mod">
          <ac:chgData name="Victoria Lueckel" userId="1fbc884ea668cf7c" providerId="LiveId" clId="{990A1F26-22D9-4B0F-9CD3-421AD88DD278}" dt="2022-10-22T22:47:51.952" v="121" actId="1076"/>
          <ac:picMkLst>
            <pc:docMk/>
            <pc:sldMk cId="3901707466" sldId="399"/>
            <ac:picMk id="8" creationId="{EF784D4D-8B5F-E356-2F9A-B6F0C9F86843}"/>
          </ac:picMkLst>
        </pc:picChg>
      </pc:sldChg>
      <pc:sldChg chg="delSp modSp add mod">
        <pc:chgData name="Victoria Lueckel" userId="1fbc884ea668cf7c" providerId="LiveId" clId="{990A1F26-22D9-4B0F-9CD3-421AD88DD278}" dt="2022-11-01T23:04:27.486" v="10220" actId="478"/>
        <pc:sldMkLst>
          <pc:docMk/>
          <pc:sldMk cId="996482027" sldId="400"/>
        </pc:sldMkLst>
        <pc:spChg chg="del">
          <ac:chgData name="Victoria Lueckel" userId="1fbc884ea668cf7c" providerId="LiveId" clId="{990A1F26-22D9-4B0F-9CD3-421AD88DD278}" dt="2022-11-01T23:04:27.486" v="10220" actId="478"/>
          <ac:spMkLst>
            <pc:docMk/>
            <pc:sldMk cId="996482027" sldId="400"/>
            <ac:spMk id="2" creationId="{81FCAF0A-629F-4EC6-B3E6-563ED999F360}"/>
          </ac:spMkLst>
        </pc:spChg>
        <pc:spChg chg="mod">
          <ac:chgData name="Victoria Lueckel" userId="1fbc884ea668cf7c" providerId="LiveId" clId="{990A1F26-22D9-4B0F-9CD3-421AD88DD278}" dt="2022-10-22T23:11:39.188" v="1354" actId="255"/>
          <ac:spMkLst>
            <pc:docMk/>
            <pc:sldMk cId="996482027" sldId="400"/>
            <ac:spMk id="3" creationId="{FAD72D26-24EF-4CBD-9431-A558CB7CA906}"/>
          </ac:spMkLst>
        </pc:spChg>
        <pc:spChg chg="del">
          <ac:chgData name="Victoria Lueckel" userId="1fbc884ea668cf7c" providerId="LiveId" clId="{990A1F26-22D9-4B0F-9CD3-421AD88DD278}" dt="2022-11-01T23:04:24.304" v="10219" actId="478"/>
          <ac:spMkLst>
            <pc:docMk/>
            <pc:sldMk cId="996482027" sldId="400"/>
            <ac:spMk id="7" creationId="{920A7C57-D6C5-4BA0-AB3C-41D4E3436B0E}"/>
          </ac:spMkLst>
        </pc:spChg>
        <pc:graphicFrameChg chg="mod">
          <ac:chgData name="Victoria Lueckel" userId="1fbc884ea668cf7c" providerId="LiveId" clId="{990A1F26-22D9-4B0F-9CD3-421AD88DD278}" dt="2022-10-22T23:15:14.194" v="1662" actId="20577"/>
          <ac:graphicFrameMkLst>
            <pc:docMk/>
            <pc:sldMk cId="996482027" sldId="400"/>
            <ac:graphicFrameMk id="4" creationId="{93897051-DA8D-4072-A594-51769F8D52F5}"/>
          </ac:graphicFrameMkLst>
        </pc:graphicFrameChg>
      </pc:sldChg>
      <pc:sldChg chg="new del">
        <pc:chgData name="Victoria Lueckel" userId="1fbc884ea668cf7c" providerId="LiveId" clId="{990A1F26-22D9-4B0F-9CD3-421AD88DD278}" dt="2022-10-30T13:03:22.598" v="2755" actId="2696"/>
        <pc:sldMkLst>
          <pc:docMk/>
          <pc:sldMk cId="3560354519" sldId="401"/>
        </pc:sldMkLst>
      </pc:sldChg>
      <pc:sldChg chg="addSp delSp modSp new mod modClrScheme chgLayout">
        <pc:chgData name="Victoria Lueckel" userId="1fbc884ea668cf7c" providerId="LiveId" clId="{990A1F26-22D9-4B0F-9CD3-421AD88DD278}" dt="2022-11-01T23:05:55.837" v="10238" actId="478"/>
        <pc:sldMkLst>
          <pc:docMk/>
          <pc:sldMk cId="3738140988" sldId="402"/>
        </pc:sldMkLst>
        <pc:spChg chg="mod">
          <ac:chgData name="Victoria Lueckel" userId="1fbc884ea668cf7c" providerId="LiveId" clId="{990A1F26-22D9-4B0F-9CD3-421AD88DD278}" dt="2022-10-30T13:12:08.403" v="2810" actId="122"/>
          <ac:spMkLst>
            <pc:docMk/>
            <pc:sldMk cId="3738140988" sldId="402"/>
            <ac:spMk id="2" creationId="{CC0B3394-6FE5-085F-B944-16C8FC4C800F}"/>
          </ac:spMkLst>
        </pc:spChg>
        <pc:spChg chg="mod">
          <ac:chgData name="Victoria Lueckel" userId="1fbc884ea668cf7c" providerId="LiveId" clId="{990A1F26-22D9-4B0F-9CD3-421AD88DD278}" dt="2022-10-30T13:12:40.668" v="2817" actId="14100"/>
          <ac:spMkLst>
            <pc:docMk/>
            <pc:sldMk cId="3738140988" sldId="402"/>
            <ac:spMk id="3" creationId="{B6C62015-31E5-917A-11AA-B6B9CC6D0D3B}"/>
          </ac:spMkLst>
        </pc:spChg>
        <pc:spChg chg="del mod">
          <ac:chgData name="Victoria Lueckel" userId="1fbc884ea668cf7c" providerId="LiveId" clId="{990A1F26-22D9-4B0F-9CD3-421AD88DD278}" dt="2022-11-01T23:05:55.837" v="10238" actId="478"/>
          <ac:spMkLst>
            <pc:docMk/>
            <pc:sldMk cId="3738140988" sldId="402"/>
            <ac:spMk id="4" creationId="{1779A261-78F6-4D6B-D4FE-CA0143DF46C2}"/>
          </ac:spMkLst>
        </pc:spChg>
        <pc:spChg chg="del mod">
          <ac:chgData name="Victoria Lueckel" userId="1fbc884ea668cf7c" providerId="LiveId" clId="{990A1F26-22D9-4B0F-9CD3-421AD88DD278}" dt="2022-11-01T23:05:52.855" v="10236" actId="478"/>
          <ac:spMkLst>
            <pc:docMk/>
            <pc:sldMk cId="3738140988" sldId="402"/>
            <ac:spMk id="5" creationId="{41925C47-C862-0667-9288-7E0AA154FB4B}"/>
          </ac:spMkLst>
        </pc:spChg>
        <pc:spChg chg="del mod">
          <ac:chgData name="Victoria Lueckel" userId="1fbc884ea668cf7c" providerId="LiveId" clId="{990A1F26-22D9-4B0F-9CD3-421AD88DD278}" dt="2022-11-01T23:05:49.885" v="10235" actId="478"/>
          <ac:spMkLst>
            <pc:docMk/>
            <pc:sldMk cId="3738140988" sldId="402"/>
            <ac:spMk id="6" creationId="{ABF93D5E-FCA9-4130-22F0-33C0647FD9A3}"/>
          </ac:spMkLst>
        </pc:spChg>
        <pc:spChg chg="add mod">
          <ac:chgData name="Victoria Lueckel" userId="1fbc884ea668cf7c" providerId="LiveId" clId="{990A1F26-22D9-4B0F-9CD3-421AD88DD278}" dt="2022-10-30T13:12:12.413" v="2812" actId="20577"/>
          <ac:spMkLst>
            <pc:docMk/>
            <pc:sldMk cId="3738140988" sldId="402"/>
            <ac:spMk id="13" creationId="{CDEAFC44-2FD0-0438-043C-E467119C0A2C}"/>
          </ac:spMkLst>
        </pc:spChg>
        <pc:spChg chg="add mod">
          <ac:chgData name="Victoria Lueckel" userId="1fbc884ea668cf7c" providerId="LiveId" clId="{990A1F26-22D9-4B0F-9CD3-421AD88DD278}" dt="2022-10-30T13:12:19.039" v="2815" actId="20577"/>
          <ac:spMkLst>
            <pc:docMk/>
            <pc:sldMk cId="3738140988" sldId="402"/>
            <ac:spMk id="15" creationId="{DE70A581-A338-1E57-ACD7-966E3DF6505C}"/>
          </ac:spMkLst>
        </pc:spChg>
        <pc:picChg chg="add mod ord">
          <ac:chgData name="Victoria Lueckel" userId="1fbc884ea668cf7c" providerId="LiveId" clId="{990A1F26-22D9-4B0F-9CD3-421AD88DD278}" dt="2022-10-30T13:16:27.890" v="2819" actId="1076"/>
          <ac:picMkLst>
            <pc:docMk/>
            <pc:sldMk cId="3738140988" sldId="402"/>
            <ac:picMk id="8" creationId="{39FA2DBF-0286-4A2E-2F0F-B53899997921}"/>
          </ac:picMkLst>
        </pc:picChg>
      </pc:sldChg>
      <pc:sldChg chg="addSp delSp modSp new mod">
        <pc:chgData name="Victoria Lueckel" userId="1fbc884ea668cf7c" providerId="LiveId" clId="{990A1F26-22D9-4B0F-9CD3-421AD88DD278}" dt="2022-11-01T23:07:08.446" v="10252" actId="478"/>
        <pc:sldMkLst>
          <pc:docMk/>
          <pc:sldMk cId="1767511742" sldId="403"/>
        </pc:sldMkLst>
        <pc:spChg chg="mod">
          <ac:chgData name="Victoria Lueckel" userId="1fbc884ea668cf7c" providerId="LiveId" clId="{990A1F26-22D9-4B0F-9CD3-421AD88DD278}" dt="2022-10-30T13:23:26.641" v="2855" actId="122"/>
          <ac:spMkLst>
            <pc:docMk/>
            <pc:sldMk cId="1767511742" sldId="403"/>
            <ac:spMk id="2" creationId="{440ADD40-C9A5-C855-E216-90E34FB8855F}"/>
          </ac:spMkLst>
        </pc:spChg>
        <pc:spChg chg="mod">
          <ac:chgData name="Victoria Lueckel" userId="1fbc884ea668cf7c" providerId="LiveId" clId="{990A1F26-22D9-4B0F-9CD3-421AD88DD278}" dt="2022-10-30T13:32:18.354" v="2860"/>
          <ac:spMkLst>
            <pc:docMk/>
            <pc:sldMk cId="1767511742" sldId="403"/>
            <ac:spMk id="3" creationId="{FE124B1B-A11A-7282-91F7-4567F28EB99D}"/>
          </ac:spMkLst>
        </pc:spChg>
        <pc:spChg chg="del mod">
          <ac:chgData name="Victoria Lueckel" userId="1fbc884ea668cf7c" providerId="LiveId" clId="{990A1F26-22D9-4B0F-9CD3-421AD88DD278}" dt="2022-11-01T23:07:04.697" v="10251" actId="478"/>
          <ac:spMkLst>
            <pc:docMk/>
            <pc:sldMk cId="1767511742" sldId="403"/>
            <ac:spMk id="4" creationId="{641E6059-0B7B-BCDF-2EB1-E55E17D25428}"/>
          </ac:spMkLst>
        </pc:spChg>
        <pc:spChg chg="del mod">
          <ac:chgData name="Victoria Lueckel" userId="1fbc884ea668cf7c" providerId="LiveId" clId="{990A1F26-22D9-4B0F-9CD3-421AD88DD278}" dt="2022-11-01T23:07:08.446" v="10252" actId="478"/>
          <ac:spMkLst>
            <pc:docMk/>
            <pc:sldMk cId="1767511742" sldId="403"/>
            <ac:spMk id="5" creationId="{12AD3752-35A3-3F3C-0BF3-8AF112C0C288}"/>
          </ac:spMkLst>
        </pc:spChg>
        <pc:spChg chg="del">
          <ac:chgData name="Victoria Lueckel" userId="1fbc884ea668cf7c" providerId="LiveId" clId="{990A1F26-22D9-4B0F-9CD3-421AD88DD278}" dt="2022-11-01T23:06:55.296" v="10249" actId="478"/>
          <ac:spMkLst>
            <pc:docMk/>
            <pc:sldMk cId="1767511742" sldId="403"/>
            <ac:spMk id="6" creationId="{19B493D3-9E65-4D89-30FB-5EF5ABBBEBF3}"/>
          </ac:spMkLst>
        </pc:spChg>
        <pc:picChg chg="add mod">
          <ac:chgData name="Victoria Lueckel" userId="1fbc884ea668cf7c" providerId="LiveId" clId="{990A1F26-22D9-4B0F-9CD3-421AD88DD278}" dt="2022-10-30T13:33:13.922" v="2866" actId="1076"/>
          <ac:picMkLst>
            <pc:docMk/>
            <pc:sldMk cId="1767511742" sldId="403"/>
            <ac:picMk id="8" creationId="{65C67497-7B53-92F3-30A4-71CC7600FFAF}"/>
          </ac:picMkLst>
        </pc:picChg>
      </pc:sldChg>
      <pc:sldChg chg="new del">
        <pc:chgData name="Victoria Lueckel" userId="1fbc884ea668cf7c" providerId="LiveId" clId="{990A1F26-22D9-4B0F-9CD3-421AD88DD278}" dt="2022-10-30T13:22:56.487" v="2821" actId="680"/>
        <pc:sldMkLst>
          <pc:docMk/>
          <pc:sldMk cId="3897158743" sldId="403"/>
        </pc:sldMkLst>
      </pc:sldChg>
      <pc:sldChg chg="addSp delSp modSp new mod">
        <pc:chgData name="Victoria Lueckel" userId="1fbc884ea668cf7c" providerId="LiveId" clId="{990A1F26-22D9-4B0F-9CD3-421AD88DD278}" dt="2022-11-01T23:06:48.508" v="10248" actId="478"/>
        <pc:sldMkLst>
          <pc:docMk/>
          <pc:sldMk cId="2435625926" sldId="404"/>
        </pc:sldMkLst>
        <pc:spChg chg="mod">
          <ac:chgData name="Victoria Lueckel" userId="1fbc884ea668cf7c" providerId="LiveId" clId="{990A1F26-22D9-4B0F-9CD3-421AD88DD278}" dt="2022-10-30T13:45:16.353" v="2883" actId="20577"/>
          <ac:spMkLst>
            <pc:docMk/>
            <pc:sldMk cId="2435625926" sldId="404"/>
            <ac:spMk id="2" creationId="{ABF46112-3158-ABAC-011E-DDF08C46D243}"/>
          </ac:spMkLst>
        </pc:spChg>
        <pc:spChg chg="mod">
          <ac:chgData name="Victoria Lueckel" userId="1fbc884ea668cf7c" providerId="LiveId" clId="{990A1F26-22D9-4B0F-9CD3-421AD88DD278}" dt="2022-10-30T13:45:51.257" v="2892" actId="14100"/>
          <ac:spMkLst>
            <pc:docMk/>
            <pc:sldMk cId="2435625926" sldId="404"/>
            <ac:spMk id="3" creationId="{C9445ACA-99CF-F548-F85D-F510247DFE53}"/>
          </ac:spMkLst>
        </pc:spChg>
        <pc:spChg chg="del mod">
          <ac:chgData name="Victoria Lueckel" userId="1fbc884ea668cf7c" providerId="LiveId" clId="{990A1F26-22D9-4B0F-9CD3-421AD88DD278}" dt="2022-11-01T23:06:48.508" v="10248" actId="478"/>
          <ac:spMkLst>
            <pc:docMk/>
            <pc:sldMk cId="2435625926" sldId="404"/>
            <ac:spMk id="4" creationId="{2A0D93F0-AEE8-DF4B-0739-5F9B86330C69}"/>
          </ac:spMkLst>
        </pc:spChg>
        <pc:spChg chg="del mod">
          <ac:chgData name="Victoria Lueckel" userId="1fbc884ea668cf7c" providerId="LiveId" clId="{990A1F26-22D9-4B0F-9CD3-421AD88DD278}" dt="2022-10-30T13:45:27.798" v="2888" actId="478"/>
          <ac:spMkLst>
            <pc:docMk/>
            <pc:sldMk cId="2435625926" sldId="404"/>
            <ac:spMk id="5" creationId="{3D8F8703-D03E-A544-08ED-11BF7CA99E1F}"/>
          </ac:spMkLst>
        </pc:spChg>
        <pc:spChg chg="mod">
          <ac:chgData name="Victoria Lueckel" userId="1fbc884ea668cf7c" providerId="LiveId" clId="{990A1F26-22D9-4B0F-9CD3-421AD88DD278}" dt="2022-10-30T13:45:23.630" v="2886" actId="20577"/>
          <ac:spMkLst>
            <pc:docMk/>
            <pc:sldMk cId="2435625926" sldId="404"/>
            <ac:spMk id="6" creationId="{F963E63E-496C-E26C-3626-7D9BE23CFA83}"/>
          </ac:spMkLst>
        </pc:spChg>
        <pc:picChg chg="add mod">
          <ac:chgData name="Victoria Lueckel" userId="1fbc884ea668cf7c" providerId="LiveId" clId="{990A1F26-22D9-4B0F-9CD3-421AD88DD278}" dt="2022-10-30T13:45:06.026" v="2881" actId="1076"/>
          <ac:picMkLst>
            <pc:docMk/>
            <pc:sldMk cId="2435625926" sldId="404"/>
            <ac:picMk id="8" creationId="{0922F477-5E56-BB59-78B0-3473808D6F69}"/>
          </ac:picMkLst>
        </pc:picChg>
      </pc:sldChg>
      <pc:sldChg chg="addSp delSp modSp new mod">
        <pc:chgData name="Victoria Lueckel" userId="1fbc884ea668cf7c" providerId="LiveId" clId="{990A1F26-22D9-4B0F-9CD3-421AD88DD278}" dt="2022-11-01T23:04:14.318" v="10218" actId="478"/>
        <pc:sldMkLst>
          <pc:docMk/>
          <pc:sldMk cId="2082759071" sldId="405"/>
        </pc:sldMkLst>
        <pc:spChg chg="mod">
          <ac:chgData name="Victoria Lueckel" userId="1fbc884ea668cf7c" providerId="LiveId" clId="{990A1F26-22D9-4B0F-9CD3-421AD88DD278}" dt="2022-10-30T13:47:24.700" v="2932" actId="122"/>
          <ac:spMkLst>
            <pc:docMk/>
            <pc:sldMk cId="2082759071" sldId="405"/>
            <ac:spMk id="2" creationId="{6D35C57D-B960-7401-4E1E-ECD25ECB1E86}"/>
          </ac:spMkLst>
        </pc:spChg>
        <pc:spChg chg="mod">
          <ac:chgData name="Victoria Lueckel" userId="1fbc884ea668cf7c" providerId="LiveId" clId="{990A1F26-22D9-4B0F-9CD3-421AD88DD278}" dt="2022-10-30T22:42:53.692" v="3123"/>
          <ac:spMkLst>
            <pc:docMk/>
            <pc:sldMk cId="2082759071" sldId="405"/>
            <ac:spMk id="3" creationId="{11589426-70D6-7A81-221B-3AC573578739}"/>
          </ac:spMkLst>
        </pc:spChg>
        <pc:spChg chg="del mod">
          <ac:chgData name="Victoria Lueckel" userId="1fbc884ea668cf7c" providerId="LiveId" clId="{990A1F26-22D9-4B0F-9CD3-421AD88DD278}" dt="2022-11-01T23:04:12.162" v="10217" actId="478"/>
          <ac:spMkLst>
            <pc:docMk/>
            <pc:sldMk cId="2082759071" sldId="405"/>
            <ac:spMk id="4" creationId="{26E8797F-788E-5615-74E4-7CC8A48BACB6}"/>
          </ac:spMkLst>
        </pc:spChg>
        <pc:spChg chg="del mod">
          <ac:chgData name="Victoria Lueckel" userId="1fbc884ea668cf7c" providerId="LiveId" clId="{990A1F26-22D9-4B0F-9CD3-421AD88DD278}" dt="2022-10-30T22:34:40.162" v="3121" actId="478"/>
          <ac:spMkLst>
            <pc:docMk/>
            <pc:sldMk cId="2082759071" sldId="405"/>
            <ac:spMk id="5" creationId="{82BEE77D-0AFF-D213-6A33-203B60FAB1CD}"/>
          </ac:spMkLst>
        </pc:spChg>
        <pc:spChg chg="del">
          <ac:chgData name="Victoria Lueckel" userId="1fbc884ea668cf7c" providerId="LiveId" clId="{990A1F26-22D9-4B0F-9CD3-421AD88DD278}" dt="2022-11-01T23:04:14.318" v="10218" actId="478"/>
          <ac:spMkLst>
            <pc:docMk/>
            <pc:sldMk cId="2082759071" sldId="405"/>
            <ac:spMk id="6" creationId="{4220811E-E906-2C84-82AB-2D971F1F7A62}"/>
          </ac:spMkLst>
        </pc:spChg>
        <pc:picChg chg="add mod">
          <ac:chgData name="Victoria Lueckel" userId="1fbc884ea668cf7c" providerId="LiveId" clId="{990A1F26-22D9-4B0F-9CD3-421AD88DD278}" dt="2022-10-30T22:33:14.105" v="3120" actId="1076"/>
          <ac:picMkLst>
            <pc:docMk/>
            <pc:sldMk cId="2082759071" sldId="405"/>
            <ac:picMk id="8" creationId="{263F3600-8009-5C72-ED2B-C0C69CCD7AAF}"/>
          </ac:picMkLst>
        </pc:picChg>
      </pc:sldChg>
      <pc:sldChg chg="addSp delSp modSp new mod">
        <pc:chgData name="Victoria Lueckel" userId="1fbc884ea668cf7c" providerId="LiveId" clId="{990A1F26-22D9-4B0F-9CD3-421AD88DD278}" dt="2022-11-01T23:04:07.057" v="10216" actId="478"/>
        <pc:sldMkLst>
          <pc:docMk/>
          <pc:sldMk cId="3968800370" sldId="406"/>
        </pc:sldMkLst>
        <pc:spChg chg="mod">
          <ac:chgData name="Victoria Lueckel" userId="1fbc884ea668cf7c" providerId="LiveId" clId="{990A1F26-22D9-4B0F-9CD3-421AD88DD278}" dt="2022-10-30T13:48:22.580" v="2960" actId="122"/>
          <ac:spMkLst>
            <pc:docMk/>
            <pc:sldMk cId="3968800370" sldId="406"/>
            <ac:spMk id="2" creationId="{6214E232-DC0C-E7D8-C8A9-CC288AF2284B}"/>
          </ac:spMkLst>
        </pc:spChg>
        <pc:spChg chg="mod">
          <ac:chgData name="Victoria Lueckel" userId="1fbc884ea668cf7c" providerId="LiveId" clId="{990A1F26-22D9-4B0F-9CD3-421AD88DD278}" dt="2022-10-31T15:46:39.844" v="7433" actId="20577"/>
          <ac:spMkLst>
            <pc:docMk/>
            <pc:sldMk cId="3968800370" sldId="406"/>
            <ac:spMk id="3" creationId="{BF2E2477-2861-C911-13D2-D8614CBB6126}"/>
          </ac:spMkLst>
        </pc:spChg>
        <pc:spChg chg="del">
          <ac:chgData name="Victoria Lueckel" userId="1fbc884ea668cf7c" providerId="LiveId" clId="{990A1F26-22D9-4B0F-9CD3-421AD88DD278}" dt="2022-11-01T23:00:16.186" v="10002" actId="478"/>
          <ac:spMkLst>
            <pc:docMk/>
            <pc:sldMk cId="3968800370" sldId="406"/>
            <ac:spMk id="4" creationId="{3AFD7DF2-99FE-C6B1-107F-37A1D6527800}"/>
          </ac:spMkLst>
        </pc:spChg>
        <pc:spChg chg="del mod">
          <ac:chgData name="Victoria Lueckel" userId="1fbc884ea668cf7c" providerId="LiveId" clId="{990A1F26-22D9-4B0F-9CD3-421AD88DD278}" dt="2022-11-01T23:00:12.348" v="10001" actId="478"/>
          <ac:spMkLst>
            <pc:docMk/>
            <pc:sldMk cId="3968800370" sldId="406"/>
            <ac:spMk id="5" creationId="{3F27F0AD-9590-ED69-E634-7D0B4B2B3CAE}"/>
          </ac:spMkLst>
        </pc:spChg>
        <pc:spChg chg="del">
          <ac:chgData name="Victoria Lueckel" userId="1fbc884ea668cf7c" providerId="LiveId" clId="{990A1F26-22D9-4B0F-9CD3-421AD88DD278}" dt="2022-11-01T23:04:07.057" v="10216" actId="478"/>
          <ac:spMkLst>
            <pc:docMk/>
            <pc:sldMk cId="3968800370" sldId="406"/>
            <ac:spMk id="6" creationId="{C474B6AE-9010-CD35-0700-401D3359C31D}"/>
          </ac:spMkLst>
        </pc:spChg>
        <pc:picChg chg="add del mod modCrop">
          <ac:chgData name="Victoria Lueckel" userId="1fbc884ea668cf7c" providerId="LiveId" clId="{990A1F26-22D9-4B0F-9CD3-421AD88DD278}" dt="2022-10-31T15:45:51.355" v="7423" actId="478"/>
          <ac:picMkLst>
            <pc:docMk/>
            <pc:sldMk cId="3968800370" sldId="406"/>
            <ac:picMk id="8" creationId="{9CB71E61-45D4-6A3B-4C04-07AE69D76A42}"/>
          </ac:picMkLst>
        </pc:picChg>
        <pc:picChg chg="add mod modCrop">
          <ac:chgData name="Victoria Lueckel" userId="1fbc884ea668cf7c" providerId="LiveId" clId="{990A1F26-22D9-4B0F-9CD3-421AD88DD278}" dt="2022-10-31T15:47:16.365" v="7439" actId="1076"/>
          <ac:picMkLst>
            <pc:docMk/>
            <pc:sldMk cId="3968800370" sldId="406"/>
            <ac:picMk id="10" creationId="{3BFCFA71-759E-1C5E-30FB-E32F10210D13}"/>
          </ac:picMkLst>
        </pc:picChg>
        <pc:picChg chg="add mod modCrop">
          <ac:chgData name="Victoria Lueckel" userId="1fbc884ea668cf7c" providerId="LiveId" clId="{990A1F26-22D9-4B0F-9CD3-421AD88DD278}" dt="2022-10-31T15:47:57.012" v="7446" actId="732"/>
          <ac:picMkLst>
            <pc:docMk/>
            <pc:sldMk cId="3968800370" sldId="406"/>
            <ac:picMk id="12" creationId="{C02A6A68-551C-8022-9F75-41AD6FB9915A}"/>
          </ac:picMkLst>
        </pc:picChg>
        <pc:picChg chg="add mod modCrop">
          <ac:chgData name="Victoria Lueckel" userId="1fbc884ea668cf7c" providerId="LiveId" clId="{990A1F26-22D9-4B0F-9CD3-421AD88DD278}" dt="2022-10-31T15:48:39.661" v="7454" actId="1076"/>
          <ac:picMkLst>
            <pc:docMk/>
            <pc:sldMk cId="3968800370" sldId="406"/>
            <ac:picMk id="14" creationId="{7A57EBD8-6CC3-BB9E-6D44-94A3A4B0AE55}"/>
          </ac:picMkLst>
        </pc:picChg>
      </pc:sldChg>
      <pc:sldChg chg="addSp delSp modSp new mod">
        <pc:chgData name="Victoria Lueckel" userId="1fbc884ea668cf7c" providerId="LiveId" clId="{990A1F26-22D9-4B0F-9CD3-421AD88DD278}" dt="2022-11-01T23:03:59.785" v="10215" actId="478"/>
        <pc:sldMkLst>
          <pc:docMk/>
          <pc:sldMk cId="3730080211" sldId="407"/>
        </pc:sldMkLst>
        <pc:spChg chg="mod">
          <ac:chgData name="Victoria Lueckel" userId="1fbc884ea668cf7c" providerId="LiveId" clId="{990A1F26-22D9-4B0F-9CD3-421AD88DD278}" dt="2022-10-30T23:06:39.767" v="5339" actId="20577"/>
          <ac:spMkLst>
            <pc:docMk/>
            <pc:sldMk cId="3730080211" sldId="407"/>
            <ac:spMk id="2" creationId="{2A896F30-702E-279B-922F-1C310B870E9D}"/>
          </ac:spMkLst>
        </pc:spChg>
        <pc:spChg chg="mod">
          <ac:chgData name="Victoria Lueckel" userId="1fbc884ea668cf7c" providerId="LiveId" clId="{990A1F26-22D9-4B0F-9CD3-421AD88DD278}" dt="2022-10-30T23:06:33.367" v="5336" actId="14100"/>
          <ac:spMkLst>
            <pc:docMk/>
            <pc:sldMk cId="3730080211" sldId="407"/>
            <ac:spMk id="3" creationId="{3B761B85-E674-58CB-237C-C52BF487A64F}"/>
          </ac:spMkLst>
        </pc:spChg>
        <pc:spChg chg="del mod">
          <ac:chgData name="Victoria Lueckel" userId="1fbc884ea668cf7c" providerId="LiveId" clId="{990A1F26-22D9-4B0F-9CD3-421AD88DD278}" dt="2022-11-01T23:03:54.419" v="10213" actId="478"/>
          <ac:spMkLst>
            <pc:docMk/>
            <pc:sldMk cId="3730080211" sldId="407"/>
            <ac:spMk id="4" creationId="{9B819A05-5EE2-82D2-B4DD-3F00BD273113}"/>
          </ac:spMkLst>
        </pc:spChg>
        <pc:spChg chg="del mod">
          <ac:chgData name="Victoria Lueckel" userId="1fbc884ea668cf7c" providerId="LiveId" clId="{990A1F26-22D9-4B0F-9CD3-421AD88DD278}" dt="2022-11-01T23:03:59.785" v="10215" actId="478"/>
          <ac:spMkLst>
            <pc:docMk/>
            <pc:sldMk cId="3730080211" sldId="407"/>
            <ac:spMk id="5" creationId="{A31C35F9-DB56-61A8-52AD-79DA2556AE66}"/>
          </ac:spMkLst>
        </pc:spChg>
        <pc:spChg chg="del mod">
          <ac:chgData name="Victoria Lueckel" userId="1fbc884ea668cf7c" providerId="LiveId" clId="{990A1F26-22D9-4B0F-9CD3-421AD88DD278}" dt="2022-11-01T23:03:57.196" v="10214" actId="478"/>
          <ac:spMkLst>
            <pc:docMk/>
            <pc:sldMk cId="3730080211" sldId="407"/>
            <ac:spMk id="6" creationId="{5572E4DD-56BB-A045-57E3-7C8C7605725D}"/>
          </ac:spMkLst>
        </pc:spChg>
        <pc:picChg chg="add mod modCrop">
          <ac:chgData name="Victoria Lueckel" userId="1fbc884ea668cf7c" providerId="LiveId" clId="{990A1F26-22D9-4B0F-9CD3-421AD88DD278}" dt="2022-10-31T15:49:49.909" v="7462" actId="1076"/>
          <ac:picMkLst>
            <pc:docMk/>
            <pc:sldMk cId="3730080211" sldId="407"/>
            <ac:picMk id="8" creationId="{44758007-D147-D08E-E254-A78683F8003C}"/>
          </ac:picMkLst>
        </pc:picChg>
        <pc:picChg chg="add mod modCrop">
          <ac:chgData name="Victoria Lueckel" userId="1fbc884ea668cf7c" providerId="LiveId" clId="{990A1F26-22D9-4B0F-9CD3-421AD88DD278}" dt="2022-10-31T15:53:53.572" v="7473" actId="14100"/>
          <ac:picMkLst>
            <pc:docMk/>
            <pc:sldMk cId="3730080211" sldId="407"/>
            <ac:picMk id="10" creationId="{27F95BA8-E120-3672-99D3-73EDD6753E54}"/>
          </ac:picMkLst>
        </pc:picChg>
        <pc:picChg chg="add mod modCrop">
          <ac:chgData name="Victoria Lueckel" userId="1fbc884ea668cf7c" providerId="LiveId" clId="{990A1F26-22D9-4B0F-9CD3-421AD88DD278}" dt="2022-10-31T15:56:22.557" v="7484" actId="1076"/>
          <ac:picMkLst>
            <pc:docMk/>
            <pc:sldMk cId="3730080211" sldId="407"/>
            <ac:picMk id="12" creationId="{7A198CBE-3C14-3B47-F060-1070870BE8B8}"/>
          </ac:picMkLst>
        </pc:picChg>
      </pc:sldChg>
      <pc:sldChg chg="addSp delSp modSp new mod">
        <pc:chgData name="Victoria Lueckel" userId="1fbc884ea668cf7c" providerId="LiveId" clId="{990A1F26-22D9-4B0F-9CD3-421AD88DD278}" dt="2022-11-01T23:03:32.334" v="10210" actId="478"/>
        <pc:sldMkLst>
          <pc:docMk/>
          <pc:sldMk cId="966041275" sldId="408"/>
        </pc:sldMkLst>
        <pc:spChg chg="mod">
          <ac:chgData name="Victoria Lueckel" userId="1fbc884ea668cf7c" providerId="LiveId" clId="{990A1F26-22D9-4B0F-9CD3-421AD88DD278}" dt="2022-10-30T23:15:59.907" v="6502" actId="20577"/>
          <ac:spMkLst>
            <pc:docMk/>
            <pc:sldMk cId="966041275" sldId="408"/>
            <ac:spMk id="2" creationId="{3C4B8149-D67F-29DD-0A3E-589A5594E4F0}"/>
          </ac:spMkLst>
        </pc:spChg>
        <pc:spChg chg="mod">
          <ac:chgData name="Victoria Lueckel" userId="1fbc884ea668cf7c" providerId="LiveId" clId="{990A1F26-22D9-4B0F-9CD3-421AD88DD278}" dt="2022-10-30T23:15:55.208" v="6500" actId="14100"/>
          <ac:spMkLst>
            <pc:docMk/>
            <pc:sldMk cId="966041275" sldId="408"/>
            <ac:spMk id="3" creationId="{96D2704A-3736-CA67-53AB-E132FCBD174C}"/>
          </ac:spMkLst>
        </pc:spChg>
        <pc:spChg chg="del">
          <ac:chgData name="Victoria Lueckel" userId="1fbc884ea668cf7c" providerId="LiveId" clId="{990A1F26-22D9-4B0F-9CD3-421AD88DD278}" dt="2022-11-01T23:00:42.965" v="10066" actId="478"/>
          <ac:spMkLst>
            <pc:docMk/>
            <pc:sldMk cId="966041275" sldId="408"/>
            <ac:spMk id="4" creationId="{FBF57155-E3AB-7949-13D0-5306EAE4C25B}"/>
          </ac:spMkLst>
        </pc:spChg>
        <pc:spChg chg="del mod">
          <ac:chgData name="Victoria Lueckel" userId="1fbc884ea668cf7c" providerId="LiveId" clId="{990A1F26-22D9-4B0F-9CD3-421AD88DD278}" dt="2022-11-01T23:03:32.334" v="10210" actId="478"/>
          <ac:spMkLst>
            <pc:docMk/>
            <pc:sldMk cId="966041275" sldId="408"/>
            <ac:spMk id="5" creationId="{0CA4A1A8-7155-2E46-F122-92F3CE9E2A0C}"/>
          </ac:spMkLst>
        </pc:spChg>
        <pc:spChg chg="del">
          <ac:chgData name="Victoria Lueckel" userId="1fbc884ea668cf7c" providerId="LiveId" clId="{990A1F26-22D9-4B0F-9CD3-421AD88DD278}" dt="2022-11-01T23:03:29.746" v="10209" actId="478"/>
          <ac:spMkLst>
            <pc:docMk/>
            <pc:sldMk cId="966041275" sldId="408"/>
            <ac:spMk id="6" creationId="{07B4D5DB-8D39-E5FD-90F0-AEA58F31FA40}"/>
          </ac:spMkLst>
        </pc:spChg>
        <pc:picChg chg="add del mod modCrop">
          <ac:chgData name="Victoria Lueckel" userId="1fbc884ea668cf7c" providerId="LiveId" clId="{990A1F26-22D9-4B0F-9CD3-421AD88DD278}" dt="2022-10-31T17:52:47.673" v="7500" actId="478"/>
          <ac:picMkLst>
            <pc:docMk/>
            <pc:sldMk cId="966041275" sldId="408"/>
            <ac:picMk id="8" creationId="{DCE3336A-6B03-3A10-CDA5-BD11B926F974}"/>
          </ac:picMkLst>
        </pc:picChg>
        <pc:picChg chg="add mod modCrop">
          <ac:chgData name="Victoria Lueckel" userId="1fbc884ea668cf7c" providerId="LiveId" clId="{990A1F26-22D9-4B0F-9CD3-421AD88DD278}" dt="2022-10-31T17:53:41.415" v="7515" actId="1076"/>
          <ac:picMkLst>
            <pc:docMk/>
            <pc:sldMk cId="966041275" sldId="408"/>
            <ac:picMk id="10" creationId="{990E0B40-948A-58B2-BA72-BAEB9EAD73B3}"/>
          </ac:picMkLst>
        </pc:picChg>
        <pc:picChg chg="add mod modCrop">
          <ac:chgData name="Victoria Lueckel" userId="1fbc884ea668cf7c" providerId="LiveId" clId="{990A1F26-22D9-4B0F-9CD3-421AD88DD278}" dt="2022-10-31T17:54:30.533" v="7526" actId="1076"/>
          <ac:picMkLst>
            <pc:docMk/>
            <pc:sldMk cId="966041275" sldId="408"/>
            <ac:picMk id="12" creationId="{D714D93A-B9F3-C581-BBFC-5391E85814DB}"/>
          </ac:picMkLst>
        </pc:picChg>
        <pc:picChg chg="add mod modCrop">
          <ac:chgData name="Victoria Lueckel" userId="1fbc884ea668cf7c" providerId="LiveId" clId="{990A1F26-22D9-4B0F-9CD3-421AD88DD278}" dt="2022-10-31T17:56:10.639" v="7540" actId="1076"/>
          <ac:picMkLst>
            <pc:docMk/>
            <pc:sldMk cId="966041275" sldId="408"/>
            <ac:picMk id="14" creationId="{1329E3F9-7F82-FCAD-D2EC-F0DF72CAD11D}"/>
          </ac:picMkLst>
        </pc:picChg>
      </pc:sldChg>
      <pc:sldChg chg="addSp delSp modSp new mod">
        <pc:chgData name="Victoria Lueckel" userId="1fbc884ea668cf7c" providerId="LiveId" clId="{990A1F26-22D9-4B0F-9CD3-421AD88DD278}" dt="2022-11-01T23:03:20.515" v="10208" actId="478"/>
        <pc:sldMkLst>
          <pc:docMk/>
          <pc:sldMk cId="976429823" sldId="409"/>
        </pc:sldMkLst>
        <pc:spChg chg="mod">
          <ac:chgData name="Victoria Lueckel" userId="1fbc884ea668cf7c" providerId="LiveId" clId="{990A1F26-22D9-4B0F-9CD3-421AD88DD278}" dt="2022-10-30T23:24:02.036" v="7415" actId="20577"/>
          <ac:spMkLst>
            <pc:docMk/>
            <pc:sldMk cId="976429823" sldId="409"/>
            <ac:spMk id="2" creationId="{B7B45BBA-9311-4C5C-9A77-BC296E256D87}"/>
          </ac:spMkLst>
        </pc:spChg>
        <pc:spChg chg="mod">
          <ac:chgData name="Victoria Lueckel" userId="1fbc884ea668cf7c" providerId="LiveId" clId="{990A1F26-22D9-4B0F-9CD3-421AD88DD278}" dt="2022-10-30T23:24:06.144" v="7416" actId="14100"/>
          <ac:spMkLst>
            <pc:docMk/>
            <pc:sldMk cId="976429823" sldId="409"/>
            <ac:spMk id="3" creationId="{6AB5E035-164E-23B1-8048-5E58425DE32B}"/>
          </ac:spMkLst>
        </pc:spChg>
        <pc:spChg chg="del">
          <ac:chgData name="Victoria Lueckel" userId="1fbc884ea668cf7c" providerId="LiveId" clId="{990A1F26-22D9-4B0F-9CD3-421AD88DD278}" dt="2022-11-01T23:02:54.636" v="10168" actId="478"/>
          <ac:spMkLst>
            <pc:docMk/>
            <pc:sldMk cId="976429823" sldId="409"/>
            <ac:spMk id="4" creationId="{182CD47E-B733-7A50-D2D0-0F15E039A37B}"/>
          </ac:spMkLst>
        </pc:spChg>
        <pc:spChg chg="del mod">
          <ac:chgData name="Victoria Lueckel" userId="1fbc884ea668cf7c" providerId="LiveId" clId="{990A1F26-22D9-4B0F-9CD3-421AD88DD278}" dt="2022-11-01T23:03:06.121" v="10206" actId="478"/>
          <ac:spMkLst>
            <pc:docMk/>
            <pc:sldMk cId="976429823" sldId="409"/>
            <ac:spMk id="5" creationId="{2F346007-5E49-BFF2-93B8-1595876B1493}"/>
          </ac:spMkLst>
        </pc:spChg>
        <pc:spChg chg="del mod">
          <ac:chgData name="Victoria Lueckel" userId="1fbc884ea668cf7c" providerId="LiveId" clId="{990A1F26-22D9-4B0F-9CD3-421AD88DD278}" dt="2022-11-01T23:03:20.515" v="10208" actId="478"/>
          <ac:spMkLst>
            <pc:docMk/>
            <pc:sldMk cId="976429823" sldId="409"/>
            <ac:spMk id="6" creationId="{A66B618D-01A6-E7FF-7EF1-FCFCF4192225}"/>
          </ac:spMkLst>
        </pc:spChg>
        <pc:picChg chg="add mod modCrop">
          <ac:chgData name="Victoria Lueckel" userId="1fbc884ea668cf7c" providerId="LiveId" clId="{990A1F26-22D9-4B0F-9CD3-421AD88DD278}" dt="2022-10-31T17:56:57.166" v="7550" actId="1076"/>
          <ac:picMkLst>
            <pc:docMk/>
            <pc:sldMk cId="976429823" sldId="409"/>
            <ac:picMk id="8" creationId="{72B86246-B8A1-A192-6830-73A7184C4CC9}"/>
          </ac:picMkLst>
        </pc:picChg>
        <pc:picChg chg="add mod modCrop">
          <ac:chgData name="Victoria Lueckel" userId="1fbc884ea668cf7c" providerId="LiveId" clId="{990A1F26-22D9-4B0F-9CD3-421AD88DD278}" dt="2022-10-31T17:57:37.214" v="7559" actId="1076"/>
          <ac:picMkLst>
            <pc:docMk/>
            <pc:sldMk cId="976429823" sldId="409"/>
            <ac:picMk id="10" creationId="{1FEE38F9-C26C-3BA7-814D-69C16EA9D9DC}"/>
          </ac:picMkLst>
        </pc:picChg>
        <pc:picChg chg="add mod modCrop">
          <ac:chgData name="Victoria Lueckel" userId="1fbc884ea668cf7c" providerId="LiveId" clId="{990A1F26-22D9-4B0F-9CD3-421AD88DD278}" dt="2022-10-31T17:58:08.190" v="7566" actId="1076"/>
          <ac:picMkLst>
            <pc:docMk/>
            <pc:sldMk cId="976429823" sldId="409"/>
            <ac:picMk id="12" creationId="{A6A24FCC-726A-8F1A-41DA-FFC1E693EE92}"/>
          </ac:picMkLst>
        </pc:picChg>
      </pc:sldChg>
      <pc:sldChg chg="delSp modSp new mod">
        <pc:chgData name="Victoria Lueckel" userId="1fbc884ea668cf7c" providerId="LiveId" clId="{990A1F26-22D9-4B0F-9CD3-421AD88DD278}" dt="2022-11-01T23:02:32.451" v="10163" actId="478"/>
        <pc:sldMkLst>
          <pc:docMk/>
          <pc:sldMk cId="1474830726" sldId="410"/>
        </pc:sldMkLst>
        <pc:spChg chg="mod">
          <ac:chgData name="Victoria Lueckel" userId="1fbc884ea668cf7c" providerId="LiveId" clId="{990A1F26-22D9-4B0F-9CD3-421AD88DD278}" dt="2022-11-01T15:07:40.196" v="8820" actId="20577"/>
          <ac:spMkLst>
            <pc:docMk/>
            <pc:sldMk cId="1474830726" sldId="410"/>
            <ac:spMk id="2" creationId="{348F70D3-4B33-56BC-D8C9-80351C1DE204}"/>
          </ac:spMkLst>
        </pc:spChg>
        <pc:spChg chg="mod">
          <ac:chgData name="Victoria Lueckel" userId="1fbc884ea668cf7c" providerId="LiveId" clId="{990A1F26-22D9-4B0F-9CD3-421AD88DD278}" dt="2022-11-01T15:15:11.794" v="9684" actId="20577"/>
          <ac:spMkLst>
            <pc:docMk/>
            <pc:sldMk cId="1474830726" sldId="410"/>
            <ac:spMk id="3" creationId="{334AB1EC-5C7E-1162-61DE-51D7F30ADF35}"/>
          </ac:spMkLst>
        </pc:spChg>
        <pc:spChg chg="del mod">
          <ac:chgData name="Victoria Lueckel" userId="1fbc884ea668cf7c" providerId="LiveId" clId="{990A1F26-22D9-4B0F-9CD3-421AD88DD278}" dt="2022-11-01T23:02:24.389" v="10161" actId="478"/>
          <ac:spMkLst>
            <pc:docMk/>
            <pc:sldMk cId="1474830726" sldId="410"/>
            <ac:spMk id="4" creationId="{2AC38EB6-8D24-FD72-C4BC-85E269500822}"/>
          </ac:spMkLst>
        </pc:spChg>
        <pc:spChg chg="del mod">
          <ac:chgData name="Victoria Lueckel" userId="1fbc884ea668cf7c" providerId="LiveId" clId="{990A1F26-22D9-4B0F-9CD3-421AD88DD278}" dt="2022-11-01T23:02:27.015" v="10162" actId="478"/>
          <ac:spMkLst>
            <pc:docMk/>
            <pc:sldMk cId="1474830726" sldId="410"/>
            <ac:spMk id="5" creationId="{2894D99F-54D5-B770-5D2F-2E7BF7D71B1B}"/>
          </ac:spMkLst>
        </pc:spChg>
        <pc:spChg chg="del">
          <ac:chgData name="Victoria Lueckel" userId="1fbc884ea668cf7c" providerId="LiveId" clId="{990A1F26-22D9-4B0F-9CD3-421AD88DD278}" dt="2022-11-01T23:02:32.451" v="10163" actId="478"/>
          <ac:spMkLst>
            <pc:docMk/>
            <pc:sldMk cId="1474830726" sldId="410"/>
            <ac:spMk id="6" creationId="{0D519F54-E0F8-4C7F-2AA4-D1EB02FA3AFB}"/>
          </ac:spMkLst>
        </pc:spChg>
      </pc:sldChg>
      <pc:sldChg chg="addSp delSp modSp new mod">
        <pc:chgData name="Victoria Lueckel" userId="1fbc884ea668cf7c" providerId="LiveId" clId="{990A1F26-22D9-4B0F-9CD3-421AD88DD278}" dt="2022-11-01T23:05:37.065" v="10234" actId="478"/>
        <pc:sldMkLst>
          <pc:docMk/>
          <pc:sldMk cId="727006601" sldId="411"/>
        </pc:sldMkLst>
        <pc:spChg chg="mod">
          <ac:chgData name="Victoria Lueckel" userId="1fbc884ea668cf7c" providerId="LiveId" clId="{990A1F26-22D9-4B0F-9CD3-421AD88DD278}" dt="2022-10-31T18:05:09.264" v="7606" actId="122"/>
          <ac:spMkLst>
            <pc:docMk/>
            <pc:sldMk cId="727006601" sldId="411"/>
            <ac:spMk id="2" creationId="{44D95EDE-B3E1-00A0-6B2F-C7DE5492183B}"/>
          </ac:spMkLst>
        </pc:spChg>
        <pc:spChg chg="mod">
          <ac:chgData name="Victoria Lueckel" userId="1fbc884ea668cf7c" providerId="LiveId" clId="{990A1F26-22D9-4B0F-9CD3-421AD88DD278}" dt="2022-10-31T18:05:40.594" v="7615" actId="122"/>
          <ac:spMkLst>
            <pc:docMk/>
            <pc:sldMk cId="727006601" sldId="411"/>
            <ac:spMk id="3" creationId="{EC07FFED-7877-4EFC-30D9-C3ED6CA97E20}"/>
          </ac:spMkLst>
        </pc:spChg>
        <pc:spChg chg="add del mod">
          <ac:chgData name="Victoria Lueckel" userId="1fbc884ea668cf7c" providerId="LiveId" clId="{990A1F26-22D9-4B0F-9CD3-421AD88DD278}" dt="2022-10-31T23:26:59.967" v="7948" actId="20577"/>
          <ac:spMkLst>
            <pc:docMk/>
            <pc:sldMk cId="727006601" sldId="411"/>
            <ac:spMk id="4" creationId="{B63B3AE5-EE07-2139-FAD9-EF0E4F1D1291}"/>
          </ac:spMkLst>
        </pc:spChg>
        <pc:spChg chg="mod">
          <ac:chgData name="Victoria Lueckel" userId="1fbc884ea668cf7c" providerId="LiveId" clId="{990A1F26-22D9-4B0F-9CD3-421AD88DD278}" dt="2022-10-31T18:05:49.320" v="7617" actId="122"/>
          <ac:spMkLst>
            <pc:docMk/>
            <pc:sldMk cId="727006601" sldId="411"/>
            <ac:spMk id="5" creationId="{F00E7810-F8BA-9E9B-438B-A444546EE183}"/>
          </ac:spMkLst>
        </pc:spChg>
        <pc:spChg chg="add del mod">
          <ac:chgData name="Victoria Lueckel" userId="1fbc884ea668cf7c" providerId="LiveId" clId="{990A1F26-22D9-4B0F-9CD3-421AD88DD278}" dt="2022-10-31T23:28:57.964" v="8113" actId="20577"/>
          <ac:spMkLst>
            <pc:docMk/>
            <pc:sldMk cId="727006601" sldId="411"/>
            <ac:spMk id="6" creationId="{DBE3E05D-D211-DDBA-B8B0-D6EA60A12E13}"/>
          </ac:spMkLst>
        </pc:spChg>
        <pc:spChg chg="del mod">
          <ac:chgData name="Victoria Lueckel" userId="1fbc884ea668cf7c" providerId="LiveId" clId="{990A1F26-22D9-4B0F-9CD3-421AD88DD278}" dt="2022-11-01T23:05:37.065" v="10234" actId="478"/>
          <ac:spMkLst>
            <pc:docMk/>
            <pc:sldMk cId="727006601" sldId="411"/>
            <ac:spMk id="7" creationId="{40586784-B246-DE61-84A3-1DC3956BDB50}"/>
          </ac:spMkLst>
        </pc:spChg>
        <pc:spChg chg="del mod">
          <ac:chgData name="Victoria Lueckel" userId="1fbc884ea668cf7c" providerId="LiveId" clId="{990A1F26-22D9-4B0F-9CD3-421AD88DD278}" dt="2022-11-01T23:05:34.178" v="10233" actId="478"/>
          <ac:spMkLst>
            <pc:docMk/>
            <pc:sldMk cId="727006601" sldId="411"/>
            <ac:spMk id="8" creationId="{65C3A5F3-44DF-A14B-C59D-796EC06167D2}"/>
          </ac:spMkLst>
        </pc:spChg>
        <pc:spChg chg="del">
          <ac:chgData name="Victoria Lueckel" userId="1fbc884ea668cf7c" providerId="LiveId" clId="{990A1F26-22D9-4B0F-9CD3-421AD88DD278}" dt="2022-11-01T23:05:31.267" v="10232" actId="478"/>
          <ac:spMkLst>
            <pc:docMk/>
            <pc:sldMk cId="727006601" sldId="411"/>
            <ac:spMk id="9" creationId="{FF9A6D83-F4EC-EA8E-5BC1-D498401F7545}"/>
          </ac:spMkLst>
        </pc:spChg>
        <pc:picChg chg="add del mod">
          <ac:chgData name="Victoria Lueckel" userId="1fbc884ea668cf7c" providerId="LiveId" clId="{990A1F26-22D9-4B0F-9CD3-421AD88DD278}" dt="2022-10-31T18:03:45.426" v="7597"/>
          <ac:picMkLst>
            <pc:docMk/>
            <pc:sldMk cId="727006601" sldId="411"/>
            <ac:picMk id="11" creationId="{6686578D-599C-4389-67E3-6B57253E07FE}"/>
          </ac:picMkLst>
        </pc:picChg>
        <pc:picChg chg="add del mod">
          <ac:chgData name="Victoria Lueckel" userId="1fbc884ea668cf7c" providerId="LiveId" clId="{990A1F26-22D9-4B0F-9CD3-421AD88DD278}" dt="2022-10-31T18:03:59.768" v="7599"/>
          <ac:picMkLst>
            <pc:docMk/>
            <pc:sldMk cId="727006601" sldId="411"/>
            <ac:picMk id="13" creationId="{6953B046-4D68-E29A-1CDF-2967D6613AA9}"/>
          </ac:picMkLst>
        </pc:picChg>
        <pc:picChg chg="add del mod">
          <ac:chgData name="Victoria Lueckel" userId="1fbc884ea668cf7c" providerId="LiveId" clId="{990A1F26-22D9-4B0F-9CD3-421AD88DD278}" dt="2022-10-31T18:04:35.063" v="7601"/>
          <ac:picMkLst>
            <pc:docMk/>
            <pc:sldMk cId="727006601" sldId="411"/>
            <ac:picMk id="15" creationId="{5D63CF1E-5BD0-5C8D-D0C9-577E12403C60}"/>
          </ac:picMkLst>
        </pc:picChg>
        <pc:picChg chg="add del mod">
          <ac:chgData name="Victoria Lueckel" userId="1fbc884ea668cf7c" providerId="LiveId" clId="{990A1F26-22D9-4B0F-9CD3-421AD88DD278}" dt="2022-10-31T18:05:01.864" v="7605"/>
          <ac:picMkLst>
            <pc:docMk/>
            <pc:sldMk cId="727006601" sldId="411"/>
            <ac:picMk id="17" creationId="{8B3A76E4-9F2B-A8BB-5525-C95F2376B14B}"/>
          </ac:picMkLst>
        </pc:picChg>
        <pc:picChg chg="add del mod">
          <ac:chgData name="Victoria Lueckel" userId="1fbc884ea668cf7c" providerId="LiveId" clId="{990A1F26-22D9-4B0F-9CD3-421AD88DD278}" dt="2022-10-31T23:24:26.740" v="7780"/>
          <ac:picMkLst>
            <pc:docMk/>
            <pc:sldMk cId="727006601" sldId="411"/>
            <ac:picMk id="19" creationId="{BD59EB5C-53AE-BBD8-AB44-5A63082E8AED}"/>
          </ac:picMkLst>
        </pc:picChg>
        <pc:picChg chg="add mod">
          <ac:chgData name="Victoria Lueckel" userId="1fbc884ea668cf7c" providerId="LiveId" clId="{990A1F26-22D9-4B0F-9CD3-421AD88DD278}" dt="2022-10-31T23:29:25.942" v="8116" actId="27614"/>
          <ac:picMkLst>
            <pc:docMk/>
            <pc:sldMk cId="727006601" sldId="411"/>
            <ac:picMk id="21" creationId="{48B1F986-EA88-A65C-67A2-16CA78360E61}"/>
          </ac:picMkLst>
        </pc:picChg>
      </pc:sldChg>
      <pc:sldChg chg="new del">
        <pc:chgData name="Victoria Lueckel" userId="1fbc884ea668cf7c" providerId="LiveId" clId="{990A1F26-22D9-4B0F-9CD3-421AD88DD278}" dt="2022-10-31T23:23:02.940" v="7775" actId="680"/>
        <pc:sldMkLst>
          <pc:docMk/>
          <pc:sldMk cId="156585407" sldId="412"/>
        </pc:sldMkLst>
      </pc:sldChg>
      <pc:sldChg chg="addSp delSp modSp new mod">
        <pc:chgData name="Victoria Lueckel" userId="1fbc884ea668cf7c" providerId="LiveId" clId="{990A1F26-22D9-4B0F-9CD3-421AD88DD278}" dt="2022-11-01T23:06:42.483" v="10247" actId="478"/>
        <pc:sldMkLst>
          <pc:docMk/>
          <pc:sldMk cId="2817426293" sldId="412"/>
        </pc:sldMkLst>
        <pc:spChg chg="mod">
          <ac:chgData name="Victoria Lueckel" userId="1fbc884ea668cf7c" providerId="LiveId" clId="{990A1F26-22D9-4B0F-9CD3-421AD88DD278}" dt="2022-10-31T23:36:41.786" v="8136" actId="122"/>
          <ac:spMkLst>
            <pc:docMk/>
            <pc:sldMk cId="2817426293" sldId="412"/>
            <ac:spMk id="2" creationId="{C6977024-FCB3-091B-9943-A9243FB39668}"/>
          </ac:spMkLst>
        </pc:spChg>
        <pc:spChg chg="mod">
          <ac:chgData name="Victoria Lueckel" userId="1fbc884ea668cf7c" providerId="LiveId" clId="{990A1F26-22D9-4B0F-9CD3-421AD88DD278}" dt="2022-10-31T23:41:16.420" v="8139" actId="20577"/>
          <ac:spMkLst>
            <pc:docMk/>
            <pc:sldMk cId="2817426293" sldId="412"/>
            <ac:spMk id="3" creationId="{0A1477EA-4FFA-251B-43DC-C33DAF3C6FFA}"/>
          </ac:spMkLst>
        </pc:spChg>
        <pc:spChg chg="del mod">
          <ac:chgData name="Victoria Lueckel" userId="1fbc884ea668cf7c" providerId="LiveId" clId="{990A1F26-22D9-4B0F-9CD3-421AD88DD278}" dt="2022-11-01T23:06:42.483" v="10247" actId="478"/>
          <ac:spMkLst>
            <pc:docMk/>
            <pc:sldMk cId="2817426293" sldId="412"/>
            <ac:spMk id="4" creationId="{3CCB656C-6E71-454E-1D33-24B00ACC69B2}"/>
          </ac:spMkLst>
        </pc:spChg>
        <pc:spChg chg="del mod">
          <ac:chgData name="Victoria Lueckel" userId="1fbc884ea668cf7c" providerId="LiveId" clId="{990A1F26-22D9-4B0F-9CD3-421AD88DD278}" dt="2022-11-01T23:06:38.981" v="10246" actId="478"/>
          <ac:spMkLst>
            <pc:docMk/>
            <pc:sldMk cId="2817426293" sldId="412"/>
            <ac:spMk id="5" creationId="{8256C9D1-7FFD-0D93-1641-AA5149C3388A}"/>
          </ac:spMkLst>
        </pc:spChg>
        <pc:spChg chg="del">
          <ac:chgData name="Victoria Lueckel" userId="1fbc884ea668cf7c" providerId="LiveId" clId="{990A1F26-22D9-4B0F-9CD3-421AD88DD278}" dt="2022-11-01T23:06:36.432" v="10245" actId="478"/>
          <ac:spMkLst>
            <pc:docMk/>
            <pc:sldMk cId="2817426293" sldId="412"/>
            <ac:spMk id="6" creationId="{8CADC1BC-9464-A69A-E48E-03C70B3A51EC}"/>
          </ac:spMkLst>
        </pc:spChg>
        <pc:picChg chg="add mod">
          <ac:chgData name="Victoria Lueckel" userId="1fbc884ea668cf7c" providerId="LiveId" clId="{990A1F26-22D9-4B0F-9CD3-421AD88DD278}" dt="2022-10-31T23:54:16.661" v="8254" actId="962"/>
          <ac:picMkLst>
            <pc:docMk/>
            <pc:sldMk cId="2817426293" sldId="412"/>
            <ac:picMk id="8" creationId="{7E329F40-4C95-7F4E-2766-997559FF79FC}"/>
          </ac:picMkLst>
        </pc:picChg>
      </pc:sldChg>
      <pc:sldChg chg="new del">
        <pc:chgData name="Victoria Lueckel" userId="1fbc884ea668cf7c" providerId="LiveId" clId="{990A1F26-22D9-4B0F-9CD3-421AD88DD278}" dt="2022-10-31T23:49:12.442" v="8248" actId="680"/>
        <pc:sldMkLst>
          <pc:docMk/>
          <pc:sldMk cId="445931653" sldId="413"/>
        </pc:sldMkLst>
      </pc:sldChg>
      <pc:sldChg chg="new del">
        <pc:chgData name="Victoria Lueckel" userId="1fbc884ea668cf7c" providerId="LiveId" clId="{990A1F26-22D9-4B0F-9CD3-421AD88DD278}" dt="2022-10-31T23:23:01.740" v="7774" actId="680"/>
        <pc:sldMkLst>
          <pc:docMk/>
          <pc:sldMk cId="560362333" sldId="413"/>
        </pc:sldMkLst>
      </pc:sldChg>
      <pc:sldChg chg="addSp delSp modSp new mod">
        <pc:chgData name="Victoria Lueckel" userId="1fbc884ea668cf7c" providerId="LiveId" clId="{990A1F26-22D9-4B0F-9CD3-421AD88DD278}" dt="2022-11-01T23:02:50.162" v="10167" actId="478"/>
        <pc:sldMkLst>
          <pc:docMk/>
          <pc:sldMk cId="1219384452" sldId="413"/>
        </pc:sldMkLst>
        <pc:spChg chg="del mod">
          <ac:chgData name="Victoria Lueckel" userId="1fbc884ea668cf7c" providerId="LiveId" clId="{990A1F26-22D9-4B0F-9CD3-421AD88DD278}" dt="2022-11-01T23:02:47.193" v="10166" actId="478"/>
          <ac:spMkLst>
            <pc:docMk/>
            <pc:sldMk cId="1219384452" sldId="413"/>
            <ac:spMk id="2" creationId="{3AE1F4C4-7337-F4CC-C243-8C1720243553}"/>
          </ac:spMkLst>
        </pc:spChg>
        <pc:spChg chg="del">
          <ac:chgData name="Victoria Lueckel" userId="1fbc884ea668cf7c" providerId="LiveId" clId="{990A1F26-22D9-4B0F-9CD3-421AD88DD278}" dt="2022-11-01T23:02:50.162" v="10167" actId="478"/>
          <ac:spMkLst>
            <pc:docMk/>
            <pc:sldMk cId="1219384452" sldId="413"/>
            <ac:spMk id="4" creationId="{E7FE0885-267C-62AE-0AB3-D19F3B90E929}"/>
          </ac:spMkLst>
        </pc:spChg>
        <pc:picChg chg="add del mod">
          <ac:chgData name="Victoria Lueckel" userId="1fbc884ea668cf7c" providerId="LiveId" clId="{990A1F26-22D9-4B0F-9CD3-421AD88DD278}" dt="2022-11-01T23:02:44.358" v="10165" actId="478"/>
          <ac:picMkLst>
            <pc:docMk/>
            <pc:sldMk cId="1219384452" sldId="413"/>
            <ac:picMk id="6" creationId="{8F1EA30A-638F-AB34-1ADE-727AE9F8BD94}"/>
          </ac:picMkLst>
        </pc:picChg>
      </pc:sldChg>
      <pc:sldChg chg="new del">
        <pc:chgData name="Victoria Lueckel" userId="1fbc884ea668cf7c" providerId="LiveId" clId="{990A1F26-22D9-4B0F-9CD3-421AD88DD278}" dt="2022-10-31T23:53:15.348" v="8250" actId="680"/>
        <pc:sldMkLst>
          <pc:docMk/>
          <pc:sldMk cId="3134299046" sldId="413"/>
        </pc:sldMkLst>
      </pc:sldChg>
      <pc:sldChg chg="new del">
        <pc:chgData name="Victoria Lueckel" userId="1fbc884ea668cf7c" providerId="LiveId" clId="{990A1F26-22D9-4B0F-9CD3-421AD88DD278}" dt="2022-10-31T23:48:59.010" v="8246" actId="680"/>
        <pc:sldMkLst>
          <pc:docMk/>
          <pc:sldMk cId="3276680258" sldId="413"/>
        </pc:sldMkLst>
      </pc:sldChg>
      <pc:sldChg chg="addSp delSp modSp new mod ord">
        <pc:chgData name="Victoria Lueckel" userId="1fbc884ea668cf7c" providerId="LiveId" clId="{990A1F26-22D9-4B0F-9CD3-421AD88DD278}" dt="2022-11-01T00:10:10.054" v="8404" actId="478"/>
        <pc:sldMkLst>
          <pc:docMk/>
          <pc:sldMk cId="2926277130" sldId="414"/>
        </pc:sldMkLst>
        <pc:spChg chg="del">
          <ac:chgData name="Victoria Lueckel" userId="1fbc884ea668cf7c" providerId="LiveId" clId="{990A1F26-22D9-4B0F-9CD3-421AD88DD278}" dt="2022-11-01T00:06:39.502" v="8356" actId="26606"/>
          <ac:spMkLst>
            <pc:docMk/>
            <pc:sldMk cId="2926277130" sldId="414"/>
            <ac:spMk id="2" creationId="{89A9FB86-D2AD-1C59-F5C7-EF104640D81E}"/>
          </ac:spMkLst>
        </pc:spChg>
        <pc:spChg chg="del mod">
          <ac:chgData name="Victoria Lueckel" userId="1fbc884ea668cf7c" providerId="LiveId" clId="{990A1F26-22D9-4B0F-9CD3-421AD88DD278}" dt="2022-11-01T00:06:39.502" v="8356" actId="26606"/>
          <ac:spMkLst>
            <pc:docMk/>
            <pc:sldMk cId="2926277130" sldId="414"/>
            <ac:spMk id="3" creationId="{E5EB3FE2-AADF-E352-B090-7FF6F8282568}"/>
          </ac:spMkLst>
        </pc:spChg>
        <pc:spChg chg="mod">
          <ac:chgData name="Victoria Lueckel" userId="1fbc884ea668cf7c" providerId="LiveId" clId="{990A1F26-22D9-4B0F-9CD3-421AD88DD278}" dt="2022-11-01T00:10:04.425" v="8403" actId="20577"/>
          <ac:spMkLst>
            <pc:docMk/>
            <pc:sldMk cId="2926277130" sldId="414"/>
            <ac:spMk id="4" creationId="{E640E0DD-3C69-CB34-F899-51491CC167D4}"/>
          </ac:spMkLst>
        </pc:spChg>
        <pc:spChg chg="del mod">
          <ac:chgData name="Victoria Lueckel" userId="1fbc884ea668cf7c" providerId="LiveId" clId="{990A1F26-22D9-4B0F-9CD3-421AD88DD278}" dt="2022-11-01T00:10:10.054" v="8404" actId="478"/>
          <ac:spMkLst>
            <pc:docMk/>
            <pc:sldMk cId="2926277130" sldId="414"/>
            <ac:spMk id="5" creationId="{39E139D2-7D4E-F099-79B6-DF5F93D62064}"/>
          </ac:spMkLst>
        </pc:spChg>
        <pc:spChg chg="mod">
          <ac:chgData name="Victoria Lueckel" userId="1fbc884ea668cf7c" providerId="LiveId" clId="{990A1F26-22D9-4B0F-9CD3-421AD88DD278}" dt="2022-11-01T00:06:39.502" v="8356" actId="26606"/>
          <ac:spMkLst>
            <pc:docMk/>
            <pc:sldMk cId="2926277130" sldId="414"/>
            <ac:spMk id="6" creationId="{28D688D4-7299-042C-6281-31E6DBCD53DC}"/>
          </ac:spMkLst>
        </pc:spChg>
        <pc:spChg chg="add mod">
          <ac:chgData name="Victoria Lueckel" userId="1fbc884ea668cf7c" providerId="LiveId" clId="{990A1F26-22D9-4B0F-9CD3-421AD88DD278}" dt="2022-11-01T00:06:46.731" v="8358" actId="20577"/>
          <ac:spMkLst>
            <pc:docMk/>
            <pc:sldMk cId="2926277130" sldId="414"/>
            <ac:spMk id="12" creationId="{16BDC729-ED15-262D-5BF8-74439362D82B}"/>
          </ac:spMkLst>
        </pc:spChg>
        <pc:graphicFrameChg chg="add mod">
          <ac:chgData name="Victoria Lueckel" userId="1fbc884ea668cf7c" providerId="LiveId" clId="{990A1F26-22D9-4B0F-9CD3-421AD88DD278}" dt="2022-11-01T00:08:15.904" v="8363"/>
          <ac:graphicFrameMkLst>
            <pc:docMk/>
            <pc:sldMk cId="2926277130" sldId="414"/>
            <ac:graphicFrameMk id="8" creationId="{793A8C86-224F-AF45-A408-77638A9279CA}"/>
          </ac:graphicFrameMkLst>
        </pc:graphicFrameChg>
        <pc:picChg chg="add mod">
          <ac:chgData name="Victoria Lueckel" userId="1fbc884ea668cf7c" providerId="LiveId" clId="{990A1F26-22D9-4B0F-9CD3-421AD88DD278}" dt="2022-11-01T00:09:48.932" v="8375" actId="1076"/>
          <ac:picMkLst>
            <pc:docMk/>
            <pc:sldMk cId="2926277130" sldId="414"/>
            <ac:picMk id="9" creationId="{9440755E-2E5B-A158-32B6-94EA9474BF2E}"/>
          </ac:picMkLst>
        </pc:pic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 loCatId="other" qsTypeId="urn:microsoft.com/office/officeart/2005/8/quickstyle/simple1" qsCatId="simple" csTypeId="urn:microsoft.com/office/officeart/2005/8/colors/colorful5" csCatId="colorful" phldr="1"/>
      <dgm:spPr/>
      <dgm:t>
        <a:bodyPr rtlCol="0"/>
        <a:lstStyle/>
        <a:p>
          <a:pPr rtl="0"/>
          <a:endParaRPr lang="es-ES"/>
        </a:p>
      </dgm:t>
    </dgm:pt>
    <dgm:pt modelId="{4259F840-24E7-476F-9F30-482E46395856}">
      <dgm:prSet phldrT="[Text]" custT="1"/>
      <dgm:spPr/>
      <dgm:t>
        <a:bodyPr rtlCol="0"/>
        <a:lstStyle/>
        <a:p>
          <a:pPr rtl="0"/>
          <a:r>
            <a:rPr lang="es-ES" sz="1800" dirty="0">
              <a:latin typeface="+mn-lt"/>
            </a:rPr>
            <a:t>Madera</a:t>
          </a:r>
        </a:p>
      </dgm:t>
    </dgm:pt>
    <dgm:pt modelId="{FCE8068D-7E50-4749-A8D0-ADEDAC5637B3}" type="parTrans" cxnId="{42EE41D1-3C16-4937-BB38-B076896C09A0}">
      <dgm:prSet/>
      <dgm:spPr/>
      <dgm:t>
        <a:bodyPr rtlCol="0"/>
        <a:lstStyle/>
        <a:p>
          <a:pPr rtl="0"/>
          <a:endParaRPr lang="es-ES" sz="1800">
            <a:latin typeface="+mn-lt"/>
          </a:endParaRPr>
        </a:p>
      </dgm:t>
    </dgm:pt>
    <dgm:pt modelId="{DCC444A4-F20A-48F5-A61E-47BFFF185A57}" type="sibTrans" cxnId="{42EE41D1-3C16-4937-BB38-B076896C09A0}">
      <dgm:prSet/>
      <dgm:spPr/>
      <dgm:t>
        <a:bodyPr rtlCol="0"/>
        <a:lstStyle/>
        <a:p>
          <a:pPr rtl="0"/>
          <a:endParaRPr lang="es-ES" sz="1800">
            <a:latin typeface="+mn-lt"/>
          </a:endParaRPr>
        </a:p>
      </dgm:t>
    </dgm:pt>
    <dgm:pt modelId="{B54C8F6C-BE1E-4EAB-B7A0-48DE01FFAA36}">
      <dgm:prSet phldrT="[Text]" custT="1"/>
      <dgm:spPr/>
      <dgm:t>
        <a:bodyPr rtlCol="0"/>
        <a:lstStyle/>
        <a:p>
          <a:pPr rtl="0">
            <a:buFont typeface="Symbol" panose="05050102010706020507" pitchFamily="18" charset="2"/>
            <a:buChar char=""/>
          </a:pPr>
          <a:r>
            <a:rPr lang="es-ES" sz="1800" dirty="0">
              <a:latin typeface="+mn-lt"/>
            </a:rPr>
            <a:t>La madera alimenta el fuego.</a:t>
          </a:r>
        </a:p>
      </dgm:t>
    </dgm:pt>
    <dgm:pt modelId="{8DE7CD45-B7C0-432E-B819-6A7D97E31315}" type="parTrans" cxnId="{770CA1CC-3DDD-451E-AE83-A71CA570260C}">
      <dgm:prSet/>
      <dgm:spPr/>
      <dgm:t>
        <a:bodyPr rtlCol="0"/>
        <a:lstStyle/>
        <a:p>
          <a:pPr rtl="0"/>
          <a:endParaRPr lang="es-ES" sz="1800">
            <a:latin typeface="+mn-lt"/>
          </a:endParaRPr>
        </a:p>
      </dgm:t>
    </dgm:pt>
    <dgm:pt modelId="{C33B8BEF-A818-4A2F-A99A-E2B29895E184}" type="sibTrans" cxnId="{770CA1CC-3DDD-451E-AE83-A71CA570260C}">
      <dgm:prSet/>
      <dgm:spPr/>
      <dgm:t>
        <a:bodyPr rtlCol="0"/>
        <a:lstStyle/>
        <a:p>
          <a:pPr rtl="0"/>
          <a:endParaRPr lang="es-ES" sz="1800">
            <a:latin typeface="+mn-lt"/>
          </a:endParaRPr>
        </a:p>
      </dgm:t>
    </dgm:pt>
    <dgm:pt modelId="{E4033A39-DCC4-4038-9562-AEDDBBB37A99}">
      <dgm:prSet phldrT="[Text]" custT="1"/>
      <dgm:spPr/>
      <dgm:t>
        <a:bodyPr rtlCol="0"/>
        <a:lstStyle/>
        <a:p>
          <a:pPr rtl="0"/>
          <a:r>
            <a:rPr lang="es-ES" sz="1800" dirty="0">
              <a:latin typeface="+mn-lt"/>
            </a:rPr>
            <a:t>Fuego</a:t>
          </a:r>
        </a:p>
      </dgm:t>
    </dgm:pt>
    <dgm:pt modelId="{048EEAE6-78BA-4B00-B7BB-9C22DBB1E8F4}" type="parTrans" cxnId="{32EF2862-2950-4DF8-BEA8-CD19460CCA31}">
      <dgm:prSet/>
      <dgm:spPr/>
      <dgm:t>
        <a:bodyPr rtlCol="0"/>
        <a:lstStyle/>
        <a:p>
          <a:pPr rtl="0"/>
          <a:endParaRPr lang="es-ES" sz="1800">
            <a:latin typeface="+mn-lt"/>
          </a:endParaRPr>
        </a:p>
      </dgm:t>
    </dgm:pt>
    <dgm:pt modelId="{80AB0E5B-0C58-465D-A545-5B21133D2849}" type="sibTrans" cxnId="{32EF2862-2950-4DF8-BEA8-CD19460CCA31}">
      <dgm:prSet/>
      <dgm:spPr/>
      <dgm:t>
        <a:bodyPr rtlCol="0"/>
        <a:lstStyle/>
        <a:p>
          <a:pPr rtl="0"/>
          <a:endParaRPr lang="es-ES" sz="1800">
            <a:latin typeface="+mn-lt"/>
          </a:endParaRPr>
        </a:p>
      </dgm:t>
    </dgm:pt>
    <dgm:pt modelId="{A4C0B4E4-70AD-4901-9E3F-7EA25DD6DAA1}">
      <dgm:prSet phldrT="[Text]" custT="1"/>
      <dgm:spPr/>
      <dgm:t>
        <a:bodyPr rtlCol="0"/>
        <a:lstStyle/>
        <a:p>
          <a:pPr rtl="0">
            <a:buFont typeface="Symbol" panose="05050102010706020507" pitchFamily="18" charset="2"/>
            <a:buChar char=""/>
          </a:pPr>
          <a:r>
            <a:rPr lang="es-ES" sz="1800" dirty="0">
              <a:latin typeface="+mn-lt"/>
            </a:rPr>
            <a:t>El fuego, con sus cenizas, produce tierra.</a:t>
          </a:r>
        </a:p>
      </dgm:t>
    </dgm:pt>
    <dgm:pt modelId="{701D9033-BAD3-4299-933F-A47AFDC2ECD0}" type="parTrans" cxnId="{5E74CB62-E52E-4CEE-8AA1-9812BFC0D67E}">
      <dgm:prSet/>
      <dgm:spPr/>
      <dgm:t>
        <a:bodyPr rtlCol="0"/>
        <a:lstStyle/>
        <a:p>
          <a:pPr rtl="0"/>
          <a:endParaRPr lang="es-ES" sz="1800">
            <a:latin typeface="+mn-lt"/>
          </a:endParaRPr>
        </a:p>
      </dgm:t>
    </dgm:pt>
    <dgm:pt modelId="{657DB10D-2517-48AA-B970-6D815DBD4123}" type="sibTrans" cxnId="{5E74CB62-E52E-4CEE-8AA1-9812BFC0D67E}">
      <dgm:prSet/>
      <dgm:spPr/>
      <dgm:t>
        <a:bodyPr rtlCol="0"/>
        <a:lstStyle/>
        <a:p>
          <a:pPr rtl="0"/>
          <a:endParaRPr lang="es-ES" sz="1800">
            <a:latin typeface="+mn-lt"/>
          </a:endParaRPr>
        </a:p>
      </dgm:t>
    </dgm:pt>
    <dgm:pt modelId="{87BF7896-20EA-4E8F-B6F4-A34EC5C9CB50}">
      <dgm:prSet phldrT="[Text]" custT="1"/>
      <dgm:spPr/>
      <dgm:t>
        <a:bodyPr rtlCol="0"/>
        <a:lstStyle/>
        <a:p>
          <a:pPr rtl="0"/>
          <a:r>
            <a:rPr lang="es-ES" sz="1800" dirty="0">
              <a:latin typeface="+mn-lt"/>
            </a:rPr>
            <a:t>Tierra</a:t>
          </a:r>
        </a:p>
      </dgm:t>
    </dgm:pt>
    <dgm:pt modelId="{05E47BA5-F724-4AEE-9B5B-401F18E028E6}" type="parTrans" cxnId="{92330C11-C197-4512-BDA4-8D8A69AF7D1C}">
      <dgm:prSet/>
      <dgm:spPr/>
      <dgm:t>
        <a:bodyPr rtlCol="0"/>
        <a:lstStyle/>
        <a:p>
          <a:pPr rtl="0"/>
          <a:endParaRPr lang="es-ES" sz="1800">
            <a:latin typeface="+mn-lt"/>
          </a:endParaRPr>
        </a:p>
      </dgm:t>
    </dgm:pt>
    <dgm:pt modelId="{D63CE73E-35DE-48C3-8753-7648BC953C0D}" type="sibTrans" cxnId="{92330C11-C197-4512-BDA4-8D8A69AF7D1C}">
      <dgm:prSet/>
      <dgm:spPr/>
      <dgm:t>
        <a:bodyPr rtlCol="0"/>
        <a:lstStyle/>
        <a:p>
          <a:pPr rtl="0"/>
          <a:endParaRPr lang="es-ES" sz="1800">
            <a:latin typeface="+mn-lt"/>
          </a:endParaRPr>
        </a:p>
      </dgm:t>
    </dgm:pt>
    <dgm:pt modelId="{43CBB0A2-9D75-4264-8A30-3E8974B40658}">
      <dgm:prSet phldrT="[Text]" custT="1"/>
      <dgm:spPr/>
      <dgm:t>
        <a:bodyPr rtlCol="0"/>
        <a:lstStyle/>
        <a:p>
          <a:pPr rtl="0">
            <a:buFont typeface="Symbol" panose="05050102010706020507" pitchFamily="18" charset="2"/>
            <a:buChar char=""/>
          </a:pPr>
          <a:r>
            <a:rPr lang="es-ES" sz="1800" dirty="0">
              <a:latin typeface="+mn-lt"/>
            </a:rPr>
            <a:t>La tierra alberga los minerales.</a:t>
          </a:r>
        </a:p>
      </dgm:t>
    </dgm:pt>
    <dgm:pt modelId="{F806E590-5F8E-48A1-96AC-9E738290D2ED}" type="parTrans" cxnId="{4D2DF581-8128-4440-9E51-29109DC6ED52}">
      <dgm:prSet/>
      <dgm:spPr/>
      <dgm:t>
        <a:bodyPr rtlCol="0"/>
        <a:lstStyle/>
        <a:p>
          <a:pPr rtl="0"/>
          <a:endParaRPr lang="es-ES" sz="1800">
            <a:latin typeface="+mn-lt"/>
          </a:endParaRPr>
        </a:p>
      </dgm:t>
    </dgm:pt>
    <dgm:pt modelId="{20F77EFB-335C-4BC3-AD95-8421EDF343E6}" type="sibTrans" cxnId="{4D2DF581-8128-4440-9E51-29109DC6ED52}">
      <dgm:prSet/>
      <dgm:spPr/>
      <dgm:t>
        <a:bodyPr rtlCol="0"/>
        <a:lstStyle/>
        <a:p>
          <a:pPr rtl="0"/>
          <a:endParaRPr lang="es-ES" sz="1800">
            <a:latin typeface="+mn-lt"/>
          </a:endParaRPr>
        </a:p>
      </dgm:t>
    </dgm:pt>
    <dgm:pt modelId="{3DE6FF16-CA4D-4D34-ABEB-8BE6A40B5E52}">
      <dgm:prSet phldrT="[Text]" custT="1"/>
      <dgm:spPr/>
      <dgm:t>
        <a:bodyPr rtlCol="0"/>
        <a:lstStyle/>
        <a:p>
          <a:pPr rtl="0">
            <a:buFont typeface="Symbol" panose="05050102010706020507" pitchFamily="18" charset="2"/>
            <a:buChar char=""/>
          </a:pPr>
          <a:r>
            <a:rPr lang="es-ES" sz="1800" dirty="0">
              <a:latin typeface="+mn-lt"/>
            </a:rPr>
            <a:t>Metal</a:t>
          </a:r>
        </a:p>
      </dgm:t>
    </dgm:pt>
    <dgm:pt modelId="{DA9CCCCB-8206-4757-82C8-F885E9D238B5}" type="parTrans" cxnId="{636DE8C5-F706-4BA5-855F-85FD2239E2BE}">
      <dgm:prSet/>
      <dgm:spPr/>
      <dgm:t>
        <a:bodyPr rtlCol="0"/>
        <a:lstStyle/>
        <a:p>
          <a:pPr rtl="0"/>
          <a:endParaRPr lang="es-ES" sz="1800"/>
        </a:p>
      </dgm:t>
    </dgm:pt>
    <dgm:pt modelId="{986162A7-6F89-4679-B40E-33A17DA21B73}" type="sibTrans" cxnId="{636DE8C5-F706-4BA5-855F-85FD2239E2BE}">
      <dgm:prSet/>
      <dgm:spPr/>
      <dgm:t>
        <a:bodyPr rtlCol="0"/>
        <a:lstStyle/>
        <a:p>
          <a:pPr rtl="0"/>
          <a:endParaRPr lang="es-ES" sz="1800"/>
        </a:p>
      </dgm:t>
    </dgm:pt>
    <dgm:pt modelId="{AC76BE15-3E8A-498B-91BD-CF772C26B6F1}">
      <dgm:prSet phldrT="[Text]" custT="1"/>
      <dgm:spPr/>
      <dgm:t>
        <a:bodyPr rtlCol="0"/>
        <a:lstStyle/>
        <a:p>
          <a:pPr rtl="0">
            <a:buFont typeface="Symbol" panose="05050102010706020507" pitchFamily="18" charset="2"/>
            <a:buChar char=""/>
          </a:pPr>
          <a:r>
            <a:rPr lang="es-ES" sz="1800" dirty="0">
              <a:latin typeface="+mn-lt"/>
            </a:rPr>
            <a:t>Agua</a:t>
          </a:r>
        </a:p>
      </dgm:t>
    </dgm:pt>
    <dgm:pt modelId="{00CCB400-064A-4EF5-9806-9534D9AC69AD}" type="parTrans" cxnId="{140A4778-8248-44DE-B78A-23C578A77D7E}">
      <dgm:prSet/>
      <dgm:spPr/>
      <dgm:t>
        <a:bodyPr rtlCol="0"/>
        <a:lstStyle/>
        <a:p>
          <a:pPr rtl="0"/>
          <a:endParaRPr lang="es-ES" sz="1800"/>
        </a:p>
      </dgm:t>
    </dgm:pt>
    <dgm:pt modelId="{662A3D6E-7238-444F-BC0B-C7A4321261DB}" type="sibTrans" cxnId="{140A4778-8248-44DE-B78A-23C578A77D7E}">
      <dgm:prSet/>
      <dgm:spPr/>
      <dgm:t>
        <a:bodyPr rtlCol="0"/>
        <a:lstStyle/>
        <a:p>
          <a:pPr rtl="0"/>
          <a:endParaRPr lang="es-ES" sz="1800"/>
        </a:p>
      </dgm:t>
    </dgm:pt>
    <dgm:pt modelId="{73820394-2159-4075-9E6F-217263B07F8B}">
      <dgm:prSet phldrT="[Text]" custT="1"/>
      <dgm:spPr/>
      <dgm:t>
        <a:bodyPr rtlCol="0"/>
        <a:lstStyle/>
        <a:p>
          <a:pPr rtl="0">
            <a:buFont typeface="Symbol" panose="05050102010706020507" pitchFamily="18" charset="2"/>
            <a:buChar char=""/>
          </a:pPr>
          <a:r>
            <a:rPr lang="es-ES" sz="1800" dirty="0"/>
            <a:t>El agua da vida a la madera.</a:t>
          </a:r>
          <a:endParaRPr lang="es-ES" sz="1800" dirty="0">
            <a:latin typeface="+mn-lt"/>
          </a:endParaRPr>
        </a:p>
      </dgm:t>
    </dgm:pt>
    <dgm:pt modelId="{A861A835-3A0D-4B09-8870-87D7FDC7B27F}" type="parTrans" cxnId="{19CF03A0-47BE-4ABD-A62C-A27E16D6C5A3}">
      <dgm:prSet/>
      <dgm:spPr/>
      <dgm:t>
        <a:bodyPr rtlCol="0"/>
        <a:lstStyle/>
        <a:p>
          <a:pPr rtl="0"/>
          <a:endParaRPr lang="es-ES" sz="1800"/>
        </a:p>
      </dgm:t>
    </dgm:pt>
    <dgm:pt modelId="{D383A36B-470D-499F-AE13-85A6B2495524}" type="sibTrans" cxnId="{19CF03A0-47BE-4ABD-A62C-A27E16D6C5A3}">
      <dgm:prSet/>
      <dgm:spPr/>
      <dgm:t>
        <a:bodyPr rtlCol="0"/>
        <a:lstStyle/>
        <a:p>
          <a:pPr rtl="0"/>
          <a:endParaRPr lang="es-ES" sz="1800"/>
        </a:p>
      </dgm:t>
    </dgm:pt>
    <dgm:pt modelId="{C032D242-8D23-4EEC-A10A-7B0691E5A409}">
      <dgm:prSet phldrT="[Text]" custT="1"/>
      <dgm:spPr/>
      <dgm:t>
        <a:bodyPr rtlCol="0"/>
        <a:lstStyle/>
        <a:p>
          <a:pPr rtl="0">
            <a:buFont typeface="Symbol" panose="05050102010706020507" pitchFamily="18" charset="2"/>
            <a:buChar char=""/>
          </a:pPr>
          <a:r>
            <a:rPr lang="es-ES" sz="1800" dirty="0">
              <a:latin typeface="+mn-lt"/>
            </a:rPr>
            <a:t>Los minerales alimentan el agua</a:t>
          </a:r>
        </a:p>
      </dgm:t>
    </dgm:pt>
    <dgm:pt modelId="{167DA838-BF1F-42A4-81E8-806F40795A14}" type="parTrans" cxnId="{D9403C73-FB83-47D6-85AE-067D49ED63F2}">
      <dgm:prSet/>
      <dgm:spPr/>
      <dgm:t>
        <a:bodyPr rtlCol="0"/>
        <a:lstStyle/>
        <a:p>
          <a:pPr rtl="0"/>
          <a:endParaRPr lang="es-ES" sz="1800"/>
        </a:p>
      </dgm:t>
    </dgm:pt>
    <dgm:pt modelId="{7EFA60CA-572D-434D-B452-A4ACBAEB4D2C}" type="sibTrans" cxnId="{D9403C73-FB83-47D6-85AE-067D49ED63F2}">
      <dgm:prSet/>
      <dgm:spPr/>
      <dgm:t>
        <a:bodyPr rtlCol="0"/>
        <a:lstStyle/>
        <a:p>
          <a:pPr rtl="0"/>
          <a:endParaRPr lang="es-ES" sz="1800"/>
        </a:p>
      </dgm:t>
    </dgm:pt>
    <dgm:pt modelId="{196C9F68-3606-4282-A4C6-4485F1280B5F}" type="pres">
      <dgm:prSet presAssocID="{E5B2E815-0D19-41DC-B01B-4D608769620A}" presName="Name0" presStyleCnt="0">
        <dgm:presLayoutVars>
          <dgm:chMax/>
          <dgm:chPref/>
          <dgm:animLvl val="lvl"/>
        </dgm:presLayoutVars>
      </dgm:prSet>
      <dgm:spPr/>
    </dgm:pt>
    <dgm:pt modelId="{68D8AC18-502F-4825-B069-75605ADB3A40}" type="pres">
      <dgm:prSet presAssocID="{4259F840-24E7-476F-9F30-482E46395856}" presName="composite1" presStyleCnt="0"/>
      <dgm:spPr/>
    </dgm:pt>
    <dgm:pt modelId="{E088D226-49D7-4C30-90DC-CA1755D98829}" type="pres">
      <dgm:prSet presAssocID="{4259F840-24E7-476F-9F30-482E46395856}" presName="parent1" presStyleLbl="alignNode1" presStyleIdx="0" presStyleCnt="5">
        <dgm:presLayoutVars>
          <dgm:chMax val="1"/>
          <dgm:chPref val="1"/>
          <dgm:bulletEnabled val="1"/>
        </dgm:presLayoutVars>
      </dgm:prSet>
      <dgm:spPr/>
    </dgm:pt>
    <dgm:pt modelId="{45A02F84-C6CB-43F5-AEE4-3EA66C2BD25F}" type="pres">
      <dgm:prSet presAssocID="{4259F840-24E7-476F-9F30-482E46395856}" presName="Childtext1" presStyleLbl="revTx" presStyleIdx="0" presStyleCnt="5">
        <dgm:presLayoutVars>
          <dgm:bulletEnabled val="1"/>
        </dgm:presLayoutVars>
      </dgm:prSet>
      <dgm:spPr/>
    </dgm:pt>
    <dgm:pt modelId="{6BA46904-CB7C-4538-BD49-D3891EF19552}" type="pres">
      <dgm:prSet presAssocID="{4259F840-24E7-476F-9F30-482E46395856}" presName="ConnectLine1" presStyleLbl="sibTrans1D1" presStyleIdx="0" presStyleCnt="5"/>
      <dgm:spPr>
        <a:noFill/>
        <a:ln w="6350" cap="flat" cmpd="sng" algn="ctr">
          <a:solidFill>
            <a:schemeClr val="accent5">
              <a:hueOff val="0"/>
              <a:satOff val="0"/>
              <a:lumOff val="0"/>
              <a:alphaOff val="0"/>
            </a:schemeClr>
          </a:solidFill>
          <a:prstDash val="dash"/>
          <a:miter lim="800000"/>
        </a:ln>
        <a:effectLst/>
      </dgm:spPr>
    </dgm:pt>
    <dgm:pt modelId="{049FDBD0-77FE-49D1-A275-A272C8C5E426}" type="pres">
      <dgm:prSet presAssocID="{4259F840-24E7-476F-9F30-482E46395856}" presName="ConnectLineEnd1" presStyleLbl="lnNode1" presStyleIdx="0" presStyleCnt="5"/>
      <dgm:spPr/>
    </dgm:pt>
    <dgm:pt modelId="{CB26EA94-33BB-4F98-9E1E-2237D4831263}" type="pres">
      <dgm:prSet presAssocID="{4259F840-24E7-476F-9F30-482E46395856}" presName="EmptyPane1" presStyleCnt="0"/>
      <dgm:spPr/>
    </dgm:pt>
    <dgm:pt modelId="{606F1DBF-510E-4065-ACCB-3EBDA85CFB92}" type="pres">
      <dgm:prSet presAssocID="{DCC444A4-F20A-48F5-A61E-47BFFF185A57}" presName="spaceBetweenRectangles1" presStyleCnt="0"/>
      <dgm:spPr/>
    </dgm:pt>
    <dgm:pt modelId="{07989479-D1A2-4D15-AA3A-B0CFFB9F91D9}" type="pres">
      <dgm:prSet presAssocID="{E4033A39-DCC4-4038-9562-AEDDBBB37A99}" presName="composite1" presStyleCnt="0"/>
      <dgm:spPr/>
    </dgm:pt>
    <dgm:pt modelId="{539615E2-3277-4D8E-8484-FF5088C8BF01}" type="pres">
      <dgm:prSet presAssocID="{E4033A39-DCC4-4038-9562-AEDDBBB37A99}" presName="parent1" presStyleLbl="alignNode1" presStyleIdx="1" presStyleCnt="5">
        <dgm:presLayoutVars>
          <dgm:chMax val="1"/>
          <dgm:chPref val="1"/>
          <dgm:bulletEnabled val="1"/>
        </dgm:presLayoutVars>
      </dgm:prSet>
      <dgm:spPr/>
    </dgm:pt>
    <dgm:pt modelId="{FEBD3C2A-A340-470A-A475-AE614EA07678}" type="pres">
      <dgm:prSet presAssocID="{E4033A39-DCC4-4038-9562-AEDDBBB37A99}" presName="Childtext1" presStyleLbl="revTx" presStyleIdx="1" presStyleCnt="5">
        <dgm:presLayoutVars>
          <dgm:bulletEnabled val="1"/>
        </dgm:presLayoutVars>
      </dgm:prSet>
      <dgm:spPr/>
    </dgm:pt>
    <dgm:pt modelId="{080474C8-0FEA-4FD1-97F1-0978CFB4A37F}" type="pres">
      <dgm:prSet presAssocID="{E4033A39-DCC4-4038-9562-AEDDBBB37A99}" presName="ConnectLine1" presStyleLbl="sibTrans1D1" presStyleIdx="1" presStyleCnt="5"/>
      <dgm:spPr>
        <a:noFill/>
        <a:ln w="6350" cap="flat" cmpd="sng" algn="ctr">
          <a:solidFill>
            <a:schemeClr val="accent5">
              <a:hueOff val="90002"/>
              <a:satOff val="2173"/>
              <a:lumOff val="-10490"/>
              <a:alphaOff val="0"/>
            </a:schemeClr>
          </a:solidFill>
          <a:prstDash val="dash"/>
          <a:miter lim="800000"/>
        </a:ln>
        <a:effectLst/>
      </dgm:spPr>
    </dgm:pt>
    <dgm:pt modelId="{4797FB61-2602-4A58-81E6-6F133DB1E419}" type="pres">
      <dgm:prSet presAssocID="{E4033A39-DCC4-4038-9562-AEDDBBB37A99}" presName="ConnectLineEnd1" presStyleLbl="lnNode1" presStyleIdx="1" presStyleCnt="5"/>
      <dgm:spPr/>
    </dgm:pt>
    <dgm:pt modelId="{3ADF0AE3-D759-4F4F-8135-572855211847}" type="pres">
      <dgm:prSet presAssocID="{E4033A39-DCC4-4038-9562-AEDDBBB37A99}" presName="EmptyPane1" presStyleCnt="0"/>
      <dgm:spPr/>
    </dgm:pt>
    <dgm:pt modelId="{B0CD7A53-7149-45F2-83E8-36717D7878A1}" type="pres">
      <dgm:prSet presAssocID="{80AB0E5B-0C58-465D-A545-5B21133D2849}" presName="spaceBetweenRectangles1" presStyleCnt="0"/>
      <dgm:spPr/>
    </dgm:pt>
    <dgm:pt modelId="{FB379A6E-C0F9-420B-90FC-2785E757E6AE}" type="pres">
      <dgm:prSet presAssocID="{87BF7896-20EA-4E8F-B6F4-A34EC5C9CB50}" presName="composite1" presStyleCnt="0"/>
      <dgm:spPr/>
    </dgm:pt>
    <dgm:pt modelId="{9D82041D-873A-4600-A9C7-C0A0ADFB138B}" type="pres">
      <dgm:prSet presAssocID="{87BF7896-20EA-4E8F-B6F4-A34EC5C9CB50}" presName="parent1" presStyleLbl="alignNode1" presStyleIdx="2" presStyleCnt="5">
        <dgm:presLayoutVars>
          <dgm:chMax val="1"/>
          <dgm:chPref val="1"/>
          <dgm:bulletEnabled val="1"/>
        </dgm:presLayoutVars>
      </dgm:prSet>
      <dgm:spPr/>
    </dgm:pt>
    <dgm:pt modelId="{80CDBBF8-C6B4-4166-87C1-DC9120CC7586}" type="pres">
      <dgm:prSet presAssocID="{87BF7896-20EA-4E8F-B6F4-A34EC5C9CB50}" presName="Childtext1" presStyleLbl="revTx" presStyleIdx="2" presStyleCnt="5">
        <dgm:presLayoutVars>
          <dgm:bulletEnabled val="1"/>
        </dgm:presLayoutVars>
      </dgm:prSet>
      <dgm:spPr/>
    </dgm:pt>
    <dgm:pt modelId="{89759DE5-9F8A-470E-A6D8-F13BB4DEE93D}" type="pres">
      <dgm:prSet presAssocID="{87BF7896-20EA-4E8F-B6F4-A34EC5C9CB50}" presName="ConnectLine1" presStyleLbl="sibTrans1D1" presStyleIdx="2" presStyleCnt="5"/>
      <dgm:spPr>
        <a:noFill/>
        <a:ln w="6350" cap="flat" cmpd="sng" algn="ctr">
          <a:solidFill>
            <a:schemeClr val="accent5">
              <a:hueOff val="180003"/>
              <a:satOff val="4346"/>
              <a:lumOff val="-20980"/>
              <a:alphaOff val="0"/>
            </a:schemeClr>
          </a:solidFill>
          <a:prstDash val="dash"/>
          <a:miter lim="800000"/>
        </a:ln>
        <a:effectLst/>
      </dgm:spPr>
    </dgm:pt>
    <dgm:pt modelId="{07CCF286-8B46-4A20-ACAC-84BA2D6EFBBC}" type="pres">
      <dgm:prSet presAssocID="{87BF7896-20EA-4E8F-B6F4-A34EC5C9CB50}" presName="ConnectLineEnd1" presStyleLbl="lnNode1" presStyleIdx="2" presStyleCnt="5"/>
      <dgm:spPr/>
    </dgm:pt>
    <dgm:pt modelId="{4624FC32-5405-42B1-B5CC-DF0659852A58}" type="pres">
      <dgm:prSet presAssocID="{87BF7896-20EA-4E8F-B6F4-A34EC5C9CB50}" presName="EmptyPane1" presStyleCnt="0"/>
      <dgm:spPr/>
    </dgm:pt>
    <dgm:pt modelId="{8C327064-3851-4ECF-AAB7-82B51711041E}" type="pres">
      <dgm:prSet presAssocID="{D63CE73E-35DE-48C3-8753-7648BC953C0D}" presName="spaceBetweenRectangles1" presStyleCnt="0"/>
      <dgm:spPr/>
    </dgm:pt>
    <dgm:pt modelId="{3ADEA4DF-6814-494D-9D3D-41947417052B}" type="pres">
      <dgm:prSet presAssocID="{3DE6FF16-CA4D-4D34-ABEB-8BE6A40B5E52}" presName="composite1" presStyleCnt="0"/>
      <dgm:spPr/>
    </dgm:pt>
    <dgm:pt modelId="{74CD3FF2-195B-429B-BC6F-5B5A7FED2BE2}" type="pres">
      <dgm:prSet presAssocID="{3DE6FF16-CA4D-4D34-ABEB-8BE6A40B5E52}" presName="parent1" presStyleLbl="alignNode1" presStyleIdx="3" presStyleCnt="5">
        <dgm:presLayoutVars>
          <dgm:chMax val="1"/>
          <dgm:chPref val="1"/>
          <dgm:bulletEnabled val="1"/>
        </dgm:presLayoutVars>
      </dgm:prSet>
      <dgm:spPr/>
    </dgm:pt>
    <dgm:pt modelId="{1BB5FD64-47F9-47A3-911F-535BFE17A3B9}" type="pres">
      <dgm:prSet presAssocID="{3DE6FF16-CA4D-4D34-ABEB-8BE6A40B5E52}" presName="Childtext1" presStyleLbl="revTx" presStyleIdx="3" presStyleCnt="5">
        <dgm:presLayoutVars>
          <dgm:bulletEnabled val="1"/>
        </dgm:presLayoutVars>
      </dgm:prSet>
      <dgm:spPr/>
    </dgm:pt>
    <dgm:pt modelId="{FE9B27EB-7AC7-485A-9A55-41E8118F9EAF}" type="pres">
      <dgm:prSet presAssocID="{3DE6FF16-CA4D-4D34-ABEB-8BE6A40B5E52}" presName="ConnectLine1" presStyleLbl="sibTrans1D1" presStyleIdx="3" presStyleCnt="5"/>
      <dgm:spPr>
        <a:noFill/>
        <a:ln w="6350" cap="flat" cmpd="sng" algn="ctr">
          <a:solidFill>
            <a:schemeClr val="accent5">
              <a:hueOff val="270005"/>
              <a:satOff val="6519"/>
              <a:lumOff val="-31471"/>
              <a:alphaOff val="0"/>
            </a:schemeClr>
          </a:solidFill>
          <a:prstDash val="dash"/>
          <a:miter lim="800000"/>
        </a:ln>
        <a:effectLst/>
      </dgm:spPr>
    </dgm:pt>
    <dgm:pt modelId="{46BD4721-4664-4AD0-9F11-DBE7E0B207D5}" type="pres">
      <dgm:prSet presAssocID="{3DE6FF16-CA4D-4D34-ABEB-8BE6A40B5E52}" presName="ConnectLineEnd1" presStyleLbl="lnNode1" presStyleIdx="3" presStyleCnt="5"/>
      <dgm:spPr/>
    </dgm:pt>
    <dgm:pt modelId="{69028BD0-349D-4B47-B1F4-B64C6478DE3C}" type="pres">
      <dgm:prSet presAssocID="{3DE6FF16-CA4D-4D34-ABEB-8BE6A40B5E52}" presName="EmptyPane1" presStyleCnt="0"/>
      <dgm:spPr/>
    </dgm:pt>
    <dgm:pt modelId="{619CFBB1-86F5-45A6-80BA-23F97450662F}" type="pres">
      <dgm:prSet presAssocID="{986162A7-6F89-4679-B40E-33A17DA21B73}" presName="spaceBetweenRectangles1" presStyleCnt="0"/>
      <dgm:spPr/>
    </dgm:pt>
    <dgm:pt modelId="{E4E0A96A-AF87-442A-A1A3-64B8F3CFC7FE}" type="pres">
      <dgm:prSet presAssocID="{AC76BE15-3E8A-498B-91BD-CF772C26B6F1}" presName="composite1" presStyleCnt="0"/>
      <dgm:spPr/>
    </dgm:pt>
    <dgm:pt modelId="{483E7832-9872-48C4-8E65-DCB39D4CDBDF}" type="pres">
      <dgm:prSet presAssocID="{AC76BE15-3E8A-498B-91BD-CF772C26B6F1}" presName="parent1" presStyleLbl="alignNode1" presStyleIdx="4" presStyleCnt="5">
        <dgm:presLayoutVars>
          <dgm:chMax val="1"/>
          <dgm:chPref val="1"/>
          <dgm:bulletEnabled val="1"/>
        </dgm:presLayoutVars>
      </dgm:prSet>
      <dgm:spPr/>
    </dgm:pt>
    <dgm:pt modelId="{1FA3C236-5719-4A33-A6BB-80FA85F940E3}" type="pres">
      <dgm:prSet presAssocID="{AC76BE15-3E8A-498B-91BD-CF772C26B6F1}" presName="Childtext1" presStyleLbl="revTx" presStyleIdx="4" presStyleCnt="5">
        <dgm:presLayoutVars>
          <dgm:bulletEnabled val="1"/>
        </dgm:presLayoutVars>
      </dgm:prSet>
      <dgm:spPr/>
    </dgm:pt>
    <dgm:pt modelId="{18F1C823-9ACD-4FCD-8102-F468DCE57A45}" type="pres">
      <dgm:prSet presAssocID="{AC76BE15-3E8A-498B-91BD-CF772C26B6F1}" presName="ConnectLine1" presStyleLbl="sibTrans1D1" presStyleIdx="4" presStyleCnt="5"/>
      <dgm:spPr>
        <a:noFill/>
        <a:ln w="6350" cap="flat" cmpd="sng" algn="ctr">
          <a:solidFill>
            <a:schemeClr val="accent5">
              <a:hueOff val="360006"/>
              <a:satOff val="8692"/>
              <a:lumOff val="-41961"/>
              <a:alphaOff val="0"/>
            </a:schemeClr>
          </a:solidFill>
          <a:prstDash val="dash"/>
          <a:miter lim="800000"/>
        </a:ln>
        <a:effectLst/>
      </dgm:spPr>
    </dgm:pt>
    <dgm:pt modelId="{F8AD0AB8-BBDF-4F0A-A6A0-850E289DD521}" type="pres">
      <dgm:prSet presAssocID="{AC76BE15-3E8A-498B-91BD-CF772C26B6F1}" presName="ConnectLineEnd1" presStyleLbl="lnNode1" presStyleIdx="4" presStyleCnt="5"/>
      <dgm:spPr/>
    </dgm:pt>
    <dgm:pt modelId="{11CAE2E7-2E06-450A-A729-9C2DCEF85421}" type="pres">
      <dgm:prSet presAssocID="{AC76BE15-3E8A-498B-91BD-CF772C26B6F1}" presName="EmptyPane1" presStyleCnt="0"/>
      <dgm:spPr/>
    </dgm:pt>
  </dgm:ptLst>
  <dgm:cxnLst>
    <dgm:cxn modelId="{58AF9605-98E3-490C-9551-60E5D74419A2}" type="presOf" srcId="{3DE6FF16-CA4D-4D34-ABEB-8BE6A40B5E52}" destId="{74CD3FF2-195B-429B-BC6F-5B5A7FED2BE2}" srcOrd="0" destOrd="0" presId="urn:microsoft.com/office/officeart/2016/7/layout/RoundedRectangleTimeline"/>
    <dgm:cxn modelId="{467F290A-9E2A-412E-AF06-428DAA68BEDD}" type="presOf" srcId="{E4033A39-DCC4-4038-9562-AEDDBBB37A99}" destId="{539615E2-3277-4D8E-8484-FF5088C8BF01}" srcOrd="0" destOrd="0" presId="urn:microsoft.com/office/officeart/2016/7/layout/RoundedRectangleTimeline"/>
    <dgm:cxn modelId="{A2A50010-8F67-49E4-9B0A-E0F7FDA9656C}" type="presOf" srcId="{B54C8F6C-BE1E-4EAB-B7A0-48DE01FFAA36}" destId="{45A02F84-C6CB-43F5-AEE4-3EA66C2BD25F}" srcOrd="0" destOrd="0" presId="urn:microsoft.com/office/officeart/2016/7/layout/RoundedRectangleTimeline"/>
    <dgm:cxn modelId="{92330C11-C197-4512-BDA4-8D8A69AF7D1C}" srcId="{E5B2E815-0D19-41DC-B01B-4D608769620A}" destId="{87BF7896-20EA-4E8F-B6F4-A34EC5C9CB50}" srcOrd="2" destOrd="0" parTransId="{05E47BA5-F724-4AEE-9B5B-401F18E028E6}" sibTransId="{D63CE73E-35DE-48C3-8753-7648BC953C0D}"/>
    <dgm:cxn modelId="{D88F5139-A3BF-4F98-ABB0-AEE7243465CB}" type="presOf" srcId="{87BF7896-20EA-4E8F-B6F4-A34EC5C9CB50}" destId="{9D82041D-873A-4600-A9C7-C0A0ADFB138B}" srcOrd="0" destOrd="0" presId="urn:microsoft.com/office/officeart/2016/7/layout/RoundedRectangleTimeline"/>
    <dgm:cxn modelId="{32EF2862-2950-4DF8-BEA8-CD19460CCA31}" srcId="{E5B2E815-0D19-41DC-B01B-4D608769620A}" destId="{E4033A39-DCC4-4038-9562-AEDDBBB37A99}" srcOrd="1" destOrd="0" parTransId="{048EEAE6-78BA-4B00-B7BB-9C22DBB1E8F4}" sibTransId="{80AB0E5B-0C58-465D-A545-5B21133D2849}"/>
    <dgm:cxn modelId="{5E74CB62-E52E-4CEE-8AA1-9812BFC0D67E}" srcId="{E4033A39-DCC4-4038-9562-AEDDBBB37A99}" destId="{A4C0B4E4-70AD-4901-9E3F-7EA25DD6DAA1}" srcOrd="0" destOrd="0" parTransId="{701D9033-BAD3-4299-933F-A47AFDC2ECD0}" sibTransId="{657DB10D-2517-48AA-B970-6D815DBD4123}"/>
    <dgm:cxn modelId="{4653A150-E557-4235-B1A1-18156274D965}" type="presOf" srcId="{4259F840-24E7-476F-9F30-482E46395856}" destId="{E088D226-49D7-4C30-90DC-CA1755D98829}" srcOrd="0" destOrd="0" presId="urn:microsoft.com/office/officeart/2016/7/layout/RoundedRectangleTimeline"/>
    <dgm:cxn modelId="{E6B56652-B46A-4546-9536-64D675143F1B}" type="presOf" srcId="{A4C0B4E4-70AD-4901-9E3F-7EA25DD6DAA1}" destId="{FEBD3C2A-A340-470A-A475-AE614EA07678}" srcOrd="0" destOrd="0" presId="urn:microsoft.com/office/officeart/2016/7/layout/RoundedRectangleTimeline"/>
    <dgm:cxn modelId="{D9403C73-FB83-47D6-85AE-067D49ED63F2}" srcId="{3DE6FF16-CA4D-4D34-ABEB-8BE6A40B5E52}" destId="{C032D242-8D23-4EEC-A10A-7B0691E5A409}" srcOrd="0" destOrd="0" parTransId="{167DA838-BF1F-42A4-81E8-806F40795A14}" sibTransId="{7EFA60CA-572D-434D-B452-A4ACBAEB4D2C}"/>
    <dgm:cxn modelId="{140A4778-8248-44DE-B78A-23C578A77D7E}" srcId="{E5B2E815-0D19-41DC-B01B-4D608769620A}" destId="{AC76BE15-3E8A-498B-91BD-CF772C26B6F1}" srcOrd="4" destOrd="0" parTransId="{00CCB400-064A-4EF5-9806-9534D9AC69AD}" sibTransId="{662A3D6E-7238-444F-BC0B-C7A4321261DB}"/>
    <dgm:cxn modelId="{020D505A-97FA-43DD-A9A1-2501AD46F8AF}" type="presOf" srcId="{43CBB0A2-9D75-4264-8A30-3E8974B40658}" destId="{80CDBBF8-C6B4-4166-87C1-DC9120CC7586}" srcOrd="0" destOrd="0" presId="urn:microsoft.com/office/officeart/2016/7/layout/RoundedRectangleTimeline"/>
    <dgm:cxn modelId="{4D2DF581-8128-4440-9E51-29109DC6ED52}" srcId="{87BF7896-20EA-4E8F-B6F4-A34EC5C9CB50}" destId="{43CBB0A2-9D75-4264-8A30-3E8974B40658}" srcOrd="0" destOrd="0" parTransId="{F806E590-5F8E-48A1-96AC-9E738290D2ED}" sibTransId="{20F77EFB-335C-4BC3-AD95-8421EDF343E6}"/>
    <dgm:cxn modelId="{67A67F8B-14DC-457C-93BE-25105825881F}" type="presOf" srcId="{AC76BE15-3E8A-498B-91BD-CF772C26B6F1}" destId="{483E7832-9872-48C4-8E65-DCB39D4CDBDF}" srcOrd="0" destOrd="0" presId="urn:microsoft.com/office/officeart/2016/7/layout/RoundedRectangleTimeline"/>
    <dgm:cxn modelId="{C8CAF48F-322D-43C3-A68B-40DA904320AC}" type="presOf" srcId="{E5B2E815-0D19-41DC-B01B-4D608769620A}" destId="{196C9F68-3606-4282-A4C6-4485F1280B5F}" srcOrd="0" destOrd="0" presId="urn:microsoft.com/office/officeart/2016/7/layout/RoundedRectangleTimeline"/>
    <dgm:cxn modelId="{19CF03A0-47BE-4ABD-A62C-A27E16D6C5A3}" srcId="{AC76BE15-3E8A-498B-91BD-CF772C26B6F1}" destId="{73820394-2159-4075-9E6F-217263B07F8B}" srcOrd="0" destOrd="0" parTransId="{A861A835-3A0D-4B09-8870-87D7FDC7B27F}" sibTransId="{D383A36B-470D-499F-AE13-85A6B2495524}"/>
    <dgm:cxn modelId="{D473BBA6-FF54-423D-9B9B-875C8AA2545B}" type="presOf" srcId="{73820394-2159-4075-9E6F-217263B07F8B}" destId="{1FA3C236-5719-4A33-A6BB-80FA85F940E3}" srcOrd="0" destOrd="0" presId="urn:microsoft.com/office/officeart/2016/7/layout/RoundedRectangleTimeline"/>
    <dgm:cxn modelId="{636DE8C5-F706-4BA5-855F-85FD2239E2BE}" srcId="{E5B2E815-0D19-41DC-B01B-4D608769620A}" destId="{3DE6FF16-CA4D-4D34-ABEB-8BE6A40B5E52}" srcOrd="3" destOrd="0" parTransId="{DA9CCCCB-8206-4757-82C8-F885E9D238B5}" sibTransId="{986162A7-6F89-4679-B40E-33A17DA21B73}"/>
    <dgm:cxn modelId="{770CA1CC-3DDD-451E-AE83-A71CA570260C}" srcId="{4259F840-24E7-476F-9F30-482E46395856}" destId="{B54C8F6C-BE1E-4EAB-B7A0-48DE01FFAA36}" srcOrd="0" destOrd="0" parTransId="{8DE7CD45-B7C0-432E-B819-6A7D97E31315}" sibTransId="{C33B8BEF-A818-4A2F-A99A-E2B29895E184}"/>
    <dgm:cxn modelId="{42EE41D1-3C16-4937-BB38-B076896C09A0}" srcId="{E5B2E815-0D19-41DC-B01B-4D608769620A}" destId="{4259F840-24E7-476F-9F30-482E46395856}" srcOrd="0" destOrd="0" parTransId="{FCE8068D-7E50-4749-A8D0-ADEDAC5637B3}" sibTransId="{DCC444A4-F20A-48F5-A61E-47BFFF185A57}"/>
    <dgm:cxn modelId="{546179F7-5E1B-4360-8938-B9238DA6DE5D}" type="presOf" srcId="{C032D242-8D23-4EEC-A10A-7B0691E5A409}" destId="{1BB5FD64-47F9-47A3-911F-535BFE17A3B9}" srcOrd="0" destOrd="0" presId="urn:microsoft.com/office/officeart/2016/7/layout/RoundedRectangleTimeline"/>
    <dgm:cxn modelId="{B5EA3CD6-0576-4168-82C9-9ADC0803B31E}" type="presParOf" srcId="{196C9F68-3606-4282-A4C6-4485F1280B5F}" destId="{68D8AC18-502F-4825-B069-75605ADB3A40}" srcOrd="0" destOrd="0" presId="urn:microsoft.com/office/officeart/2016/7/layout/RoundedRectangleTimeline"/>
    <dgm:cxn modelId="{30A197C5-075F-4643-BF26-64BC9FAF532F}" type="presParOf" srcId="{68D8AC18-502F-4825-B069-75605ADB3A40}" destId="{E088D226-49D7-4C30-90DC-CA1755D98829}" srcOrd="0" destOrd="0" presId="urn:microsoft.com/office/officeart/2016/7/layout/RoundedRectangleTimeline"/>
    <dgm:cxn modelId="{DBAA9861-CCB2-4B8A-A3AA-B305A4B5783E}" type="presParOf" srcId="{68D8AC18-502F-4825-B069-75605ADB3A40}" destId="{45A02F84-C6CB-43F5-AEE4-3EA66C2BD25F}" srcOrd="1" destOrd="0" presId="urn:microsoft.com/office/officeart/2016/7/layout/RoundedRectangleTimeline"/>
    <dgm:cxn modelId="{3F249148-C6F7-40D3-8583-B11C276DE023}" type="presParOf" srcId="{68D8AC18-502F-4825-B069-75605ADB3A40}" destId="{6BA46904-CB7C-4538-BD49-D3891EF19552}" srcOrd="2" destOrd="0" presId="urn:microsoft.com/office/officeart/2016/7/layout/RoundedRectangleTimeline"/>
    <dgm:cxn modelId="{337BF8D5-8206-4D0E-857F-BA46391BB745}" type="presParOf" srcId="{68D8AC18-502F-4825-B069-75605ADB3A40}" destId="{049FDBD0-77FE-49D1-A275-A272C8C5E426}" srcOrd="3" destOrd="0" presId="urn:microsoft.com/office/officeart/2016/7/layout/RoundedRectangleTimeline"/>
    <dgm:cxn modelId="{8E042F31-23CC-40C0-92DC-707183B24E81}" type="presParOf" srcId="{68D8AC18-502F-4825-B069-75605ADB3A40}" destId="{CB26EA94-33BB-4F98-9E1E-2237D4831263}" srcOrd="4" destOrd="0" presId="urn:microsoft.com/office/officeart/2016/7/layout/RoundedRectangleTimeline"/>
    <dgm:cxn modelId="{16926BC1-FC34-413E-B35A-2F54A781CCCD}" type="presParOf" srcId="{196C9F68-3606-4282-A4C6-4485F1280B5F}" destId="{606F1DBF-510E-4065-ACCB-3EBDA85CFB92}" srcOrd="1" destOrd="0" presId="urn:microsoft.com/office/officeart/2016/7/layout/RoundedRectangleTimeline"/>
    <dgm:cxn modelId="{42F07C1F-C715-41B1-8356-B99F8CE1AC01}" type="presParOf" srcId="{196C9F68-3606-4282-A4C6-4485F1280B5F}" destId="{07989479-D1A2-4D15-AA3A-B0CFFB9F91D9}" srcOrd="2" destOrd="0" presId="urn:microsoft.com/office/officeart/2016/7/layout/RoundedRectangleTimeline"/>
    <dgm:cxn modelId="{5856EE22-FE01-4788-BBF3-407A68D5A730}" type="presParOf" srcId="{07989479-D1A2-4D15-AA3A-B0CFFB9F91D9}" destId="{539615E2-3277-4D8E-8484-FF5088C8BF01}" srcOrd="0" destOrd="0" presId="urn:microsoft.com/office/officeart/2016/7/layout/RoundedRectangleTimeline"/>
    <dgm:cxn modelId="{3004EE47-5347-4BBA-95CC-D947A73AE485}" type="presParOf" srcId="{07989479-D1A2-4D15-AA3A-B0CFFB9F91D9}" destId="{FEBD3C2A-A340-470A-A475-AE614EA07678}" srcOrd="1" destOrd="0" presId="urn:microsoft.com/office/officeart/2016/7/layout/RoundedRectangleTimeline"/>
    <dgm:cxn modelId="{400A75AC-5289-4270-AC07-416891AF3888}" type="presParOf" srcId="{07989479-D1A2-4D15-AA3A-B0CFFB9F91D9}" destId="{080474C8-0FEA-4FD1-97F1-0978CFB4A37F}" srcOrd="2" destOrd="0" presId="urn:microsoft.com/office/officeart/2016/7/layout/RoundedRectangleTimeline"/>
    <dgm:cxn modelId="{304EB087-DD14-4AA8-8A06-DF9485956226}" type="presParOf" srcId="{07989479-D1A2-4D15-AA3A-B0CFFB9F91D9}" destId="{4797FB61-2602-4A58-81E6-6F133DB1E419}" srcOrd="3" destOrd="0" presId="urn:microsoft.com/office/officeart/2016/7/layout/RoundedRectangleTimeline"/>
    <dgm:cxn modelId="{BC4CC356-31E8-4421-B18C-CB3697E73FAC}" type="presParOf" srcId="{07989479-D1A2-4D15-AA3A-B0CFFB9F91D9}" destId="{3ADF0AE3-D759-4F4F-8135-572855211847}" srcOrd="4" destOrd="0" presId="urn:microsoft.com/office/officeart/2016/7/layout/RoundedRectangleTimeline"/>
    <dgm:cxn modelId="{718BABD9-3B60-482F-B01A-2E414F152777}" type="presParOf" srcId="{196C9F68-3606-4282-A4C6-4485F1280B5F}" destId="{B0CD7A53-7149-45F2-83E8-36717D7878A1}" srcOrd="3" destOrd="0" presId="urn:microsoft.com/office/officeart/2016/7/layout/RoundedRectangleTimeline"/>
    <dgm:cxn modelId="{FD435764-A46B-4635-A943-B6C17FFBD43C}" type="presParOf" srcId="{196C9F68-3606-4282-A4C6-4485F1280B5F}" destId="{FB379A6E-C0F9-420B-90FC-2785E757E6AE}" srcOrd="4" destOrd="0" presId="urn:microsoft.com/office/officeart/2016/7/layout/RoundedRectangleTimeline"/>
    <dgm:cxn modelId="{03D7F2C3-849C-416B-B668-D51C46CA90E6}" type="presParOf" srcId="{FB379A6E-C0F9-420B-90FC-2785E757E6AE}" destId="{9D82041D-873A-4600-A9C7-C0A0ADFB138B}" srcOrd="0" destOrd="0" presId="urn:microsoft.com/office/officeart/2016/7/layout/RoundedRectangleTimeline"/>
    <dgm:cxn modelId="{1DA536D0-EC28-4B9F-A5E9-28EC8F45638C}" type="presParOf" srcId="{FB379A6E-C0F9-420B-90FC-2785E757E6AE}" destId="{80CDBBF8-C6B4-4166-87C1-DC9120CC7586}" srcOrd="1" destOrd="0" presId="urn:microsoft.com/office/officeart/2016/7/layout/RoundedRectangleTimeline"/>
    <dgm:cxn modelId="{A1A8842C-F8BC-40AC-8FFC-6A922D88E333}" type="presParOf" srcId="{FB379A6E-C0F9-420B-90FC-2785E757E6AE}" destId="{89759DE5-9F8A-470E-A6D8-F13BB4DEE93D}" srcOrd="2" destOrd="0" presId="urn:microsoft.com/office/officeart/2016/7/layout/RoundedRectangleTimeline"/>
    <dgm:cxn modelId="{29E74E09-91C9-47DF-AE07-A1527FF00EB2}" type="presParOf" srcId="{FB379A6E-C0F9-420B-90FC-2785E757E6AE}" destId="{07CCF286-8B46-4A20-ACAC-84BA2D6EFBBC}" srcOrd="3" destOrd="0" presId="urn:microsoft.com/office/officeart/2016/7/layout/RoundedRectangleTimeline"/>
    <dgm:cxn modelId="{410C15E7-86BA-42B7-8F67-411E34B11038}" type="presParOf" srcId="{FB379A6E-C0F9-420B-90FC-2785E757E6AE}" destId="{4624FC32-5405-42B1-B5CC-DF0659852A58}" srcOrd="4" destOrd="0" presId="urn:microsoft.com/office/officeart/2016/7/layout/RoundedRectangleTimeline"/>
    <dgm:cxn modelId="{E805D201-407E-43CA-9B74-1CB556699F3D}" type="presParOf" srcId="{196C9F68-3606-4282-A4C6-4485F1280B5F}" destId="{8C327064-3851-4ECF-AAB7-82B51711041E}" srcOrd="5" destOrd="0" presId="urn:microsoft.com/office/officeart/2016/7/layout/RoundedRectangleTimeline"/>
    <dgm:cxn modelId="{43BD8313-2385-4BA0-9145-2022434D3E68}" type="presParOf" srcId="{196C9F68-3606-4282-A4C6-4485F1280B5F}" destId="{3ADEA4DF-6814-494D-9D3D-41947417052B}" srcOrd="6" destOrd="0" presId="urn:microsoft.com/office/officeart/2016/7/layout/RoundedRectangleTimeline"/>
    <dgm:cxn modelId="{77EE5245-99F9-4607-BF5D-14371704AD7C}" type="presParOf" srcId="{3ADEA4DF-6814-494D-9D3D-41947417052B}" destId="{74CD3FF2-195B-429B-BC6F-5B5A7FED2BE2}" srcOrd="0" destOrd="0" presId="urn:microsoft.com/office/officeart/2016/7/layout/RoundedRectangleTimeline"/>
    <dgm:cxn modelId="{4182CE37-4E54-4351-9A5F-1904FF20E71C}" type="presParOf" srcId="{3ADEA4DF-6814-494D-9D3D-41947417052B}" destId="{1BB5FD64-47F9-47A3-911F-535BFE17A3B9}" srcOrd="1" destOrd="0" presId="urn:microsoft.com/office/officeart/2016/7/layout/RoundedRectangleTimeline"/>
    <dgm:cxn modelId="{618B960F-61F5-4357-A407-60CA51E36041}" type="presParOf" srcId="{3ADEA4DF-6814-494D-9D3D-41947417052B}" destId="{FE9B27EB-7AC7-485A-9A55-41E8118F9EAF}" srcOrd="2" destOrd="0" presId="urn:microsoft.com/office/officeart/2016/7/layout/RoundedRectangleTimeline"/>
    <dgm:cxn modelId="{181A4BE4-72AF-463E-880D-D34673D0F9E8}" type="presParOf" srcId="{3ADEA4DF-6814-494D-9D3D-41947417052B}" destId="{46BD4721-4664-4AD0-9F11-DBE7E0B207D5}" srcOrd="3" destOrd="0" presId="urn:microsoft.com/office/officeart/2016/7/layout/RoundedRectangleTimeline"/>
    <dgm:cxn modelId="{AC4EA57A-E4C0-4C2D-8EC9-38BC20FC13B6}" type="presParOf" srcId="{3ADEA4DF-6814-494D-9D3D-41947417052B}" destId="{69028BD0-349D-4B47-B1F4-B64C6478DE3C}" srcOrd="4" destOrd="0" presId="urn:microsoft.com/office/officeart/2016/7/layout/RoundedRectangleTimeline"/>
    <dgm:cxn modelId="{AA8AD3DD-2E80-42F5-B3E4-A5C7AF3802D4}" type="presParOf" srcId="{196C9F68-3606-4282-A4C6-4485F1280B5F}" destId="{619CFBB1-86F5-45A6-80BA-23F97450662F}" srcOrd="7" destOrd="0" presId="urn:microsoft.com/office/officeart/2016/7/layout/RoundedRectangleTimeline"/>
    <dgm:cxn modelId="{FDD0F37D-1C7B-48B3-AC81-ED4C6F1B5BBD}" type="presParOf" srcId="{196C9F68-3606-4282-A4C6-4485F1280B5F}" destId="{E4E0A96A-AF87-442A-A1A3-64B8F3CFC7FE}" srcOrd="8" destOrd="0" presId="urn:microsoft.com/office/officeart/2016/7/layout/RoundedRectangleTimeline"/>
    <dgm:cxn modelId="{CF303A04-9A48-4B41-A7BB-CC3D8C5695D3}" type="presParOf" srcId="{E4E0A96A-AF87-442A-A1A3-64B8F3CFC7FE}" destId="{483E7832-9872-48C4-8E65-DCB39D4CDBDF}" srcOrd="0" destOrd="0" presId="urn:microsoft.com/office/officeart/2016/7/layout/RoundedRectangleTimeline"/>
    <dgm:cxn modelId="{73245F8D-03D3-46C1-81E4-D90E66C49907}" type="presParOf" srcId="{E4E0A96A-AF87-442A-A1A3-64B8F3CFC7FE}" destId="{1FA3C236-5719-4A33-A6BB-80FA85F940E3}" srcOrd="1" destOrd="0" presId="urn:microsoft.com/office/officeart/2016/7/layout/RoundedRectangleTimeline"/>
    <dgm:cxn modelId="{412C5C97-3381-4F16-9B7D-FDFBEDD4E918}" type="presParOf" srcId="{E4E0A96A-AF87-442A-A1A3-64B8F3CFC7FE}" destId="{18F1C823-9ACD-4FCD-8102-F468DCE57A45}" srcOrd="2" destOrd="0" presId="urn:microsoft.com/office/officeart/2016/7/layout/RoundedRectangleTimeline"/>
    <dgm:cxn modelId="{23A8F6FC-DFDA-4E9F-A354-A33937E1BFC9}" type="presParOf" srcId="{E4E0A96A-AF87-442A-A1A3-64B8F3CFC7FE}" destId="{F8AD0AB8-BBDF-4F0A-A6A0-850E289DD521}" srcOrd="3" destOrd="0" presId="urn:microsoft.com/office/officeart/2016/7/layout/RoundedRectangleTimeline"/>
    <dgm:cxn modelId="{C02C06C2-0966-4212-84DD-DA325FCEF64C}" type="presParOf" srcId="{E4E0A96A-AF87-442A-A1A3-64B8F3CFC7FE}" destId="{11CAE2E7-2E06-450A-A729-9C2DCEF85421}"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 loCatId="other" qsTypeId="urn:microsoft.com/office/officeart/2005/8/quickstyle/simple1" qsCatId="simple" csTypeId="urn:microsoft.com/office/officeart/2005/8/colors/colorful5" csCatId="colorful" phldr="1"/>
      <dgm:spPr/>
      <dgm:t>
        <a:bodyPr rtlCol="0"/>
        <a:lstStyle/>
        <a:p>
          <a:pPr rtl="0"/>
          <a:endParaRPr lang="es-ES"/>
        </a:p>
      </dgm:t>
    </dgm:pt>
    <dgm:pt modelId="{4259F840-24E7-476F-9F30-482E46395856}">
      <dgm:prSet phldrT="[Text]" custT="1"/>
      <dgm:spPr/>
      <dgm:t>
        <a:bodyPr rtlCol="0"/>
        <a:lstStyle/>
        <a:p>
          <a:pPr rtl="0"/>
          <a:r>
            <a:rPr lang="es-ES" sz="1800" dirty="0">
              <a:latin typeface="+mn-lt"/>
            </a:rPr>
            <a:t>Madera</a:t>
          </a:r>
        </a:p>
      </dgm:t>
    </dgm:pt>
    <dgm:pt modelId="{FCE8068D-7E50-4749-A8D0-ADEDAC5637B3}" type="parTrans" cxnId="{42EE41D1-3C16-4937-BB38-B076896C09A0}">
      <dgm:prSet/>
      <dgm:spPr/>
      <dgm:t>
        <a:bodyPr rtlCol="0"/>
        <a:lstStyle/>
        <a:p>
          <a:pPr rtl="0"/>
          <a:endParaRPr lang="es-ES" sz="1800">
            <a:latin typeface="+mn-lt"/>
          </a:endParaRPr>
        </a:p>
      </dgm:t>
    </dgm:pt>
    <dgm:pt modelId="{DCC444A4-F20A-48F5-A61E-47BFFF185A57}" type="sibTrans" cxnId="{42EE41D1-3C16-4937-BB38-B076896C09A0}">
      <dgm:prSet/>
      <dgm:spPr/>
      <dgm:t>
        <a:bodyPr rtlCol="0"/>
        <a:lstStyle/>
        <a:p>
          <a:pPr rtl="0"/>
          <a:endParaRPr lang="es-ES" sz="1800">
            <a:latin typeface="+mn-lt"/>
          </a:endParaRPr>
        </a:p>
      </dgm:t>
    </dgm:pt>
    <dgm:pt modelId="{B54C8F6C-BE1E-4EAB-B7A0-48DE01FFAA36}">
      <dgm:prSet phldrT="[Text]" custT="1"/>
      <dgm:spPr/>
      <dgm:t>
        <a:bodyPr rtlCol="0"/>
        <a:lstStyle/>
        <a:p>
          <a:pPr rtl="0">
            <a:buFont typeface="Symbol" panose="05050102010706020507" pitchFamily="18" charset="2"/>
            <a:buChar char=""/>
          </a:pPr>
          <a:r>
            <a:rPr lang="es-ES" sz="1800" dirty="0">
              <a:latin typeface="+mn-lt"/>
            </a:rPr>
            <a:t>La madera se nutre de la tierra.</a:t>
          </a:r>
        </a:p>
      </dgm:t>
    </dgm:pt>
    <dgm:pt modelId="{8DE7CD45-B7C0-432E-B819-6A7D97E31315}" type="parTrans" cxnId="{770CA1CC-3DDD-451E-AE83-A71CA570260C}">
      <dgm:prSet/>
      <dgm:spPr/>
      <dgm:t>
        <a:bodyPr rtlCol="0"/>
        <a:lstStyle/>
        <a:p>
          <a:pPr rtl="0"/>
          <a:endParaRPr lang="es-ES" sz="1800">
            <a:latin typeface="+mn-lt"/>
          </a:endParaRPr>
        </a:p>
      </dgm:t>
    </dgm:pt>
    <dgm:pt modelId="{C33B8BEF-A818-4A2F-A99A-E2B29895E184}" type="sibTrans" cxnId="{770CA1CC-3DDD-451E-AE83-A71CA570260C}">
      <dgm:prSet/>
      <dgm:spPr/>
      <dgm:t>
        <a:bodyPr rtlCol="0"/>
        <a:lstStyle/>
        <a:p>
          <a:pPr rtl="0"/>
          <a:endParaRPr lang="es-ES" sz="1800">
            <a:latin typeface="+mn-lt"/>
          </a:endParaRPr>
        </a:p>
      </dgm:t>
    </dgm:pt>
    <dgm:pt modelId="{E4033A39-DCC4-4038-9562-AEDDBBB37A99}">
      <dgm:prSet phldrT="[Text]" custT="1"/>
      <dgm:spPr/>
      <dgm:t>
        <a:bodyPr rtlCol="0"/>
        <a:lstStyle/>
        <a:p>
          <a:pPr rtl="0"/>
          <a:r>
            <a:rPr lang="es-ES" sz="1800" dirty="0">
              <a:latin typeface="+mn-lt"/>
            </a:rPr>
            <a:t>Tierra</a:t>
          </a:r>
        </a:p>
      </dgm:t>
    </dgm:pt>
    <dgm:pt modelId="{048EEAE6-78BA-4B00-B7BB-9C22DBB1E8F4}" type="parTrans" cxnId="{32EF2862-2950-4DF8-BEA8-CD19460CCA31}">
      <dgm:prSet/>
      <dgm:spPr/>
      <dgm:t>
        <a:bodyPr rtlCol="0"/>
        <a:lstStyle/>
        <a:p>
          <a:pPr rtl="0"/>
          <a:endParaRPr lang="es-ES" sz="1800">
            <a:latin typeface="+mn-lt"/>
          </a:endParaRPr>
        </a:p>
      </dgm:t>
    </dgm:pt>
    <dgm:pt modelId="{80AB0E5B-0C58-465D-A545-5B21133D2849}" type="sibTrans" cxnId="{32EF2862-2950-4DF8-BEA8-CD19460CCA31}">
      <dgm:prSet/>
      <dgm:spPr/>
      <dgm:t>
        <a:bodyPr rtlCol="0"/>
        <a:lstStyle/>
        <a:p>
          <a:pPr rtl="0"/>
          <a:endParaRPr lang="es-ES" sz="1800">
            <a:latin typeface="+mn-lt"/>
          </a:endParaRPr>
        </a:p>
      </dgm:t>
    </dgm:pt>
    <dgm:pt modelId="{A4C0B4E4-70AD-4901-9E3F-7EA25DD6DAA1}">
      <dgm:prSet phldrT="[Text]" custT="1"/>
      <dgm:spPr/>
      <dgm:t>
        <a:bodyPr rtlCol="0"/>
        <a:lstStyle/>
        <a:p>
          <a:pPr rtl="0">
            <a:buFont typeface="Symbol" panose="05050102010706020507" pitchFamily="18" charset="2"/>
            <a:buChar char=""/>
          </a:pPr>
          <a:r>
            <a:rPr lang="es-ES" sz="1800" dirty="0">
              <a:latin typeface="+mn-lt"/>
            </a:rPr>
            <a:t>La tierra retiene el agua.</a:t>
          </a:r>
        </a:p>
      </dgm:t>
    </dgm:pt>
    <dgm:pt modelId="{701D9033-BAD3-4299-933F-A47AFDC2ECD0}" type="parTrans" cxnId="{5E74CB62-E52E-4CEE-8AA1-9812BFC0D67E}">
      <dgm:prSet/>
      <dgm:spPr/>
      <dgm:t>
        <a:bodyPr rtlCol="0"/>
        <a:lstStyle/>
        <a:p>
          <a:pPr rtl="0"/>
          <a:endParaRPr lang="es-ES" sz="1800">
            <a:latin typeface="+mn-lt"/>
          </a:endParaRPr>
        </a:p>
      </dgm:t>
    </dgm:pt>
    <dgm:pt modelId="{657DB10D-2517-48AA-B970-6D815DBD4123}" type="sibTrans" cxnId="{5E74CB62-E52E-4CEE-8AA1-9812BFC0D67E}">
      <dgm:prSet/>
      <dgm:spPr/>
      <dgm:t>
        <a:bodyPr rtlCol="0"/>
        <a:lstStyle/>
        <a:p>
          <a:pPr rtl="0"/>
          <a:endParaRPr lang="es-ES" sz="1800">
            <a:latin typeface="+mn-lt"/>
          </a:endParaRPr>
        </a:p>
      </dgm:t>
    </dgm:pt>
    <dgm:pt modelId="{43CBB0A2-9D75-4264-8A30-3E8974B40658}">
      <dgm:prSet phldrT="[Text]" custT="1"/>
      <dgm:spPr/>
      <dgm:t>
        <a:bodyPr rtlCol="0"/>
        <a:lstStyle/>
        <a:p>
          <a:pPr rtl="0">
            <a:buFont typeface="Symbol" panose="05050102010706020507" pitchFamily="18" charset="2"/>
            <a:buChar char=""/>
          </a:pPr>
          <a:r>
            <a:rPr lang="es-ES" sz="1800" dirty="0">
              <a:latin typeface="+mn-lt"/>
            </a:rPr>
            <a:t>El agua apaga el fuego.</a:t>
          </a:r>
        </a:p>
      </dgm:t>
    </dgm:pt>
    <dgm:pt modelId="{F806E590-5F8E-48A1-96AC-9E738290D2ED}" type="parTrans" cxnId="{4D2DF581-8128-4440-9E51-29109DC6ED52}">
      <dgm:prSet/>
      <dgm:spPr/>
      <dgm:t>
        <a:bodyPr rtlCol="0"/>
        <a:lstStyle/>
        <a:p>
          <a:pPr rtl="0"/>
          <a:endParaRPr lang="es-ES" sz="1800">
            <a:latin typeface="+mn-lt"/>
          </a:endParaRPr>
        </a:p>
      </dgm:t>
    </dgm:pt>
    <dgm:pt modelId="{20F77EFB-335C-4BC3-AD95-8421EDF343E6}" type="sibTrans" cxnId="{4D2DF581-8128-4440-9E51-29109DC6ED52}">
      <dgm:prSet/>
      <dgm:spPr/>
      <dgm:t>
        <a:bodyPr rtlCol="0"/>
        <a:lstStyle/>
        <a:p>
          <a:pPr rtl="0"/>
          <a:endParaRPr lang="es-ES" sz="1800">
            <a:latin typeface="+mn-lt"/>
          </a:endParaRPr>
        </a:p>
      </dgm:t>
    </dgm:pt>
    <dgm:pt modelId="{3DE6FF16-CA4D-4D34-ABEB-8BE6A40B5E52}">
      <dgm:prSet phldrT="[Text]" custT="1"/>
      <dgm:spPr/>
      <dgm:t>
        <a:bodyPr rtlCol="0"/>
        <a:lstStyle/>
        <a:p>
          <a:pPr rtl="0">
            <a:buFont typeface="Symbol" panose="05050102010706020507" pitchFamily="18" charset="2"/>
            <a:buChar char=""/>
          </a:pPr>
          <a:r>
            <a:rPr lang="es-ES" sz="1800" dirty="0">
              <a:latin typeface="+mn-lt"/>
            </a:rPr>
            <a:t>Fuego</a:t>
          </a:r>
        </a:p>
      </dgm:t>
    </dgm:pt>
    <dgm:pt modelId="{DA9CCCCB-8206-4757-82C8-F885E9D238B5}" type="parTrans" cxnId="{636DE8C5-F706-4BA5-855F-85FD2239E2BE}">
      <dgm:prSet/>
      <dgm:spPr/>
      <dgm:t>
        <a:bodyPr rtlCol="0"/>
        <a:lstStyle/>
        <a:p>
          <a:pPr rtl="0"/>
          <a:endParaRPr lang="es-ES" sz="1800"/>
        </a:p>
      </dgm:t>
    </dgm:pt>
    <dgm:pt modelId="{986162A7-6F89-4679-B40E-33A17DA21B73}" type="sibTrans" cxnId="{636DE8C5-F706-4BA5-855F-85FD2239E2BE}">
      <dgm:prSet/>
      <dgm:spPr/>
      <dgm:t>
        <a:bodyPr rtlCol="0"/>
        <a:lstStyle/>
        <a:p>
          <a:pPr rtl="0"/>
          <a:endParaRPr lang="es-ES" sz="1800"/>
        </a:p>
      </dgm:t>
    </dgm:pt>
    <dgm:pt modelId="{AC76BE15-3E8A-498B-91BD-CF772C26B6F1}">
      <dgm:prSet phldrT="[Text]" custT="1"/>
      <dgm:spPr/>
      <dgm:t>
        <a:bodyPr rtlCol="0"/>
        <a:lstStyle/>
        <a:p>
          <a:pPr rtl="0">
            <a:buFont typeface="Symbol" panose="05050102010706020507" pitchFamily="18" charset="2"/>
            <a:buChar char=""/>
          </a:pPr>
          <a:r>
            <a:rPr lang="es-ES" sz="1800" dirty="0">
              <a:latin typeface="+mn-lt"/>
            </a:rPr>
            <a:t>Metal</a:t>
          </a:r>
        </a:p>
      </dgm:t>
    </dgm:pt>
    <dgm:pt modelId="{00CCB400-064A-4EF5-9806-9534D9AC69AD}" type="parTrans" cxnId="{140A4778-8248-44DE-B78A-23C578A77D7E}">
      <dgm:prSet/>
      <dgm:spPr/>
      <dgm:t>
        <a:bodyPr rtlCol="0"/>
        <a:lstStyle/>
        <a:p>
          <a:pPr rtl="0"/>
          <a:endParaRPr lang="es-ES" sz="1800"/>
        </a:p>
      </dgm:t>
    </dgm:pt>
    <dgm:pt modelId="{662A3D6E-7238-444F-BC0B-C7A4321261DB}" type="sibTrans" cxnId="{140A4778-8248-44DE-B78A-23C578A77D7E}">
      <dgm:prSet/>
      <dgm:spPr/>
      <dgm:t>
        <a:bodyPr rtlCol="0"/>
        <a:lstStyle/>
        <a:p>
          <a:pPr rtl="0"/>
          <a:endParaRPr lang="es-ES" sz="1800"/>
        </a:p>
      </dgm:t>
    </dgm:pt>
    <dgm:pt modelId="{73820394-2159-4075-9E6F-217263B07F8B}">
      <dgm:prSet phldrT="[Text]" custT="1"/>
      <dgm:spPr/>
      <dgm:t>
        <a:bodyPr rtlCol="0"/>
        <a:lstStyle/>
        <a:p>
          <a:pPr rtl="0">
            <a:buFont typeface="Symbol" panose="05050102010706020507" pitchFamily="18" charset="2"/>
            <a:buChar char=""/>
          </a:pPr>
          <a:r>
            <a:rPr lang="es-ES" sz="1800" dirty="0"/>
            <a:t>El metal corta la madera.</a:t>
          </a:r>
          <a:endParaRPr lang="es-ES" sz="1800" dirty="0">
            <a:latin typeface="+mn-lt"/>
          </a:endParaRPr>
        </a:p>
      </dgm:t>
    </dgm:pt>
    <dgm:pt modelId="{A861A835-3A0D-4B09-8870-87D7FDC7B27F}" type="parTrans" cxnId="{19CF03A0-47BE-4ABD-A62C-A27E16D6C5A3}">
      <dgm:prSet/>
      <dgm:spPr/>
      <dgm:t>
        <a:bodyPr rtlCol="0"/>
        <a:lstStyle/>
        <a:p>
          <a:pPr rtl="0"/>
          <a:endParaRPr lang="es-ES" sz="1800"/>
        </a:p>
      </dgm:t>
    </dgm:pt>
    <dgm:pt modelId="{D383A36B-470D-499F-AE13-85A6B2495524}" type="sibTrans" cxnId="{19CF03A0-47BE-4ABD-A62C-A27E16D6C5A3}">
      <dgm:prSet/>
      <dgm:spPr/>
      <dgm:t>
        <a:bodyPr rtlCol="0"/>
        <a:lstStyle/>
        <a:p>
          <a:pPr rtl="0"/>
          <a:endParaRPr lang="es-ES" sz="1800"/>
        </a:p>
      </dgm:t>
    </dgm:pt>
    <dgm:pt modelId="{C032D242-8D23-4EEC-A10A-7B0691E5A409}">
      <dgm:prSet phldrT="[Text]" custT="1"/>
      <dgm:spPr/>
      <dgm:t>
        <a:bodyPr rtlCol="0"/>
        <a:lstStyle/>
        <a:p>
          <a:pPr rtl="0">
            <a:buFont typeface="Symbol" panose="05050102010706020507" pitchFamily="18" charset="2"/>
            <a:buChar char=""/>
          </a:pPr>
          <a:r>
            <a:rPr lang="es-ES" sz="1800" dirty="0">
              <a:latin typeface="+mn-lt"/>
            </a:rPr>
            <a:t>El fuego funde el metal.</a:t>
          </a:r>
        </a:p>
      </dgm:t>
    </dgm:pt>
    <dgm:pt modelId="{167DA838-BF1F-42A4-81E8-806F40795A14}" type="parTrans" cxnId="{D9403C73-FB83-47D6-85AE-067D49ED63F2}">
      <dgm:prSet/>
      <dgm:spPr/>
      <dgm:t>
        <a:bodyPr rtlCol="0"/>
        <a:lstStyle/>
        <a:p>
          <a:pPr rtl="0"/>
          <a:endParaRPr lang="es-ES" sz="1800"/>
        </a:p>
      </dgm:t>
    </dgm:pt>
    <dgm:pt modelId="{7EFA60CA-572D-434D-B452-A4ACBAEB4D2C}" type="sibTrans" cxnId="{D9403C73-FB83-47D6-85AE-067D49ED63F2}">
      <dgm:prSet/>
      <dgm:spPr/>
      <dgm:t>
        <a:bodyPr rtlCol="0"/>
        <a:lstStyle/>
        <a:p>
          <a:pPr rtl="0"/>
          <a:endParaRPr lang="es-ES" sz="1800"/>
        </a:p>
      </dgm:t>
    </dgm:pt>
    <dgm:pt modelId="{87BF7896-20EA-4E8F-B6F4-A34EC5C9CB50}">
      <dgm:prSet phldrT="[Text]" custT="1"/>
      <dgm:spPr/>
      <dgm:t>
        <a:bodyPr rtlCol="0"/>
        <a:lstStyle/>
        <a:p>
          <a:pPr rtl="0"/>
          <a:r>
            <a:rPr lang="es-ES" sz="1800" dirty="0">
              <a:latin typeface="+mn-lt"/>
            </a:rPr>
            <a:t>Agua</a:t>
          </a:r>
        </a:p>
      </dgm:t>
    </dgm:pt>
    <dgm:pt modelId="{D63CE73E-35DE-48C3-8753-7648BC953C0D}" type="sibTrans" cxnId="{92330C11-C197-4512-BDA4-8D8A69AF7D1C}">
      <dgm:prSet/>
      <dgm:spPr/>
      <dgm:t>
        <a:bodyPr rtlCol="0"/>
        <a:lstStyle/>
        <a:p>
          <a:pPr rtl="0"/>
          <a:endParaRPr lang="es-ES" sz="1800">
            <a:latin typeface="+mn-lt"/>
          </a:endParaRPr>
        </a:p>
      </dgm:t>
    </dgm:pt>
    <dgm:pt modelId="{05E47BA5-F724-4AEE-9B5B-401F18E028E6}" type="parTrans" cxnId="{92330C11-C197-4512-BDA4-8D8A69AF7D1C}">
      <dgm:prSet/>
      <dgm:spPr/>
      <dgm:t>
        <a:bodyPr rtlCol="0"/>
        <a:lstStyle/>
        <a:p>
          <a:pPr rtl="0"/>
          <a:endParaRPr lang="es-ES" sz="1800">
            <a:latin typeface="+mn-lt"/>
          </a:endParaRPr>
        </a:p>
      </dgm:t>
    </dgm:pt>
    <dgm:pt modelId="{196C9F68-3606-4282-A4C6-4485F1280B5F}" type="pres">
      <dgm:prSet presAssocID="{E5B2E815-0D19-41DC-B01B-4D608769620A}" presName="Name0" presStyleCnt="0">
        <dgm:presLayoutVars>
          <dgm:chMax/>
          <dgm:chPref/>
          <dgm:animLvl val="lvl"/>
        </dgm:presLayoutVars>
      </dgm:prSet>
      <dgm:spPr/>
    </dgm:pt>
    <dgm:pt modelId="{68D8AC18-502F-4825-B069-75605ADB3A40}" type="pres">
      <dgm:prSet presAssocID="{4259F840-24E7-476F-9F30-482E46395856}" presName="composite1" presStyleCnt="0"/>
      <dgm:spPr/>
    </dgm:pt>
    <dgm:pt modelId="{E088D226-49D7-4C30-90DC-CA1755D98829}" type="pres">
      <dgm:prSet presAssocID="{4259F840-24E7-476F-9F30-482E46395856}" presName="parent1" presStyleLbl="alignNode1" presStyleIdx="0" presStyleCnt="5">
        <dgm:presLayoutVars>
          <dgm:chMax val="1"/>
          <dgm:chPref val="1"/>
          <dgm:bulletEnabled val="1"/>
        </dgm:presLayoutVars>
      </dgm:prSet>
      <dgm:spPr/>
    </dgm:pt>
    <dgm:pt modelId="{45A02F84-C6CB-43F5-AEE4-3EA66C2BD25F}" type="pres">
      <dgm:prSet presAssocID="{4259F840-24E7-476F-9F30-482E46395856}" presName="Childtext1" presStyleLbl="revTx" presStyleIdx="0" presStyleCnt="5">
        <dgm:presLayoutVars>
          <dgm:bulletEnabled val="1"/>
        </dgm:presLayoutVars>
      </dgm:prSet>
      <dgm:spPr/>
    </dgm:pt>
    <dgm:pt modelId="{6BA46904-CB7C-4538-BD49-D3891EF19552}" type="pres">
      <dgm:prSet presAssocID="{4259F840-24E7-476F-9F30-482E46395856}" presName="ConnectLine1" presStyleLbl="sibTrans1D1" presStyleIdx="0" presStyleCnt="5"/>
      <dgm:spPr>
        <a:noFill/>
        <a:ln w="6350" cap="flat" cmpd="sng" algn="ctr">
          <a:solidFill>
            <a:schemeClr val="accent5">
              <a:hueOff val="0"/>
              <a:satOff val="0"/>
              <a:lumOff val="0"/>
              <a:alphaOff val="0"/>
            </a:schemeClr>
          </a:solidFill>
          <a:prstDash val="dash"/>
          <a:miter lim="800000"/>
        </a:ln>
        <a:effectLst/>
      </dgm:spPr>
    </dgm:pt>
    <dgm:pt modelId="{049FDBD0-77FE-49D1-A275-A272C8C5E426}" type="pres">
      <dgm:prSet presAssocID="{4259F840-24E7-476F-9F30-482E46395856}" presName="ConnectLineEnd1" presStyleLbl="lnNode1" presStyleIdx="0" presStyleCnt="5"/>
      <dgm:spPr/>
    </dgm:pt>
    <dgm:pt modelId="{CB26EA94-33BB-4F98-9E1E-2237D4831263}" type="pres">
      <dgm:prSet presAssocID="{4259F840-24E7-476F-9F30-482E46395856}" presName="EmptyPane1" presStyleCnt="0"/>
      <dgm:spPr/>
    </dgm:pt>
    <dgm:pt modelId="{606F1DBF-510E-4065-ACCB-3EBDA85CFB92}" type="pres">
      <dgm:prSet presAssocID="{DCC444A4-F20A-48F5-A61E-47BFFF185A57}" presName="spaceBetweenRectangles1" presStyleCnt="0"/>
      <dgm:spPr/>
    </dgm:pt>
    <dgm:pt modelId="{07989479-D1A2-4D15-AA3A-B0CFFB9F91D9}" type="pres">
      <dgm:prSet presAssocID="{E4033A39-DCC4-4038-9562-AEDDBBB37A99}" presName="composite1" presStyleCnt="0"/>
      <dgm:spPr/>
    </dgm:pt>
    <dgm:pt modelId="{539615E2-3277-4D8E-8484-FF5088C8BF01}" type="pres">
      <dgm:prSet presAssocID="{E4033A39-DCC4-4038-9562-AEDDBBB37A99}" presName="parent1" presStyleLbl="alignNode1" presStyleIdx="1" presStyleCnt="5">
        <dgm:presLayoutVars>
          <dgm:chMax val="1"/>
          <dgm:chPref val="1"/>
          <dgm:bulletEnabled val="1"/>
        </dgm:presLayoutVars>
      </dgm:prSet>
      <dgm:spPr/>
    </dgm:pt>
    <dgm:pt modelId="{FEBD3C2A-A340-470A-A475-AE614EA07678}" type="pres">
      <dgm:prSet presAssocID="{E4033A39-DCC4-4038-9562-AEDDBBB37A99}" presName="Childtext1" presStyleLbl="revTx" presStyleIdx="1" presStyleCnt="5">
        <dgm:presLayoutVars>
          <dgm:bulletEnabled val="1"/>
        </dgm:presLayoutVars>
      </dgm:prSet>
      <dgm:spPr/>
    </dgm:pt>
    <dgm:pt modelId="{080474C8-0FEA-4FD1-97F1-0978CFB4A37F}" type="pres">
      <dgm:prSet presAssocID="{E4033A39-DCC4-4038-9562-AEDDBBB37A99}" presName="ConnectLine1" presStyleLbl="sibTrans1D1" presStyleIdx="1" presStyleCnt="5"/>
      <dgm:spPr>
        <a:noFill/>
        <a:ln w="6350" cap="flat" cmpd="sng" algn="ctr">
          <a:solidFill>
            <a:schemeClr val="accent5">
              <a:hueOff val="90002"/>
              <a:satOff val="2173"/>
              <a:lumOff val="-10490"/>
              <a:alphaOff val="0"/>
            </a:schemeClr>
          </a:solidFill>
          <a:prstDash val="dash"/>
          <a:miter lim="800000"/>
        </a:ln>
        <a:effectLst/>
      </dgm:spPr>
    </dgm:pt>
    <dgm:pt modelId="{4797FB61-2602-4A58-81E6-6F133DB1E419}" type="pres">
      <dgm:prSet presAssocID="{E4033A39-DCC4-4038-9562-AEDDBBB37A99}" presName="ConnectLineEnd1" presStyleLbl="lnNode1" presStyleIdx="1" presStyleCnt="5"/>
      <dgm:spPr/>
    </dgm:pt>
    <dgm:pt modelId="{3ADF0AE3-D759-4F4F-8135-572855211847}" type="pres">
      <dgm:prSet presAssocID="{E4033A39-DCC4-4038-9562-AEDDBBB37A99}" presName="EmptyPane1" presStyleCnt="0"/>
      <dgm:spPr/>
    </dgm:pt>
    <dgm:pt modelId="{B0CD7A53-7149-45F2-83E8-36717D7878A1}" type="pres">
      <dgm:prSet presAssocID="{80AB0E5B-0C58-465D-A545-5B21133D2849}" presName="spaceBetweenRectangles1" presStyleCnt="0"/>
      <dgm:spPr/>
    </dgm:pt>
    <dgm:pt modelId="{FB379A6E-C0F9-420B-90FC-2785E757E6AE}" type="pres">
      <dgm:prSet presAssocID="{87BF7896-20EA-4E8F-B6F4-A34EC5C9CB50}" presName="composite1" presStyleCnt="0"/>
      <dgm:spPr/>
    </dgm:pt>
    <dgm:pt modelId="{9D82041D-873A-4600-A9C7-C0A0ADFB138B}" type="pres">
      <dgm:prSet presAssocID="{87BF7896-20EA-4E8F-B6F4-A34EC5C9CB50}" presName="parent1" presStyleLbl="alignNode1" presStyleIdx="2" presStyleCnt="5">
        <dgm:presLayoutVars>
          <dgm:chMax val="1"/>
          <dgm:chPref val="1"/>
          <dgm:bulletEnabled val="1"/>
        </dgm:presLayoutVars>
      </dgm:prSet>
      <dgm:spPr/>
    </dgm:pt>
    <dgm:pt modelId="{80CDBBF8-C6B4-4166-87C1-DC9120CC7586}" type="pres">
      <dgm:prSet presAssocID="{87BF7896-20EA-4E8F-B6F4-A34EC5C9CB50}" presName="Childtext1" presStyleLbl="revTx" presStyleIdx="2" presStyleCnt="5">
        <dgm:presLayoutVars>
          <dgm:bulletEnabled val="1"/>
        </dgm:presLayoutVars>
      </dgm:prSet>
      <dgm:spPr/>
    </dgm:pt>
    <dgm:pt modelId="{89759DE5-9F8A-470E-A6D8-F13BB4DEE93D}" type="pres">
      <dgm:prSet presAssocID="{87BF7896-20EA-4E8F-B6F4-A34EC5C9CB50}" presName="ConnectLine1" presStyleLbl="sibTrans1D1" presStyleIdx="2" presStyleCnt="5"/>
      <dgm:spPr>
        <a:noFill/>
        <a:ln w="6350" cap="flat" cmpd="sng" algn="ctr">
          <a:solidFill>
            <a:schemeClr val="accent5">
              <a:hueOff val="180003"/>
              <a:satOff val="4346"/>
              <a:lumOff val="-20980"/>
              <a:alphaOff val="0"/>
            </a:schemeClr>
          </a:solidFill>
          <a:prstDash val="dash"/>
          <a:miter lim="800000"/>
        </a:ln>
        <a:effectLst/>
      </dgm:spPr>
    </dgm:pt>
    <dgm:pt modelId="{07CCF286-8B46-4A20-ACAC-84BA2D6EFBBC}" type="pres">
      <dgm:prSet presAssocID="{87BF7896-20EA-4E8F-B6F4-A34EC5C9CB50}" presName="ConnectLineEnd1" presStyleLbl="lnNode1" presStyleIdx="2" presStyleCnt="5"/>
      <dgm:spPr/>
    </dgm:pt>
    <dgm:pt modelId="{4624FC32-5405-42B1-B5CC-DF0659852A58}" type="pres">
      <dgm:prSet presAssocID="{87BF7896-20EA-4E8F-B6F4-A34EC5C9CB50}" presName="EmptyPane1" presStyleCnt="0"/>
      <dgm:spPr/>
    </dgm:pt>
    <dgm:pt modelId="{8C327064-3851-4ECF-AAB7-82B51711041E}" type="pres">
      <dgm:prSet presAssocID="{D63CE73E-35DE-48C3-8753-7648BC953C0D}" presName="spaceBetweenRectangles1" presStyleCnt="0"/>
      <dgm:spPr/>
    </dgm:pt>
    <dgm:pt modelId="{3ADEA4DF-6814-494D-9D3D-41947417052B}" type="pres">
      <dgm:prSet presAssocID="{3DE6FF16-CA4D-4D34-ABEB-8BE6A40B5E52}" presName="composite1" presStyleCnt="0"/>
      <dgm:spPr/>
    </dgm:pt>
    <dgm:pt modelId="{74CD3FF2-195B-429B-BC6F-5B5A7FED2BE2}" type="pres">
      <dgm:prSet presAssocID="{3DE6FF16-CA4D-4D34-ABEB-8BE6A40B5E52}" presName="parent1" presStyleLbl="alignNode1" presStyleIdx="3" presStyleCnt="5">
        <dgm:presLayoutVars>
          <dgm:chMax val="1"/>
          <dgm:chPref val="1"/>
          <dgm:bulletEnabled val="1"/>
        </dgm:presLayoutVars>
      </dgm:prSet>
      <dgm:spPr/>
    </dgm:pt>
    <dgm:pt modelId="{1BB5FD64-47F9-47A3-911F-535BFE17A3B9}" type="pres">
      <dgm:prSet presAssocID="{3DE6FF16-CA4D-4D34-ABEB-8BE6A40B5E52}" presName="Childtext1" presStyleLbl="revTx" presStyleIdx="3" presStyleCnt="5">
        <dgm:presLayoutVars>
          <dgm:bulletEnabled val="1"/>
        </dgm:presLayoutVars>
      </dgm:prSet>
      <dgm:spPr/>
    </dgm:pt>
    <dgm:pt modelId="{FE9B27EB-7AC7-485A-9A55-41E8118F9EAF}" type="pres">
      <dgm:prSet presAssocID="{3DE6FF16-CA4D-4D34-ABEB-8BE6A40B5E52}" presName="ConnectLine1" presStyleLbl="sibTrans1D1" presStyleIdx="3" presStyleCnt="5"/>
      <dgm:spPr>
        <a:noFill/>
        <a:ln w="6350" cap="flat" cmpd="sng" algn="ctr">
          <a:solidFill>
            <a:schemeClr val="accent5">
              <a:hueOff val="270005"/>
              <a:satOff val="6519"/>
              <a:lumOff val="-31471"/>
              <a:alphaOff val="0"/>
            </a:schemeClr>
          </a:solidFill>
          <a:prstDash val="dash"/>
          <a:miter lim="800000"/>
        </a:ln>
        <a:effectLst/>
      </dgm:spPr>
    </dgm:pt>
    <dgm:pt modelId="{46BD4721-4664-4AD0-9F11-DBE7E0B207D5}" type="pres">
      <dgm:prSet presAssocID="{3DE6FF16-CA4D-4D34-ABEB-8BE6A40B5E52}" presName="ConnectLineEnd1" presStyleLbl="lnNode1" presStyleIdx="3" presStyleCnt="5"/>
      <dgm:spPr/>
    </dgm:pt>
    <dgm:pt modelId="{69028BD0-349D-4B47-B1F4-B64C6478DE3C}" type="pres">
      <dgm:prSet presAssocID="{3DE6FF16-CA4D-4D34-ABEB-8BE6A40B5E52}" presName="EmptyPane1" presStyleCnt="0"/>
      <dgm:spPr/>
    </dgm:pt>
    <dgm:pt modelId="{619CFBB1-86F5-45A6-80BA-23F97450662F}" type="pres">
      <dgm:prSet presAssocID="{986162A7-6F89-4679-B40E-33A17DA21B73}" presName="spaceBetweenRectangles1" presStyleCnt="0"/>
      <dgm:spPr/>
    </dgm:pt>
    <dgm:pt modelId="{E4E0A96A-AF87-442A-A1A3-64B8F3CFC7FE}" type="pres">
      <dgm:prSet presAssocID="{AC76BE15-3E8A-498B-91BD-CF772C26B6F1}" presName="composite1" presStyleCnt="0"/>
      <dgm:spPr/>
    </dgm:pt>
    <dgm:pt modelId="{483E7832-9872-48C4-8E65-DCB39D4CDBDF}" type="pres">
      <dgm:prSet presAssocID="{AC76BE15-3E8A-498B-91BD-CF772C26B6F1}" presName="parent1" presStyleLbl="alignNode1" presStyleIdx="4" presStyleCnt="5">
        <dgm:presLayoutVars>
          <dgm:chMax val="1"/>
          <dgm:chPref val="1"/>
          <dgm:bulletEnabled val="1"/>
        </dgm:presLayoutVars>
      </dgm:prSet>
      <dgm:spPr/>
    </dgm:pt>
    <dgm:pt modelId="{1FA3C236-5719-4A33-A6BB-80FA85F940E3}" type="pres">
      <dgm:prSet presAssocID="{AC76BE15-3E8A-498B-91BD-CF772C26B6F1}" presName="Childtext1" presStyleLbl="revTx" presStyleIdx="4" presStyleCnt="5">
        <dgm:presLayoutVars>
          <dgm:bulletEnabled val="1"/>
        </dgm:presLayoutVars>
      </dgm:prSet>
      <dgm:spPr/>
    </dgm:pt>
    <dgm:pt modelId="{18F1C823-9ACD-4FCD-8102-F468DCE57A45}" type="pres">
      <dgm:prSet presAssocID="{AC76BE15-3E8A-498B-91BD-CF772C26B6F1}" presName="ConnectLine1" presStyleLbl="sibTrans1D1" presStyleIdx="4" presStyleCnt="5"/>
      <dgm:spPr>
        <a:noFill/>
        <a:ln w="6350" cap="flat" cmpd="sng" algn="ctr">
          <a:solidFill>
            <a:schemeClr val="accent5">
              <a:hueOff val="360006"/>
              <a:satOff val="8692"/>
              <a:lumOff val="-41961"/>
              <a:alphaOff val="0"/>
            </a:schemeClr>
          </a:solidFill>
          <a:prstDash val="dash"/>
          <a:miter lim="800000"/>
        </a:ln>
        <a:effectLst/>
      </dgm:spPr>
    </dgm:pt>
    <dgm:pt modelId="{F8AD0AB8-BBDF-4F0A-A6A0-850E289DD521}" type="pres">
      <dgm:prSet presAssocID="{AC76BE15-3E8A-498B-91BD-CF772C26B6F1}" presName="ConnectLineEnd1" presStyleLbl="lnNode1" presStyleIdx="4" presStyleCnt="5"/>
      <dgm:spPr/>
    </dgm:pt>
    <dgm:pt modelId="{11CAE2E7-2E06-450A-A729-9C2DCEF85421}" type="pres">
      <dgm:prSet presAssocID="{AC76BE15-3E8A-498B-91BD-CF772C26B6F1}" presName="EmptyPane1" presStyleCnt="0"/>
      <dgm:spPr/>
    </dgm:pt>
  </dgm:ptLst>
  <dgm:cxnLst>
    <dgm:cxn modelId="{58AF9605-98E3-490C-9551-60E5D74419A2}" type="presOf" srcId="{3DE6FF16-CA4D-4D34-ABEB-8BE6A40B5E52}" destId="{74CD3FF2-195B-429B-BC6F-5B5A7FED2BE2}" srcOrd="0" destOrd="0" presId="urn:microsoft.com/office/officeart/2016/7/layout/RoundedRectangleTimeline"/>
    <dgm:cxn modelId="{467F290A-9E2A-412E-AF06-428DAA68BEDD}" type="presOf" srcId="{E4033A39-DCC4-4038-9562-AEDDBBB37A99}" destId="{539615E2-3277-4D8E-8484-FF5088C8BF01}" srcOrd="0" destOrd="0" presId="urn:microsoft.com/office/officeart/2016/7/layout/RoundedRectangleTimeline"/>
    <dgm:cxn modelId="{A2A50010-8F67-49E4-9B0A-E0F7FDA9656C}" type="presOf" srcId="{B54C8F6C-BE1E-4EAB-B7A0-48DE01FFAA36}" destId="{45A02F84-C6CB-43F5-AEE4-3EA66C2BD25F}" srcOrd="0" destOrd="0" presId="urn:microsoft.com/office/officeart/2016/7/layout/RoundedRectangleTimeline"/>
    <dgm:cxn modelId="{92330C11-C197-4512-BDA4-8D8A69AF7D1C}" srcId="{E5B2E815-0D19-41DC-B01B-4D608769620A}" destId="{87BF7896-20EA-4E8F-B6F4-A34EC5C9CB50}" srcOrd="2" destOrd="0" parTransId="{05E47BA5-F724-4AEE-9B5B-401F18E028E6}" sibTransId="{D63CE73E-35DE-48C3-8753-7648BC953C0D}"/>
    <dgm:cxn modelId="{D88F5139-A3BF-4F98-ABB0-AEE7243465CB}" type="presOf" srcId="{87BF7896-20EA-4E8F-B6F4-A34EC5C9CB50}" destId="{9D82041D-873A-4600-A9C7-C0A0ADFB138B}" srcOrd="0" destOrd="0" presId="urn:microsoft.com/office/officeart/2016/7/layout/RoundedRectangleTimeline"/>
    <dgm:cxn modelId="{32EF2862-2950-4DF8-BEA8-CD19460CCA31}" srcId="{E5B2E815-0D19-41DC-B01B-4D608769620A}" destId="{E4033A39-DCC4-4038-9562-AEDDBBB37A99}" srcOrd="1" destOrd="0" parTransId="{048EEAE6-78BA-4B00-B7BB-9C22DBB1E8F4}" sibTransId="{80AB0E5B-0C58-465D-A545-5B21133D2849}"/>
    <dgm:cxn modelId="{5E74CB62-E52E-4CEE-8AA1-9812BFC0D67E}" srcId="{E4033A39-DCC4-4038-9562-AEDDBBB37A99}" destId="{A4C0B4E4-70AD-4901-9E3F-7EA25DD6DAA1}" srcOrd="0" destOrd="0" parTransId="{701D9033-BAD3-4299-933F-A47AFDC2ECD0}" sibTransId="{657DB10D-2517-48AA-B970-6D815DBD4123}"/>
    <dgm:cxn modelId="{4653A150-E557-4235-B1A1-18156274D965}" type="presOf" srcId="{4259F840-24E7-476F-9F30-482E46395856}" destId="{E088D226-49D7-4C30-90DC-CA1755D98829}" srcOrd="0" destOrd="0" presId="urn:microsoft.com/office/officeart/2016/7/layout/RoundedRectangleTimeline"/>
    <dgm:cxn modelId="{E6B56652-B46A-4546-9536-64D675143F1B}" type="presOf" srcId="{A4C0B4E4-70AD-4901-9E3F-7EA25DD6DAA1}" destId="{FEBD3C2A-A340-470A-A475-AE614EA07678}" srcOrd="0" destOrd="0" presId="urn:microsoft.com/office/officeart/2016/7/layout/RoundedRectangleTimeline"/>
    <dgm:cxn modelId="{D9403C73-FB83-47D6-85AE-067D49ED63F2}" srcId="{3DE6FF16-CA4D-4D34-ABEB-8BE6A40B5E52}" destId="{C032D242-8D23-4EEC-A10A-7B0691E5A409}" srcOrd="0" destOrd="0" parTransId="{167DA838-BF1F-42A4-81E8-806F40795A14}" sibTransId="{7EFA60CA-572D-434D-B452-A4ACBAEB4D2C}"/>
    <dgm:cxn modelId="{140A4778-8248-44DE-B78A-23C578A77D7E}" srcId="{E5B2E815-0D19-41DC-B01B-4D608769620A}" destId="{AC76BE15-3E8A-498B-91BD-CF772C26B6F1}" srcOrd="4" destOrd="0" parTransId="{00CCB400-064A-4EF5-9806-9534D9AC69AD}" sibTransId="{662A3D6E-7238-444F-BC0B-C7A4321261DB}"/>
    <dgm:cxn modelId="{020D505A-97FA-43DD-A9A1-2501AD46F8AF}" type="presOf" srcId="{43CBB0A2-9D75-4264-8A30-3E8974B40658}" destId="{80CDBBF8-C6B4-4166-87C1-DC9120CC7586}" srcOrd="0" destOrd="0" presId="urn:microsoft.com/office/officeart/2016/7/layout/RoundedRectangleTimeline"/>
    <dgm:cxn modelId="{4D2DF581-8128-4440-9E51-29109DC6ED52}" srcId="{87BF7896-20EA-4E8F-B6F4-A34EC5C9CB50}" destId="{43CBB0A2-9D75-4264-8A30-3E8974B40658}" srcOrd="0" destOrd="0" parTransId="{F806E590-5F8E-48A1-96AC-9E738290D2ED}" sibTransId="{20F77EFB-335C-4BC3-AD95-8421EDF343E6}"/>
    <dgm:cxn modelId="{67A67F8B-14DC-457C-93BE-25105825881F}" type="presOf" srcId="{AC76BE15-3E8A-498B-91BD-CF772C26B6F1}" destId="{483E7832-9872-48C4-8E65-DCB39D4CDBDF}" srcOrd="0" destOrd="0" presId="urn:microsoft.com/office/officeart/2016/7/layout/RoundedRectangleTimeline"/>
    <dgm:cxn modelId="{C8CAF48F-322D-43C3-A68B-40DA904320AC}" type="presOf" srcId="{E5B2E815-0D19-41DC-B01B-4D608769620A}" destId="{196C9F68-3606-4282-A4C6-4485F1280B5F}" srcOrd="0" destOrd="0" presId="urn:microsoft.com/office/officeart/2016/7/layout/RoundedRectangleTimeline"/>
    <dgm:cxn modelId="{19CF03A0-47BE-4ABD-A62C-A27E16D6C5A3}" srcId="{AC76BE15-3E8A-498B-91BD-CF772C26B6F1}" destId="{73820394-2159-4075-9E6F-217263B07F8B}" srcOrd="0" destOrd="0" parTransId="{A861A835-3A0D-4B09-8870-87D7FDC7B27F}" sibTransId="{D383A36B-470D-499F-AE13-85A6B2495524}"/>
    <dgm:cxn modelId="{D473BBA6-FF54-423D-9B9B-875C8AA2545B}" type="presOf" srcId="{73820394-2159-4075-9E6F-217263B07F8B}" destId="{1FA3C236-5719-4A33-A6BB-80FA85F940E3}" srcOrd="0" destOrd="0" presId="urn:microsoft.com/office/officeart/2016/7/layout/RoundedRectangleTimeline"/>
    <dgm:cxn modelId="{636DE8C5-F706-4BA5-855F-85FD2239E2BE}" srcId="{E5B2E815-0D19-41DC-B01B-4D608769620A}" destId="{3DE6FF16-CA4D-4D34-ABEB-8BE6A40B5E52}" srcOrd="3" destOrd="0" parTransId="{DA9CCCCB-8206-4757-82C8-F885E9D238B5}" sibTransId="{986162A7-6F89-4679-B40E-33A17DA21B73}"/>
    <dgm:cxn modelId="{770CA1CC-3DDD-451E-AE83-A71CA570260C}" srcId="{4259F840-24E7-476F-9F30-482E46395856}" destId="{B54C8F6C-BE1E-4EAB-B7A0-48DE01FFAA36}" srcOrd="0" destOrd="0" parTransId="{8DE7CD45-B7C0-432E-B819-6A7D97E31315}" sibTransId="{C33B8BEF-A818-4A2F-A99A-E2B29895E184}"/>
    <dgm:cxn modelId="{42EE41D1-3C16-4937-BB38-B076896C09A0}" srcId="{E5B2E815-0D19-41DC-B01B-4D608769620A}" destId="{4259F840-24E7-476F-9F30-482E46395856}" srcOrd="0" destOrd="0" parTransId="{FCE8068D-7E50-4749-A8D0-ADEDAC5637B3}" sibTransId="{DCC444A4-F20A-48F5-A61E-47BFFF185A57}"/>
    <dgm:cxn modelId="{546179F7-5E1B-4360-8938-B9238DA6DE5D}" type="presOf" srcId="{C032D242-8D23-4EEC-A10A-7B0691E5A409}" destId="{1BB5FD64-47F9-47A3-911F-535BFE17A3B9}" srcOrd="0" destOrd="0" presId="urn:microsoft.com/office/officeart/2016/7/layout/RoundedRectangleTimeline"/>
    <dgm:cxn modelId="{B5EA3CD6-0576-4168-82C9-9ADC0803B31E}" type="presParOf" srcId="{196C9F68-3606-4282-A4C6-4485F1280B5F}" destId="{68D8AC18-502F-4825-B069-75605ADB3A40}" srcOrd="0" destOrd="0" presId="urn:microsoft.com/office/officeart/2016/7/layout/RoundedRectangleTimeline"/>
    <dgm:cxn modelId="{30A197C5-075F-4643-BF26-64BC9FAF532F}" type="presParOf" srcId="{68D8AC18-502F-4825-B069-75605ADB3A40}" destId="{E088D226-49D7-4C30-90DC-CA1755D98829}" srcOrd="0" destOrd="0" presId="urn:microsoft.com/office/officeart/2016/7/layout/RoundedRectangleTimeline"/>
    <dgm:cxn modelId="{DBAA9861-CCB2-4B8A-A3AA-B305A4B5783E}" type="presParOf" srcId="{68D8AC18-502F-4825-B069-75605ADB3A40}" destId="{45A02F84-C6CB-43F5-AEE4-3EA66C2BD25F}" srcOrd="1" destOrd="0" presId="urn:microsoft.com/office/officeart/2016/7/layout/RoundedRectangleTimeline"/>
    <dgm:cxn modelId="{3F249148-C6F7-40D3-8583-B11C276DE023}" type="presParOf" srcId="{68D8AC18-502F-4825-B069-75605ADB3A40}" destId="{6BA46904-CB7C-4538-BD49-D3891EF19552}" srcOrd="2" destOrd="0" presId="urn:microsoft.com/office/officeart/2016/7/layout/RoundedRectangleTimeline"/>
    <dgm:cxn modelId="{337BF8D5-8206-4D0E-857F-BA46391BB745}" type="presParOf" srcId="{68D8AC18-502F-4825-B069-75605ADB3A40}" destId="{049FDBD0-77FE-49D1-A275-A272C8C5E426}" srcOrd="3" destOrd="0" presId="urn:microsoft.com/office/officeart/2016/7/layout/RoundedRectangleTimeline"/>
    <dgm:cxn modelId="{8E042F31-23CC-40C0-92DC-707183B24E81}" type="presParOf" srcId="{68D8AC18-502F-4825-B069-75605ADB3A40}" destId="{CB26EA94-33BB-4F98-9E1E-2237D4831263}" srcOrd="4" destOrd="0" presId="urn:microsoft.com/office/officeart/2016/7/layout/RoundedRectangleTimeline"/>
    <dgm:cxn modelId="{16926BC1-FC34-413E-B35A-2F54A781CCCD}" type="presParOf" srcId="{196C9F68-3606-4282-A4C6-4485F1280B5F}" destId="{606F1DBF-510E-4065-ACCB-3EBDA85CFB92}" srcOrd="1" destOrd="0" presId="urn:microsoft.com/office/officeart/2016/7/layout/RoundedRectangleTimeline"/>
    <dgm:cxn modelId="{42F07C1F-C715-41B1-8356-B99F8CE1AC01}" type="presParOf" srcId="{196C9F68-3606-4282-A4C6-4485F1280B5F}" destId="{07989479-D1A2-4D15-AA3A-B0CFFB9F91D9}" srcOrd="2" destOrd="0" presId="urn:microsoft.com/office/officeart/2016/7/layout/RoundedRectangleTimeline"/>
    <dgm:cxn modelId="{5856EE22-FE01-4788-BBF3-407A68D5A730}" type="presParOf" srcId="{07989479-D1A2-4D15-AA3A-B0CFFB9F91D9}" destId="{539615E2-3277-4D8E-8484-FF5088C8BF01}" srcOrd="0" destOrd="0" presId="urn:microsoft.com/office/officeart/2016/7/layout/RoundedRectangleTimeline"/>
    <dgm:cxn modelId="{3004EE47-5347-4BBA-95CC-D947A73AE485}" type="presParOf" srcId="{07989479-D1A2-4D15-AA3A-B0CFFB9F91D9}" destId="{FEBD3C2A-A340-470A-A475-AE614EA07678}" srcOrd="1" destOrd="0" presId="urn:microsoft.com/office/officeart/2016/7/layout/RoundedRectangleTimeline"/>
    <dgm:cxn modelId="{400A75AC-5289-4270-AC07-416891AF3888}" type="presParOf" srcId="{07989479-D1A2-4D15-AA3A-B0CFFB9F91D9}" destId="{080474C8-0FEA-4FD1-97F1-0978CFB4A37F}" srcOrd="2" destOrd="0" presId="urn:microsoft.com/office/officeart/2016/7/layout/RoundedRectangleTimeline"/>
    <dgm:cxn modelId="{304EB087-DD14-4AA8-8A06-DF9485956226}" type="presParOf" srcId="{07989479-D1A2-4D15-AA3A-B0CFFB9F91D9}" destId="{4797FB61-2602-4A58-81E6-6F133DB1E419}" srcOrd="3" destOrd="0" presId="urn:microsoft.com/office/officeart/2016/7/layout/RoundedRectangleTimeline"/>
    <dgm:cxn modelId="{BC4CC356-31E8-4421-B18C-CB3697E73FAC}" type="presParOf" srcId="{07989479-D1A2-4D15-AA3A-B0CFFB9F91D9}" destId="{3ADF0AE3-D759-4F4F-8135-572855211847}" srcOrd="4" destOrd="0" presId="urn:microsoft.com/office/officeart/2016/7/layout/RoundedRectangleTimeline"/>
    <dgm:cxn modelId="{718BABD9-3B60-482F-B01A-2E414F152777}" type="presParOf" srcId="{196C9F68-3606-4282-A4C6-4485F1280B5F}" destId="{B0CD7A53-7149-45F2-83E8-36717D7878A1}" srcOrd="3" destOrd="0" presId="urn:microsoft.com/office/officeart/2016/7/layout/RoundedRectangleTimeline"/>
    <dgm:cxn modelId="{FD435764-A46B-4635-A943-B6C17FFBD43C}" type="presParOf" srcId="{196C9F68-3606-4282-A4C6-4485F1280B5F}" destId="{FB379A6E-C0F9-420B-90FC-2785E757E6AE}" srcOrd="4" destOrd="0" presId="urn:microsoft.com/office/officeart/2016/7/layout/RoundedRectangleTimeline"/>
    <dgm:cxn modelId="{03D7F2C3-849C-416B-B668-D51C46CA90E6}" type="presParOf" srcId="{FB379A6E-C0F9-420B-90FC-2785E757E6AE}" destId="{9D82041D-873A-4600-A9C7-C0A0ADFB138B}" srcOrd="0" destOrd="0" presId="urn:microsoft.com/office/officeart/2016/7/layout/RoundedRectangleTimeline"/>
    <dgm:cxn modelId="{1DA536D0-EC28-4B9F-A5E9-28EC8F45638C}" type="presParOf" srcId="{FB379A6E-C0F9-420B-90FC-2785E757E6AE}" destId="{80CDBBF8-C6B4-4166-87C1-DC9120CC7586}" srcOrd="1" destOrd="0" presId="urn:microsoft.com/office/officeart/2016/7/layout/RoundedRectangleTimeline"/>
    <dgm:cxn modelId="{A1A8842C-F8BC-40AC-8FFC-6A922D88E333}" type="presParOf" srcId="{FB379A6E-C0F9-420B-90FC-2785E757E6AE}" destId="{89759DE5-9F8A-470E-A6D8-F13BB4DEE93D}" srcOrd="2" destOrd="0" presId="urn:microsoft.com/office/officeart/2016/7/layout/RoundedRectangleTimeline"/>
    <dgm:cxn modelId="{29E74E09-91C9-47DF-AE07-A1527FF00EB2}" type="presParOf" srcId="{FB379A6E-C0F9-420B-90FC-2785E757E6AE}" destId="{07CCF286-8B46-4A20-ACAC-84BA2D6EFBBC}" srcOrd="3" destOrd="0" presId="urn:microsoft.com/office/officeart/2016/7/layout/RoundedRectangleTimeline"/>
    <dgm:cxn modelId="{410C15E7-86BA-42B7-8F67-411E34B11038}" type="presParOf" srcId="{FB379A6E-C0F9-420B-90FC-2785E757E6AE}" destId="{4624FC32-5405-42B1-B5CC-DF0659852A58}" srcOrd="4" destOrd="0" presId="urn:microsoft.com/office/officeart/2016/7/layout/RoundedRectangleTimeline"/>
    <dgm:cxn modelId="{E805D201-407E-43CA-9B74-1CB556699F3D}" type="presParOf" srcId="{196C9F68-3606-4282-A4C6-4485F1280B5F}" destId="{8C327064-3851-4ECF-AAB7-82B51711041E}" srcOrd="5" destOrd="0" presId="urn:microsoft.com/office/officeart/2016/7/layout/RoundedRectangleTimeline"/>
    <dgm:cxn modelId="{43BD8313-2385-4BA0-9145-2022434D3E68}" type="presParOf" srcId="{196C9F68-3606-4282-A4C6-4485F1280B5F}" destId="{3ADEA4DF-6814-494D-9D3D-41947417052B}" srcOrd="6" destOrd="0" presId="urn:microsoft.com/office/officeart/2016/7/layout/RoundedRectangleTimeline"/>
    <dgm:cxn modelId="{77EE5245-99F9-4607-BF5D-14371704AD7C}" type="presParOf" srcId="{3ADEA4DF-6814-494D-9D3D-41947417052B}" destId="{74CD3FF2-195B-429B-BC6F-5B5A7FED2BE2}" srcOrd="0" destOrd="0" presId="urn:microsoft.com/office/officeart/2016/7/layout/RoundedRectangleTimeline"/>
    <dgm:cxn modelId="{4182CE37-4E54-4351-9A5F-1904FF20E71C}" type="presParOf" srcId="{3ADEA4DF-6814-494D-9D3D-41947417052B}" destId="{1BB5FD64-47F9-47A3-911F-535BFE17A3B9}" srcOrd="1" destOrd="0" presId="urn:microsoft.com/office/officeart/2016/7/layout/RoundedRectangleTimeline"/>
    <dgm:cxn modelId="{618B960F-61F5-4357-A407-60CA51E36041}" type="presParOf" srcId="{3ADEA4DF-6814-494D-9D3D-41947417052B}" destId="{FE9B27EB-7AC7-485A-9A55-41E8118F9EAF}" srcOrd="2" destOrd="0" presId="urn:microsoft.com/office/officeart/2016/7/layout/RoundedRectangleTimeline"/>
    <dgm:cxn modelId="{181A4BE4-72AF-463E-880D-D34673D0F9E8}" type="presParOf" srcId="{3ADEA4DF-6814-494D-9D3D-41947417052B}" destId="{46BD4721-4664-4AD0-9F11-DBE7E0B207D5}" srcOrd="3" destOrd="0" presId="urn:microsoft.com/office/officeart/2016/7/layout/RoundedRectangleTimeline"/>
    <dgm:cxn modelId="{AC4EA57A-E4C0-4C2D-8EC9-38BC20FC13B6}" type="presParOf" srcId="{3ADEA4DF-6814-494D-9D3D-41947417052B}" destId="{69028BD0-349D-4B47-B1F4-B64C6478DE3C}" srcOrd="4" destOrd="0" presId="urn:microsoft.com/office/officeart/2016/7/layout/RoundedRectangleTimeline"/>
    <dgm:cxn modelId="{AA8AD3DD-2E80-42F5-B3E4-A5C7AF3802D4}" type="presParOf" srcId="{196C9F68-3606-4282-A4C6-4485F1280B5F}" destId="{619CFBB1-86F5-45A6-80BA-23F97450662F}" srcOrd="7" destOrd="0" presId="urn:microsoft.com/office/officeart/2016/7/layout/RoundedRectangleTimeline"/>
    <dgm:cxn modelId="{FDD0F37D-1C7B-48B3-AC81-ED4C6F1B5BBD}" type="presParOf" srcId="{196C9F68-3606-4282-A4C6-4485F1280B5F}" destId="{E4E0A96A-AF87-442A-A1A3-64B8F3CFC7FE}" srcOrd="8" destOrd="0" presId="urn:microsoft.com/office/officeart/2016/7/layout/RoundedRectangleTimeline"/>
    <dgm:cxn modelId="{CF303A04-9A48-4B41-A7BB-CC3D8C5695D3}" type="presParOf" srcId="{E4E0A96A-AF87-442A-A1A3-64B8F3CFC7FE}" destId="{483E7832-9872-48C4-8E65-DCB39D4CDBDF}" srcOrd="0" destOrd="0" presId="urn:microsoft.com/office/officeart/2016/7/layout/RoundedRectangleTimeline"/>
    <dgm:cxn modelId="{73245F8D-03D3-46C1-81E4-D90E66C49907}" type="presParOf" srcId="{E4E0A96A-AF87-442A-A1A3-64B8F3CFC7FE}" destId="{1FA3C236-5719-4A33-A6BB-80FA85F940E3}" srcOrd="1" destOrd="0" presId="urn:microsoft.com/office/officeart/2016/7/layout/RoundedRectangleTimeline"/>
    <dgm:cxn modelId="{412C5C97-3381-4F16-9B7D-FDFBEDD4E918}" type="presParOf" srcId="{E4E0A96A-AF87-442A-A1A3-64B8F3CFC7FE}" destId="{18F1C823-9ACD-4FCD-8102-F468DCE57A45}" srcOrd="2" destOrd="0" presId="urn:microsoft.com/office/officeart/2016/7/layout/RoundedRectangleTimeline"/>
    <dgm:cxn modelId="{23A8F6FC-DFDA-4E9F-A354-A33937E1BFC9}" type="presParOf" srcId="{E4E0A96A-AF87-442A-A1A3-64B8F3CFC7FE}" destId="{F8AD0AB8-BBDF-4F0A-A6A0-850E289DD521}" srcOrd="3" destOrd="0" presId="urn:microsoft.com/office/officeart/2016/7/layout/RoundedRectangleTimeline"/>
    <dgm:cxn modelId="{C02C06C2-0966-4212-84DD-DA325FCEF64C}" type="presParOf" srcId="{E4E0A96A-AF87-442A-A1A3-64B8F3CFC7FE}" destId="{11CAE2E7-2E06-450A-A729-9C2DCEF85421}"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4DBB94-AE6C-429A-9946-74967359C231}"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996C1223-A65E-45E3-AB8F-7F271FB6BF30}">
      <dgm:prSet/>
      <dgm:spPr/>
      <dgm:t>
        <a:bodyPr/>
        <a:lstStyle/>
        <a:p>
          <a:pPr>
            <a:defRPr cap="all"/>
          </a:pPr>
          <a:r>
            <a:rPr lang="es-CL"/>
            <a:t>Gracias por su atención</a:t>
          </a:r>
          <a:endParaRPr lang="en-US"/>
        </a:p>
      </dgm:t>
    </dgm:pt>
    <dgm:pt modelId="{CFD04EE9-2221-4021-9725-59CB64FB9665}" type="parTrans" cxnId="{B83AC385-72CE-4CAD-AA36-2BDCBE026A8D}">
      <dgm:prSet/>
      <dgm:spPr/>
      <dgm:t>
        <a:bodyPr/>
        <a:lstStyle/>
        <a:p>
          <a:endParaRPr lang="en-US"/>
        </a:p>
      </dgm:t>
    </dgm:pt>
    <dgm:pt modelId="{380B9D36-FE78-450D-982D-600B7F7D5002}" type="sibTrans" cxnId="{B83AC385-72CE-4CAD-AA36-2BDCBE026A8D}">
      <dgm:prSet/>
      <dgm:spPr/>
      <dgm:t>
        <a:bodyPr/>
        <a:lstStyle/>
        <a:p>
          <a:endParaRPr lang="en-US"/>
        </a:p>
      </dgm:t>
    </dgm:pt>
    <dgm:pt modelId="{44106E15-5F42-4803-899B-CC71F1D7485C}">
      <dgm:prSet/>
      <dgm:spPr/>
      <dgm:t>
        <a:bodyPr/>
        <a:lstStyle/>
        <a:p>
          <a:pPr>
            <a:defRPr cap="all"/>
          </a:pPr>
          <a:r>
            <a:rPr lang="es-CL"/>
            <a:t>victoria.Lueckel@pucv.cl</a:t>
          </a:r>
          <a:endParaRPr lang="en-US"/>
        </a:p>
      </dgm:t>
    </dgm:pt>
    <dgm:pt modelId="{68624EDC-CD36-4F49-9C6C-0B8452045B15}" type="parTrans" cxnId="{FFC9818C-B9AD-4BEE-8B01-216531415B36}">
      <dgm:prSet/>
      <dgm:spPr/>
      <dgm:t>
        <a:bodyPr/>
        <a:lstStyle/>
        <a:p>
          <a:endParaRPr lang="en-US"/>
        </a:p>
      </dgm:t>
    </dgm:pt>
    <dgm:pt modelId="{2CE310E8-7715-4F0D-A1C7-DF42BECE870A}" type="sibTrans" cxnId="{FFC9818C-B9AD-4BEE-8B01-216531415B36}">
      <dgm:prSet/>
      <dgm:spPr/>
      <dgm:t>
        <a:bodyPr/>
        <a:lstStyle/>
        <a:p>
          <a:endParaRPr lang="en-US"/>
        </a:p>
      </dgm:t>
    </dgm:pt>
    <dgm:pt modelId="{4BCF6CDB-159B-4401-9D06-261B2A7A8BF5}" type="pres">
      <dgm:prSet presAssocID="{2D4DBB94-AE6C-429A-9946-74967359C231}" presName="root" presStyleCnt="0">
        <dgm:presLayoutVars>
          <dgm:dir/>
          <dgm:resizeHandles val="exact"/>
        </dgm:presLayoutVars>
      </dgm:prSet>
      <dgm:spPr/>
    </dgm:pt>
    <dgm:pt modelId="{CACCC67C-2B82-4E0A-896D-F661741F5E85}" type="pres">
      <dgm:prSet presAssocID="{996C1223-A65E-45E3-AB8F-7F271FB6BF30}" presName="compNode" presStyleCnt="0"/>
      <dgm:spPr/>
    </dgm:pt>
    <dgm:pt modelId="{2C944330-AFEE-43C3-BC63-8827CDCBA155}" type="pres">
      <dgm:prSet presAssocID="{996C1223-A65E-45E3-AB8F-7F271FB6BF30}" presName="iconBgRect" presStyleLbl="bgShp" presStyleIdx="0" presStyleCnt="2"/>
      <dgm:spPr/>
    </dgm:pt>
    <dgm:pt modelId="{FA9D6074-CFB0-45DC-9E06-A5A659A5A9A8}" type="pres">
      <dgm:prSet presAssocID="{996C1223-A65E-45E3-AB8F-7F271FB6BF3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miling Face with No Fill"/>
        </a:ext>
      </dgm:extLst>
    </dgm:pt>
    <dgm:pt modelId="{FA95E518-424F-42BB-AA9E-DD49F3FDD010}" type="pres">
      <dgm:prSet presAssocID="{996C1223-A65E-45E3-AB8F-7F271FB6BF30}" presName="spaceRect" presStyleCnt="0"/>
      <dgm:spPr/>
    </dgm:pt>
    <dgm:pt modelId="{14780C5C-92EE-43B8-8D46-4BBEF52C4955}" type="pres">
      <dgm:prSet presAssocID="{996C1223-A65E-45E3-AB8F-7F271FB6BF30}" presName="textRect" presStyleLbl="revTx" presStyleIdx="0" presStyleCnt="2">
        <dgm:presLayoutVars>
          <dgm:chMax val="1"/>
          <dgm:chPref val="1"/>
        </dgm:presLayoutVars>
      </dgm:prSet>
      <dgm:spPr/>
    </dgm:pt>
    <dgm:pt modelId="{E29C2D1B-C38D-472B-832F-B30B4A806737}" type="pres">
      <dgm:prSet presAssocID="{380B9D36-FE78-450D-982D-600B7F7D5002}" presName="sibTrans" presStyleCnt="0"/>
      <dgm:spPr/>
    </dgm:pt>
    <dgm:pt modelId="{0604B68D-C299-4C1F-B1C9-788225D83001}" type="pres">
      <dgm:prSet presAssocID="{44106E15-5F42-4803-899B-CC71F1D7485C}" presName="compNode" presStyleCnt="0"/>
      <dgm:spPr/>
    </dgm:pt>
    <dgm:pt modelId="{D595C9C4-50A3-4D8F-8FFE-73728DD4EC67}" type="pres">
      <dgm:prSet presAssocID="{44106E15-5F42-4803-899B-CC71F1D7485C}" presName="iconBgRect" presStyleLbl="bgShp" presStyleIdx="1" presStyleCnt="2"/>
      <dgm:spPr/>
    </dgm:pt>
    <dgm:pt modelId="{98761179-4C0D-4EE5-AE11-1E6B73EE7E2B}" type="pres">
      <dgm:prSet presAssocID="{44106E15-5F42-4803-899B-CC71F1D7485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rreo electrónico"/>
        </a:ext>
      </dgm:extLst>
    </dgm:pt>
    <dgm:pt modelId="{20D10C44-8780-4920-A2A2-884B3DED6ACF}" type="pres">
      <dgm:prSet presAssocID="{44106E15-5F42-4803-899B-CC71F1D7485C}" presName="spaceRect" presStyleCnt="0"/>
      <dgm:spPr/>
    </dgm:pt>
    <dgm:pt modelId="{654E3E33-0DD7-406E-86CF-39046556E13D}" type="pres">
      <dgm:prSet presAssocID="{44106E15-5F42-4803-899B-CC71F1D7485C}" presName="textRect" presStyleLbl="revTx" presStyleIdx="1" presStyleCnt="2">
        <dgm:presLayoutVars>
          <dgm:chMax val="1"/>
          <dgm:chPref val="1"/>
        </dgm:presLayoutVars>
      </dgm:prSet>
      <dgm:spPr/>
    </dgm:pt>
  </dgm:ptLst>
  <dgm:cxnLst>
    <dgm:cxn modelId="{BF7FAC2C-251F-43CF-A1D5-BA82A646700D}" type="presOf" srcId="{2D4DBB94-AE6C-429A-9946-74967359C231}" destId="{4BCF6CDB-159B-4401-9D06-261B2A7A8BF5}" srcOrd="0" destOrd="0" presId="urn:microsoft.com/office/officeart/2018/5/layout/IconCircleLabelList"/>
    <dgm:cxn modelId="{7795FA37-77E8-412D-A5B9-39B20166F921}" type="presOf" srcId="{996C1223-A65E-45E3-AB8F-7F271FB6BF30}" destId="{14780C5C-92EE-43B8-8D46-4BBEF52C4955}" srcOrd="0" destOrd="0" presId="urn:microsoft.com/office/officeart/2018/5/layout/IconCircleLabelList"/>
    <dgm:cxn modelId="{B83AC385-72CE-4CAD-AA36-2BDCBE026A8D}" srcId="{2D4DBB94-AE6C-429A-9946-74967359C231}" destId="{996C1223-A65E-45E3-AB8F-7F271FB6BF30}" srcOrd="0" destOrd="0" parTransId="{CFD04EE9-2221-4021-9725-59CB64FB9665}" sibTransId="{380B9D36-FE78-450D-982D-600B7F7D5002}"/>
    <dgm:cxn modelId="{FFC9818C-B9AD-4BEE-8B01-216531415B36}" srcId="{2D4DBB94-AE6C-429A-9946-74967359C231}" destId="{44106E15-5F42-4803-899B-CC71F1D7485C}" srcOrd="1" destOrd="0" parTransId="{68624EDC-CD36-4F49-9C6C-0B8452045B15}" sibTransId="{2CE310E8-7715-4F0D-A1C7-DF42BECE870A}"/>
    <dgm:cxn modelId="{43C178E9-E6F3-40EA-8A9A-520BCF00C6D6}" type="presOf" srcId="{44106E15-5F42-4803-899B-CC71F1D7485C}" destId="{654E3E33-0DD7-406E-86CF-39046556E13D}" srcOrd="0" destOrd="0" presId="urn:microsoft.com/office/officeart/2018/5/layout/IconCircleLabelList"/>
    <dgm:cxn modelId="{A06BE846-4F18-4C33-ADDE-A28B1C9CD8EC}" type="presParOf" srcId="{4BCF6CDB-159B-4401-9D06-261B2A7A8BF5}" destId="{CACCC67C-2B82-4E0A-896D-F661741F5E85}" srcOrd="0" destOrd="0" presId="urn:microsoft.com/office/officeart/2018/5/layout/IconCircleLabelList"/>
    <dgm:cxn modelId="{8F74B59C-ACD0-41BC-8066-A366B9E00C73}" type="presParOf" srcId="{CACCC67C-2B82-4E0A-896D-F661741F5E85}" destId="{2C944330-AFEE-43C3-BC63-8827CDCBA155}" srcOrd="0" destOrd="0" presId="urn:microsoft.com/office/officeart/2018/5/layout/IconCircleLabelList"/>
    <dgm:cxn modelId="{6C80D065-1FD6-4E15-887E-A28CC8FEB159}" type="presParOf" srcId="{CACCC67C-2B82-4E0A-896D-F661741F5E85}" destId="{FA9D6074-CFB0-45DC-9E06-A5A659A5A9A8}" srcOrd="1" destOrd="0" presId="urn:microsoft.com/office/officeart/2018/5/layout/IconCircleLabelList"/>
    <dgm:cxn modelId="{2FC8F0D8-FBB3-4148-A525-ACB169F37257}" type="presParOf" srcId="{CACCC67C-2B82-4E0A-896D-F661741F5E85}" destId="{FA95E518-424F-42BB-AA9E-DD49F3FDD010}" srcOrd="2" destOrd="0" presId="urn:microsoft.com/office/officeart/2018/5/layout/IconCircleLabelList"/>
    <dgm:cxn modelId="{5B7F451C-4C7D-421C-A4B2-95250A5FDEC5}" type="presParOf" srcId="{CACCC67C-2B82-4E0A-896D-F661741F5E85}" destId="{14780C5C-92EE-43B8-8D46-4BBEF52C4955}" srcOrd="3" destOrd="0" presId="urn:microsoft.com/office/officeart/2018/5/layout/IconCircleLabelList"/>
    <dgm:cxn modelId="{477E599D-001A-45C2-B9FF-86BDAC966641}" type="presParOf" srcId="{4BCF6CDB-159B-4401-9D06-261B2A7A8BF5}" destId="{E29C2D1B-C38D-472B-832F-B30B4A806737}" srcOrd="1" destOrd="0" presId="urn:microsoft.com/office/officeart/2018/5/layout/IconCircleLabelList"/>
    <dgm:cxn modelId="{87504CD2-9123-4902-AAC2-5455F5361163}" type="presParOf" srcId="{4BCF6CDB-159B-4401-9D06-261B2A7A8BF5}" destId="{0604B68D-C299-4C1F-B1C9-788225D83001}" srcOrd="2" destOrd="0" presId="urn:microsoft.com/office/officeart/2018/5/layout/IconCircleLabelList"/>
    <dgm:cxn modelId="{4CC1C024-E4BF-43DC-9C46-D8BA29D929E2}" type="presParOf" srcId="{0604B68D-C299-4C1F-B1C9-788225D83001}" destId="{D595C9C4-50A3-4D8F-8FFE-73728DD4EC67}" srcOrd="0" destOrd="0" presId="urn:microsoft.com/office/officeart/2018/5/layout/IconCircleLabelList"/>
    <dgm:cxn modelId="{D3702822-EEA0-4FCC-89C7-DD4A7D68F74C}" type="presParOf" srcId="{0604B68D-C299-4C1F-B1C9-788225D83001}" destId="{98761179-4C0D-4EE5-AE11-1E6B73EE7E2B}" srcOrd="1" destOrd="0" presId="urn:microsoft.com/office/officeart/2018/5/layout/IconCircleLabelList"/>
    <dgm:cxn modelId="{F182C86D-0F69-4809-9488-94EF137A1824}" type="presParOf" srcId="{0604B68D-C299-4C1F-B1C9-788225D83001}" destId="{20D10C44-8780-4920-A2A2-884B3DED6ACF}" srcOrd="2" destOrd="0" presId="urn:microsoft.com/office/officeart/2018/5/layout/IconCircleLabelList"/>
    <dgm:cxn modelId="{DE661EA9-63E5-4123-AD19-5B2248F866D6}" type="presParOf" srcId="{0604B68D-C299-4C1F-B1C9-788225D83001}" destId="{654E3E33-0DD7-406E-86CF-39046556E13D}"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8D226-49D7-4C30-90DC-CA1755D98829}">
      <dsp:nvSpPr>
        <dsp:cNvPr id="0" name=""/>
        <dsp:cNvSpPr/>
      </dsp:nvSpPr>
      <dsp:spPr>
        <a:xfrm rot="16200000">
          <a:off x="1434223" y="1011950"/>
          <a:ext cx="397986" cy="1955960"/>
        </a:xfrm>
        <a:prstGeom prst="round2Same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rtlCol="0" anchor="ctr" anchorCtr="1">
          <a:noAutofit/>
        </a:bodyPr>
        <a:lstStyle/>
        <a:p>
          <a:pPr marL="0" lvl="0" indent="0" algn="ctr" defTabSz="800100" rtl="0">
            <a:lnSpc>
              <a:spcPct val="90000"/>
            </a:lnSpc>
            <a:spcBef>
              <a:spcPct val="0"/>
            </a:spcBef>
            <a:spcAft>
              <a:spcPct val="35000"/>
            </a:spcAft>
            <a:buNone/>
          </a:pPr>
          <a:r>
            <a:rPr lang="es-ES" sz="1800" kern="1200" dirty="0">
              <a:latin typeface="+mn-lt"/>
            </a:rPr>
            <a:t>Madera</a:t>
          </a:r>
        </a:p>
      </dsp:txBody>
      <dsp:txXfrm rot="5400000">
        <a:off x="674664" y="1810365"/>
        <a:ext cx="1936532" cy="359130"/>
      </dsp:txXfrm>
    </dsp:sp>
    <dsp:sp modelId="{45A02F84-C6CB-43F5-AEE4-3EA66C2BD25F}">
      <dsp:nvSpPr>
        <dsp:cNvPr id="0" name=""/>
        <dsp:cNvSpPr/>
      </dsp:nvSpPr>
      <dsp:spPr>
        <a:xfrm>
          <a:off x="3249" y="0"/>
          <a:ext cx="3259934" cy="1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rtlCol="0" anchor="b" anchorCtr="1">
          <a:noAutofit/>
        </a:bodyPr>
        <a:lstStyle/>
        <a:p>
          <a:pPr marL="0" lvl="0" indent="0" algn="ctr" defTabSz="800100" rtl="0">
            <a:lnSpc>
              <a:spcPct val="90000"/>
            </a:lnSpc>
            <a:spcBef>
              <a:spcPct val="0"/>
            </a:spcBef>
            <a:spcAft>
              <a:spcPct val="35000"/>
            </a:spcAft>
            <a:buFont typeface="Symbol" panose="05050102010706020507" pitchFamily="18" charset="2"/>
            <a:buNone/>
          </a:pPr>
          <a:r>
            <a:rPr lang="es-ES" sz="1800" kern="1200" dirty="0">
              <a:latin typeface="+mn-lt"/>
            </a:rPr>
            <a:t>La madera alimenta el fuego.</a:t>
          </a:r>
        </a:p>
      </dsp:txBody>
      <dsp:txXfrm>
        <a:off x="3249" y="0"/>
        <a:ext cx="3259934" cy="1392951"/>
      </dsp:txXfrm>
    </dsp:sp>
    <dsp:sp modelId="{6BA46904-CB7C-4538-BD49-D3891EF19552}">
      <dsp:nvSpPr>
        <dsp:cNvPr id="0" name=""/>
        <dsp:cNvSpPr/>
      </dsp:nvSpPr>
      <dsp:spPr>
        <a:xfrm>
          <a:off x="1633216" y="1472548"/>
          <a:ext cx="0" cy="318388"/>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49FDBD0-77FE-49D1-A275-A272C8C5E426}">
      <dsp:nvSpPr>
        <dsp:cNvPr id="0" name=""/>
        <dsp:cNvSpPr/>
      </dsp:nvSpPr>
      <dsp:spPr>
        <a:xfrm>
          <a:off x="1593417" y="1392951"/>
          <a:ext cx="79597" cy="7959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615E2-3277-4D8E-8484-FF5088C8BF01}">
      <dsp:nvSpPr>
        <dsp:cNvPr id="0" name=""/>
        <dsp:cNvSpPr/>
      </dsp:nvSpPr>
      <dsp:spPr>
        <a:xfrm>
          <a:off x="2611196" y="1790937"/>
          <a:ext cx="1955960" cy="397986"/>
        </a:xfrm>
        <a:prstGeom prst="rect">
          <a:avLst/>
        </a:prstGeom>
        <a:solidFill>
          <a:schemeClr val="accent5">
            <a:hueOff val="90002"/>
            <a:satOff val="2173"/>
            <a:lumOff val="-10490"/>
            <a:alphaOff val="0"/>
          </a:schemeClr>
        </a:solidFill>
        <a:ln w="12700" cap="flat" cmpd="sng" algn="ctr">
          <a:solidFill>
            <a:schemeClr val="accent5">
              <a:hueOff val="90002"/>
              <a:satOff val="2173"/>
              <a:lumOff val="-104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rtlCol="0" anchor="ctr" anchorCtr="1">
          <a:noAutofit/>
        </a:bodyPr>
        <a:lstStyle/>
        <a:p>
          <a:pPr marL="0" lvl="0" indent="0" algn="ctr" defTabSz="800100" rtl="0">
            <a:lnSpc>
              <a:spcPct val="90000"/>
            </a:lnSpc>
            <a:spcBef>
              <a:spcPct val="0"/>
            </a:spcBef>
            <a:spcAft>
              <a:spcPct val="35000"/>
            </a:spcAft>
            <a:buNone/>
          </a:pPr>
          <a:r>
            <a:rPr lang="es-ES" sz="1800" kern="1200" dirty="0">
              <a:latin typeface="+mn-lt"/>
            </a:rPr>
            <a:t>Fuego</a:t>
          </a:r>
        </a:p>
      </dsp:txBody>
      <dsp:txXfrm>
        <a:off x="2611196" y="1790937"/>
        <a:ext cx="1955960" cy="397986"/>
      </dsp:txXfrm>
    </dsp:sp>
    <dsp:sp modelId="{FEBD3C2A-A340-470A-A475-AE614EA07678}">
      <dsp:nvSpPr>
        <dsp:cNvPr id="0" name=""/>
        <dsp:cNvSpPr/>
      </dsp:nvSpPr>
      <dsp:spPr>
        <a:xfrm>
          <a:off x="1959209" y="2586910"/>
          <a:ext cx="3259934" cy="1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7160" rIns="0" bIns="0" numCol="1" spcCol="1270" rtlCol="0" anchor="t" anchorCtr="1">
          <a:noAutofit/>
        </a:bodyPr>
        <a:lstStyle/>
        <a:p>
          <a:pPr marL="0" lvl="0" indent="0" algn="ctr" defTabSz="800100" rtl="0">
            <a:lnSpc>
              <a:spcPct val="90000"/>
            </a:lnSpc>
            <a:spcBef>
              <a:spcPct val="0"/>
            </a:spcBef>
            <a:spcAft>
              <a:spcPct val="35000"/>
            </a:spcAft>
            <a:buFont typeface="Symbol" panose="05050102010706020507" pitchFamily="18" charset="2"/>
            <a:buNone/>
          </a:pPr>
          <a:r>
            <a:rPr lang="es-ES" sz="1800" kern="1200" dirty="0">
              <a:latin typeface="+mn-lt"/>
            </a:rPr>
            <a:t>El fuego, con sus cenizas, produce tierra.</a:t>
          </a:r>
        </a:p>
      </dsp:txBody>
      <dsp:txXfrm>
        <a:off x="1959209" y="2586910"/>
        <a:ext cx="3259934" cy="1392951"/>
      </dsp:txXfrm>
    </dsp:sp>
    <dsp:sp modelId="{080474C8-0FEA-4FD1-97F1-0978CFB4A37F}">
      <dsp:nvSpPr>
        <dsp:cNvPr id="0" name=""/>
        <dsp:cNvSpPr/>
      </dsp:nvSpPr>
      <dsp:spPr>
        <a:xfrm>
          <a:off x="3589176" y="2188924"/>
          <a:ext cx="0" cy="318388"/>
        </a:xfrm>
        <a:prstGeom prst="line">
          <a:avLst/>
        </a:prstGeom>
        <a:noFill/>
        <a:ln w="6350" cap="flat" cmpd="sng" algn="ctr">
          <a:solidFill>
            <a:schemeClr val="accent5">
              <a:hueOff val="90002"/>
              <a:satOff val="2173"/>
              <a:lumOff val="-10490"/>
              <a:alphaOff val="0"/>
            </a:schemeClr>
          </a:solidFill>
          <a:prstDash val="dash"/>
          <a:miter lim="800000"/>
        </a:ln>
        <a:effectLst/>
      </dsp:spPr>
      <dsp:style>
        <a:lnRef idx="1">
          <a:scrgbClr r="0" g="0" b="0"/>
        </a:lnRef>
        <a:fillRef idx="0">
          <a:scrgbClr r="0" g="0" b="0"/>
        </a:fillRef>
        <a:effectRef idx="0">
          <a:scrgbClr r="0" g="0" b="0"/>
        </a:effectRef>
        <a:fontRef idx="minor"/>
      </dsp:style>
    </dsp:sp>
    <dsp:sp modelId="{4797FB61-2602-4A58-81E6-6F133DB1E419}">
      <dsp:nvSpPr>
        <dsp:cNvPr id="0" name=""/>
        <dsp:cNvSpPr/>
      </dsp:nvSpPr>
      <dsp:spPr>
        <a:xfrm>
          <a:off x="3549378" y="2507313"/>
          <a:ext cx="79597" cy="79597"/>
        </a:xfrm>
        <a:prstGeom prst="ellipse">
          <a:avLst/>
        </a:prstGeom>
        <a:solidFill>
          <a:schemeClr val="accent5">
            <a:hueOff val="90002"/>
            <a:satOff val="2173"/>
            <a:lumOff val="-10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82041D-873A-4600-A9C7-C0A0ADFB138B}">
      <dsp:nvSpPr>
        <dsp:cNvPr id="0" name=""/>
        <dsp:cNvSpPr/>
      </dsp:nvSpPr>
      <dsp:spPr>
        <a:xfrm>
          <a:off x="4567157" y="1790937"/>
          <a:ext cx="1955960" cy="397986"/>
        </a:xfrm>
        <a:prstGeom prst="rect">
          <a:avLst/>
        </a:prstGeom>
        <a:solidFill>
          <a:schemeClr val="accent5">
            <a:hueOff val="180003"/>
            <a:satOff val="4346"/>
            <a:lumOff val="-20980"/>
            <a:alphaOff val="0"/>
          </a:schemeClr>
        </a:solidFill>
        <a:ln w="12700" cap="flat" cmpd="sng" algn="ctr">
          <a:solidFill>
            <a:schemeClr val="accent5">
              <a:hueOff val="180003"/>
              <a:satOff val="4346"/>
              <a:lumOff val="-2098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rtlCol="0" anchor="ctr" anchorCtr="1">
          <a:noAutofit/>
        </a:bodyPr>
        <a:lstStyle/>
        <a:p>
          <a:pPr marL="0" lvl="0" indent="0" algn="ctr" defTabSz="800100" rtl="0">
            <a:lnSpc>
              <a:spcPct val="90000"/>
            </a:lnSpc>
            <a:spcBef>
              <a:spcPct val="0"/>
            </a:spcBef>
            <a:spcAft>
              <a:spcPct val="35000"/>
            </a:spcAft>
            <a:buNone/>
          </a:pPr>
          <a:r>
            <a:rPr lang="es-ES" sz="1800" kern="1200" dirty="0">
              <a:latin typeface="+mn-lt"/>
            </a:rPr>
            <a:t>Tierra</a:t>
          </a:r>
        </a:p>
      </dsp:txBody>
      <dsp:txXfrm>
        <a:off x="4567157" y="1790937"/>
        <a:ext cx="1955960" cy="397986"/>
      </dsp:txXfrm>
    </dsp:sp>
    <dsp:sp modelId="{80CDBBF8-C6B4-4166-87C1-DC9120CC7586}">
      <dsp:nvSpPr>
        <dsp:cNvPr id="0" name=""/>
        <dsp:cNvSpPr/>
      </dsp:nvSpPr>
      <dsp:spPr>
        <a:xfrm>
          <a:off x="3915170" y="0"/>
          <a:ext cx="3259934" cy="1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rtlCol="0" anchor="b" anchorCtr="1">
          <a:noAutofit/>
        </a:bodyPr>
        <a:lstStyle/>
        <a:p>
          <a:pPr marL="0" lvl="0" indent="0" algn="ctr" defTabSz="800100" rtl="0">
            <a:lnSpc>
              <a:spcPct val="90000"/>
            </a:lnSpc>
            <a:spcBef>
              <a:spcPct val="0"/>
            </a:spcBef>
            <a:spcAft>
              <a:spcPct val="35000"/>
            </a:spcAft>
            <a:buFont typeface="Symbol" panose="05050102010706020507" pitchFamily="18" charset="2"/>
            <a:buNone/>
          </a:pPr>
          <a:r>
            <a:rPr lang="es-ES" sz="1800" kern="1200" dirty="0">
              <a:latin typeface="+mn-lt"/>
            </a:rPr>
            <a:t>La tierra alberga los minerales.</a:t>
          </a:r>
        </a:p>
      </dsp:txBody>
      <dsp:txXfrm>
        <a:off x="3915170" y="0"/>
        <a:ext cx="3259934" cy="1392951"/>
      </dsp:txXfrm>
    </dsp:sp>
    <dsp:sp modelId="{89759DE5-9F8A-470E-A6D8-F13BB4DEE93D}">
      <dsp:nvSpPr>
        <dsp:cNvPr id="0" name=""/>
        <dsp:cNvSpPr/>
      </dsp:nvSpPr>
      <dsp:spPr>
        <a:xfrm>
          <a:off x="5545137" y="1472548"/>
          <a:ext cx="0" cy="318388"/>
        </a:xfrm>
        <a:prstGeom prst="line">
          <a:avLst/>
        </a:prstGeom>
        <a:noFill/>
        <a:ln w="6350" cap="flat" cmpd="sng" algn="ctr">
          <a:solidFill>
            <a:schemeClr val="accent5">
              <a:hueOff val="180003"/>
              <a:satOff val="4346"/>
              <a:lumOff val="-20980"/>
              <a:alphaOff val="0"/>
            </a:schemeClr>
          </a:solidFill>
          <a:prstDash val="dash"/>
          <a:miter lim="800000"/>
        </a:ln>
        <a:effectLst/>
      </dsp:spPr>
      <dsp:style>
        <a:lnRef idx="1">
          <a:scrgbClr r="0" g="0" b="0"/>
        </a:lnRef>
        <a:fillRef idx="0">
          <a:scrgbClr r="0" g="0" b="0"/>
        </a:fillRef>
        <a:effectRef idx="0">
          <a:scrgbClr r="0" g="0" b="0"/>
        </a:effectRef>
        <a:fontRef idx="minor"/>
      </dsp:style>
    </dsp:sp>
    <dsp:sp modelId="{07CCF286-8B46-4A20-ACAC-84BA2D6EFBBC}">
      <dsp:nvSpPr>
        <dsp:cNvPr id="0" name=""/>
        <dsp:cNvSpPr/>
      </dsp:nvSpPr>
      <dsp:spPr>
        <a:xfrm>
          <a:off x="5505338" y="1392951"/>
          <a:ext cx="79597" cy="79597"/>
        </a:xfrm>
        <a:prstGeom prst="ellipse">
          <a:avLst/>
        </a:prstGeom>
        <a:solidFill>
          <a:schemeClr val="accent5">
            <a:hueOff val="180003"/>
            <a:satOff val="4346"/>
            <a:lumOff val="-20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CD3FF2-195B-429B-BC6F-5B5A7FED2BE2}">
      <dsp:nvSpPr>
        <dsp:cNvPr id="0" name=""/>
        <dsp:cNvSpPr/>
      </dsp:nvSpPr>
      <dsp:spPr>
        <a:xfrm>
          <a:off x="6523117" y="1790937"/>
          <a:ext cx="1955960" cy="397986"/>
        </a:xfrm>
        <a:prstGeom prst="rect">
          <a:avLst/>
        </a:prstGeom>
        <a:solidFill>
          <a:schemeClr val="accent5">
            <a:hueOff val="270005"/>
            <a:satOff val="6519"/>
            <a:lumOff val="-31471"/>
            <a:alphaOff val="0"/>
          </a:schemeClr>
        </a:solidFill>
        <a:ln w="12700" cap="flat" cmpd="sng" algn="ctr">
          <a:solidFill>
            <a:schemeClr val="accent5">
              <a:hueOff val="270005"/>
              <a:satOff val="6519"/>
              <a:lumOff val="-31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rtlCol="0" anchor="ctr" anchorCtr="1">
          <a:noAutofit/>
        </a:bodyPr>
        <a:lstStyle/>
        <a:p>
          <a:pPr marL="0" lvl="0" indent="0" algn="ctr" defTabSz="800100" rtl="0">
            <a:lnSpc>
              <a:spcPct val="90000"/>
            </a:lnSpc>
            <a:spcBef>
              <a:spcPct val="0"/>
            </a:spcBef>
            <a:spcAft>
              <a:spcPct val="35000"/>
            </a:spcAft>
            <a:buFont typeface="Symbol" panose="05050102010706020507" pitchFamily="18" charset="2"/>
            <a:buNone/>
          </a:pPr>
          <a:r>
            <a:rPr lang="es-ES" sz="1800" kern="1200" dirty="0">
              <a:latin typeface="+mn-lt"/>
            </a:rPr>
            <a:t>Metal</a:t>
          </a:r>
        </a:p>
      </dsp:txBody>
      <dsp:txXfrm>
        <a:off x="6523117" y="1790937"/>
        <a:ext cx="1955960" cy="397986"/>
      </dsp:txXfrm>
    </dsp:sp>
    <dsp:sp modelId="{1BB5FD64-47F9-47A3-911F-535BFE17A3B9}">
      <dsp:nvSpPr>
        <dsp:cNvPr id="0" name=""/>
        <dsp:cNvSpPr/>
      </dsp:nvSpPr>
      <dsp:spPr>
        <a:xfrm>
          <a:off x="5871130" y="2586910"/>
          <a:ext cx="3259934" cy="1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7160" rIns="0" bIns="0" numCol="1" spcCol="1270" rtlCol="0" anchor="t" anchorCtr="1">
          <a:noAutofit/>
        </a:bodyPr>
        <a:lstStyle/>
        <a:p>
          <a:pPr marL="0" lvl="0" indent="0" algn="ctr" defTabSz="800100" rtl="0">
            <a:lnSpc>
              <a:spcPct val="90000"/>
            </a:lnSpc>
            <a:spcBef>
              <a:spcPct val="0"/>
            </a:spcBef>
            <a:spcAft>
              <a:spcPct val="35000"/>
            </a:spcAft>
            <a:buFont typeface="Symbol" panose="05050102010706020507" pitchFamily="18" charset="2"/>
            <a:buNone/>
          </a:pPr>
          <a:r>
            <a:rPr lang="es-ES" sz="1800" kern="1200" dirty="0">
              <a:latin typeface="+mn-lt"/>
            </a:rPr>
            <a:t>Los minerales alimentan el agua</a:t>
          </a:r>
        </a:p>
      </dsp:txBody>
      <dsp:txXfrm>
        <a:off x="5871130" y="2586910"/>
        <a:ext cx="3259934" cy="1392951"/>
      </dsp:txXfrm>
    </dsp:sp>
    <dsp:sp modelId="{FE9B27EB-7AC7-485A-9A55-41E8118F9EAF}">
      <dsp:nvSpPr>
        <dsp:cNvPr id="0" name=""/>
        <dsp:cNvSpPr/>
      </dsp:nvSpPr>
      <dsp:spPr>
        <a:xfrm>
          <a:off x="7501098" y="2188924"/>
          <a:ext cx="0" cy="318388"/>
        </a:xfrm>
        <a:prstGeom prst="line">
          <a:avLst/>
        </a:prstGeom>
        <a:noFill/>
        <a:ln w="6350" cap="flat" cmpd="sng" algn="ctr">
          <a:solidFill>
            <a:schemeClr val="accent5">
              <a:hueOff val="270005"/>
              <a:satOff val="6519"/>
              <a:lumOff val="-31471"/>
              <a:alphaOff val="0"/>
            </a:schemeClr>
          </a:solidFill>
          <a:prstDash val="dash"/>
          <a:miter lim="800000"/>
        </a:ln>
        <a:effectLst/>
      </dsp:spPr>
      <dsp:style>
        <a:lnRef idx="1">
          <a:scrgbClr r="0" g="0" b="0"/>
        </a:lnRef>
        <a:fillRef idx="0">
          <a:scrgbClr r="0" g="0" b="0"/>
        </a:fillRef>
        <a:effectRef idx="0">
          <a:scrgbClr r="0" g="0" b="0"/>
        </a:effectRef>
        <a:fontRef idx="minor"/>
      </dsp:style>
    </dsp:sp>
    <dsp:sp modelId="{46BD4721-4664-4AD0-9F11-DBE7E0B207D5}">
      <dsp:nvSpPr>
        <dsp:cNvPr id="0" name=""/>
        <dsp:cNvSpPr/>
      </dsp:nvSpPr>
      <dsp:spPr>
        <a:xfrm>
          <a:off x="7461299" y="2507313"/>
          <a:ext cx="79597" cy="79597"/>
        </a:xfrm>
        <a:prstGeom prst="ellipse">
          <a:avLst/>
        </a:prstGeom>
        <a:solidFill>
          <a:schemeClr val="accent5">
            <a:hueOff val="270005"/>
            <a:satOff val="6519"/>
            <a:lumOff val="-3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3E7832-9872-48C4-8E65-DCB39D4CDBDF}">
      <dsp:nvSpPr>
        <dsp:cNvPr id="0" name=""/>
        <dsp:cNvSpPr/>
      </dsp:nvSpPr>
      <dsp:spPr>
        <a:xfrm rot="5400000">
          <a:off x="9258065" y="1011950"/>
          <a:ext cx="397986" cy="1955960"/>
        </a:xfrm>
        <a:prstGeom prst="round2SameRect">
          <a:avLst/>
        </a:prstGeom>
        <a:solidFill>
          <a:schemeClr val="accent5">
            <a:hueOff val="360006"/>
            <a:satOff val="8692"/>
            <a:lumOff val="-41961"/>
            <a:alphaOff val="0"/>
          </a:schemeClr>
        </a:solidFill>
        <a:ln w="12700" cap="flat" cmpd="sng" algn="ctr">
          <a:solidFill>
            <a:schemeClr val="accent5">
              <a:hueOff val="360006"/>
              <a:satOff val="8692"/>
              <a:lumOff val="-4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rtlCol="0" anchor="ctr" anchorCtr="1">
          <a:noAutofit/>
        </a:bodyPr>
        <a:lstStyle/>
        <a:p>
          <a:pPr marL="0" lvl="0" indent="0" algn="ctr" defTabSz="800100" rtl="0">
            <a:lnSpc>
              <a:spcPct val="90000"/>
            </a:lnSpc>
            <a:spcBef>
              <a:spcPct val="0"/>
            </a:spcBef>
            <a:spcAft>
              <a:spcPct val="35000"/>
            </a:spcAft>
            <a:buFont typeface="Symbol" panose="05050102010706020507" pitchFamily="18" charset="2"/>
            <a:buNone/>
          </a:pPr>
          <a:r>
            <a:rPr lang="es-ES" sz="1800" kern="1200" dirty="0">
              <a:latin typeface="+mn-lt"/>
            </a:rPr>
            <a:t>Agua</a:t>
          </a:r>
        </a:p>
      </dsp:txBody>
      <dsp:txXfrm rot="-5400000">
        <a:off x="8479078" y="1810365"/>
        <a:ext cx="1936532" cy="359130"/>
      </dsp:txXfrm>
    </dsp:sp>
    <dsp:sp modelId="{1FA3C236-5719-4A33-A6BB-80FA85F940E3}">
      <dsp:nvSpPr>
        <dsp:cNvPr id="0" name=""/>
        <dsp:cNvSpPr/>
      </dsp:nvSpPr>
      <dsp:spPr>
        <a:xfrm>
          <a:off x="7827091" y="0"/>
          <a:ext cx="3259934" cy="1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rtlCol="0" anchor="b" anchorCtr="1">
          <a:noAutofit/>
        </a:bodyPr>
        <a:lstStyle/>
        <a:p>
          <a:pPr marL="0" lvl="0" indent="0" algn="ctr" defTabSz="800100" rtl="0">
            <a:lnSpc>
              <a:spcPct val="90000"/>
            </a:lnSpc>
            <a:spcBef>
              <a:spcPct val="0"/>
            </a:spcBef>
            <a:spcAft>
              <a:spcPct val="35000"/>
            </a:spcAft>
            <a:buFont typeface="Symbol" panose="05050102010706020507" pitchFamily="18" charset="2"/>
            <a:buNone/>
          </a:pPr>
          <a:r>
            <a:rPr lang="es-ES" sz="1800" kern="1200" dirty="0"/>
            <a:t>El agua da vida a la madera.</a:t>
          </a:r>
          <a:endParaRPr lang="es-ES" sz="1800" kern="1200" dirty="0">
            <a:latin typeface="+mn-lt"/>
          </a:endParaRPr>
        </a:p>
      </dsp:txBody>
      <dsp:txXfrm>
        <a:off x="7827091" y="0"/>
        <a:ext cx="3259934" cy="1392951"/>
      </dsp:txXfrm>
    </dsp:sp>
    <dsp:sp modelId="{18F1C823-9ACD-4FCD-8102-F468DCE57A45}">
      <dsp:nvSpPr>
        <dsp:cNvPr id="0" name=""/>
        <dsp:cNvSpPr/>
      </dsp:nvSpPr>
      <dsp:spPr>
        <a:xfrm>
          <a:off x="9457058" y="1472548"/>
          <a:ext cx="0" cy="318388"/>
        </a:xfrm>
        <a:prstGeom prst="line">
          <a:avLst/>
        </a:prstGeom>
        <a:noFill/>
        <a:ln w="6350" cap="flat" cmpd="sng" algn="ctr">
          <a:solidFill>
            <a:schemeClr val="accent5">
              <a:hueOff val="360006"/>
              <a:satOff val="8692"/>
              <a:lumOff val="-41961"/>
              <a:alphaOff val="0"/>
            </a:schemeClr>
          </a:solidFill>
          <a:prstDash val="dash"/>
          <a:miter lim="800000"/>
        </a:ln>
        <a:effectLst/>
      </dsp:spPr>
      <dsp:style>
        <a:lnRef idx="1">
          <a:scrgbClr r="0" g="0" b="0"/>
        </a:lnRef>
        <a:fillRef idx="0">
          <a:scrgbClr r="0" g="0" b="0"/>
        </a:fillRef>
        <a:effectRef idx="0">
          <a:scrgbClr r="0" g="0" b="0"/>
        </a:effectRef>
        <a:fontRef idx="minor"/>
      </dsp:style>
    </dsp:sp>
    <dsp:sp modelId="{F8AD0AB8-BBDF-4F0A-A6A0-850E289DD521}">
      <dsp:nvSpPr>
        <dsp:cNvPr id="0" name=""/>
        <dsp:cNvSpPr/>
      </dsp:nvSpPr>
      <dsp:spPr>
        <a:xfrm>
          <a:off x="9417260" y="1392951"/>
          <a:ext cx="79597" cy="79597"/>
        </a:xfrm>
        <a:prstGeom prst="ellipse">
          <a:avLst/>
        </a:prstGeom>
        <a:solidFill>
          <a:schemeClr val="accent5">
            <a:hueOff val="360006"/>
            <a:satOff val="8692"/>
            <a:lumOff val="-4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8D226-49D7-4C30-90DC-CA1755D98829}">
      <dsp:nvSpPr>
        <dsp:cNvPr id="0" name=""/>
        <dsp:cNvSpPr/>
      </dsp:nvSpPr>
      <dsp:spPr>
        <a:xfrm rot="16200000">
          <a:off x="1434223" y="1011950"/>
          <a:ext cx="397986" cy="1955960"/>
        </a:xfrm>
        <a:prstGeom prst="round2Same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rtlCol="0" anchor="ctr" anchorCtr="1">
          <a:noAutofit/>
        </a:bodyPr>
        <a:lstStyle/>
        <a:p>
          <a:pPr marL="0" lvl="0" indent="0" algn="ctr" defTabSz="800100" rtl="0">
            <a:lnSpc>
              <a:spcPct val="90000"/>
            </a:lnSpc>
            <a:spcBef>
              <a:spcPct val="0"/>
            </a:spcBef>
            <a:spcAft>
              <a:spcPct val="35000"/>
            </a:spcAft>
            <a:buNone/>
          </a:pPr>
          <a:r>
            <a:rPr lang="es-ES" sz="1800" kern="1200" dirty="0">
              <a:latin typeface="+mn-lt"/>
            </a:rPr>
            <a:t>Madera</a:t>
          </a:r>
        </a:p>
      </dsp:txBody>
      <dsp:txXfrm rot="5400000">
        <a:off x="674664" y="1810365"/>
        <a:ext cx="1936532" cy="359130"/>
      </dsp:txXfrm>
    </dsp:sp>
    <dsp:sp modelId="{45A02F84-C6CB-43F5-AEE4-3EA66C2BD25F}">
      <dsp:nvSpPr>
        <dsp:cNvPr id="0" name=""/>
        <dsp:cNvSpPr/>
      </dsp:nvSpPr>
      <dsp:spPr>
        <a:xfrm>
          <a:off x="3249" y="0"/>
          <a:ext cx="3259934" cy="1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rtlCol="0" anchor="b" anchorCtr="1">
          <a:noAutofit/>
        </a:bodyPr>
        <a:lstStyle/>
        <a:p>
          <a:pPr marL="0" lvl="0" indent="0" algn="ctr" defTabSz="800100" rtl="0">
            <a:lnSpc>
              <a:spcPct val="90000"/>
            </a:lnSpc>
            <a:spcBef>
              <a:spcPct val="0"/>
            </a:spcBef>
            <a:spcAft>
              <a:spcPct val="35000"/>
            </a:spcAft>
            <a:buFont typeface="Symbol" panose="05050102010706020507" pitchFamily="18" charset="2"/>
            <a:buNone/>
          </a:pPr>
          <a:r>
            <a:rPr lang="es-ES" sz="1800" kern="1200" dirty="0">
              <a:latin typeface="+mn-lt"/>
            </a:rPr>
            <a:t>La madera se nutre de la tierra.</a:t>
          </a:r>
        </a:p>
      </dsp:txBody>
      <dsp:txXfrm>
        <a:off x="3249" y="0"/>
        <a:ext cx="3259934" cy="1392951"/>
      </dsp:txXfrm>
    </dsp:sp>
    <dsp:sp modelId="{6BA46904-CB7C-4538-BD49-D3891EF19552}">
      <dsp:nvSpPr>
        <dsp:cNvPr id="0" name=""/>
        <dsp:cNvSpPr/>
      </dsp:nvSpPr>
      <dsp:spPr>
        <a:xfrm>
          <a:off x="1633216" y="1472548"/>
          <a:ext cx="0" cy="318388"/>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49FDBD0-77FE-49D1-A275-A272C8C5E426}">
      <dsp:nvSpPr>
        <dsp:cNvPr id="0" name=""/>
        <dsp:cNvSpPr/>
      </dsp:nvSpPr>
      <dsp:spPr>
        <a:xfrm>
          <a:off x="1593417" y="1392951"/>
          <a:ext cx="79597" cy="7959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615E2-3277-4D8E-8484-FF5088C8BF01}">
      <dsp:nvSpPr>
        <dsp:cNvPr id="0" name=""/>
        <dsp:cNvSpPr/>
      </dsp:nvSpPr>
      <dsp:spPr>
        <a:xfrm>
          <a:off x="2611196" y="1790937"/>
          <a:ext cx="1955960" cy="397986"/>
        </a:xfrm>
        <a:prstGeom prst="rect">
          <a:avLst/>
        </a:prstGeom>
        <a:solidFill>
          <a:schemeClr val="accent5">
            <a:hueOff val="90002"/>
            <a:satOff val="2173"/>
            <a:lumOff val="-10490"/>
            <a:alphaOff val="0"/>
          </a:schemeClr>
        </a:solidFill>
        <a:ln w="12700" cap="flat" cmpd="sng" algn="ctr">
          <a:solidFill>
            <a:schemeClr val="accent5">
              <a:hueOff val="90002"/>
              <a:satOff val="2173"/>
              <a:lumOff val="-104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rtlCol="0" anchor="ctr" anchorCtr="1">
          <a:noAutofit/>
        </a:bodyPr>
        <a:lstStyle/>
        <a:p>
          <a:pPr marL="0" lvl="0" indent="0" algn="ctr" defTabSz="800100" rtl="0">
            <a:lnSpc>
              <a:spcPct val="90000"/>
            </a:lnSpc>
            <a:spcBef>
              <a:spcPct val="0"/>
            </a:spcBef>
            <a:spcAft>
              <a:spcPct val="35000"/>
            </a:spcAft>
            <a:buNone/>
          </a:pPr>
          <a:r>
            <a:rPr lang="es-ES" sz="1800" kern="1200" dirty="0">
              <a:latin typeface="+mn-lt"/>
            </a:rPr>
            <a:t>Tierra</a:t>
          </a:r>
        </a:p>
      </dsp:txBody>
      <dsp:txXfrm>
        <a:off x="2611196" y="1790937"/>
        <a:ext cx="1955960" cy="397986"/>
      </dsp:txXfrm>
    </dsp:sp>
    <dsp:sp modelId="{FEBD3C2A-A340-470A-A475-AE614EA07678}">
      <dsp:nvSpPr>
        <dsp:cNvPr id="0" name=""/>
        <dsp:cNvSpPr/>
      </dsp:nvSpPr>
      <dsp:spPr>
        <a:xfrm>
          <a:off x="1959209" y="2586910"/>
          <a:ext cx="3259934" cy="1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7160" rIns="0" bIns="0" numCol="1" spcCol="1270" rtlCol="0" anchor="t" anchorCtr="1">
          <a:noAutofit/>
        </a:bodyPr>
        <a:lstStyle/>
        <a:p>
          <a:pPr marL="0" lvl="0" indent="0" algn="ctr" defTabSz="800100" rtl="0">
            <a:lnSpc>
              <a:spcPct val="90000"/>
            </a:lnSpc>
            <a:spcBef>
              <a:spcPct val="0"/>
            </a:spcBef>
            <a:spcAft>
              <a:spcPct val="35000"/>
            </a:spcAft>
            <a:buFont typeface="Symbol" panose="05050102010706020507" pitchFamily="18" charset="2"/>
            <a:buNone/>
          </a:pPr>
          <a:r>
            <a:rPr lang="es-ES" sz="1800" kern="1200" dirty="0">
              <a:latin typeface="+mn-lt"/>
            </a:rPr>
            <a:t>La tierra retiene el agua.</a:t>
          </a:r>
        </a:p>
      </dsp:txBody>
      <dsp:txXfrm>
        <a:off x="1959209" y="2586910"/>
        <a:ext cx="3259934" cy="1392951"/>
      </dsp:txXfrm>
    </dsp:sp>
    <dsp:sp modelId="{080474C8-0FEA-4FD1-97F1-0978CFB4A37F}">
      <dsp:nvSpPr>
        <dsp:cNvPr id="0" name=""/>
        <dsp:cNvSpPr/>
      </dsp:nvSpPr>
      <dsp:spPr>
        <a:xfrm>
          <a:off x="3589176" y="2188924"/>
          <a:ext cx="0" cy="318388"/>
        </a:xfrm>
        <a:prstGeom prst="line">
          <a:avLst/>
        </a:prstGeom>
        <a:noFill/>
        <a:ln w="6350" cap="flat" cmpd="sng" algn="ctr">
          <a:solidFill>
            <a:schemeClr val="accent5">
              <a:hueOff val="90002"/>
              <a:satOff val="2173"/>
              <a:lumOff val="-10490"/>
              <a:alphaOff val="0"/>
            </a:schemeClr>
          </a:solidFill>
          <a:prstDash val="dash"/>
          <a:miter lim="800000"/>
        </a:ln>
        <a:effectLst/>
      </dsp:spPr>
      <dsp:style>
        <a:lnRef idx="1">
          <a:scrgbClr r="0" g="0" b="0"/>
        </a:lnRef>
        <a:fillRef idx="0">
          <a:scrgbClr r="0" g="0" b="0"/>
        </a:fillRef>
        <a:effectRef idx="0">
          <a:scrgbClr r="0" g="0" b="0"/>
        </a:effectRef>
        <a:fontRef idx="minor"/>
      </dsp:style>
    </dsp:sp>
    <dsp:sp modelId="{4797FB61-2602-4A58-81E6-6F133DB1E419}">
      <dsp:nvSpPr>
        <dsp:cNvPr id="0" name=""/>
        <dsp:cNvSpPr/>
      </dsp:nvSpPr>
      <dsp:spPr>
        <a:xfrm>
          <a:off x="3549378" y="2507313"/>
          <a:ext cx="79597" cy="79597"/>
        </a:xfrm>
        <a:prstGeom prst="ellipse">
          <a:avLst/>
        </a:prstGeom>
        <a:solidFill>
          <a:schemeClr val="accent5">
            <a:hueOff val="90002"/>
            <a:satOff val="2173"/>
            <a:lumOff val="-10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82041D-873A-4600-A9C7-C0A0ADFB138B}">
      <dsp:nvSpPr>
        <dsp:cNvPr id="0" name=""/>
        <dsp:cNvSpPr/>
      </dsp:nvSpPr>
      <dsp:spPr>
        <a:xfrm>
          <a:off x="4567157" y="1790937"/>
          <a:ext cx="1955960" cy="397986"/>
        </a:xfrm>
        <a:prstGeom prst="rect">
          <a:avLst/>
        </a:prstGeom>
        <a:solidFill>
          <a:schemeClr val="accent5">
            <a:hueOff val="180003"/>
            <a:satOff val="4346"/>
            <a:lumOff val="-20980"/>
            <a:alphaOff val="0"/>
          </a:schemeClr>
        </a:solidFill>
        <a:ln w="12700" cap="flat" cmpd="sng" algn="ctr">
          <a:solidFill>
            <a:schemeClr val="accent5">
              <a:hueOff val="180003"/>
              <a:satOff val="4346"/>
              <a:lumOff val="-2098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rtlCol="0" anchor="ctr" anchorCtr="1">
          <a:noAutofit/>
        </a:bodyPr>
        <a:lstStyle/>
        <a:p>
          <a:pPr marL="0" lvl="0" indent="0" algn="ctr" defTabSz="800100" rtl="0">
            <a:lnSpc>
              <a:spcPct val="90000"/>
            </a:lnSpc>
            <a:spcBef>
              <a:spcPct val="0"/>
            </a:spcBef>
            <a:spcAft>
              <a:spcPct val="35000"/>
            </a:spcAft>
            <a:buNone/>
          </a:pPr>
          <a:r>
            <a:rPr lang="es-ES" sz="1800" kern="1200" dirty="0">
              <a:latin typeface="+mn-lt"/>
            </a:rPr>
            <a:t>Agua</a:t>
          </a:r>
        </a:p>
      </dsp:txBody>
      <dsp:txXfrm>
        <a:off x="4567157" y="1790937"/>
        <a:ext cx="1955960" cy="397986"/>
      </dsp:txXfrm>
    </dsp:sp>
    <dsp:sp modelId="{80CDBBF8-C6B4-4166-87C1-DC9120CC7586}">
      <dsp:nvSpPr>
        <dsp:cNvPr id="0" name=""/>
        <dsp:cNvSpPr/>
      </dsp:nvSpPr>
      <dsp:spPr>
        <a:xfrm>
          <a:off x="3915170" y="0"/>
          <a:ext cx="3259934" cy="1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rtlCol="0" anchor="b" anchorCtr="1">
          <a:noAutofit/>
        </a:bodyPr>
        <a:lstStyle/>
        <a:p>
          <a:pPr marL="0" lvl="0" indent="0" algn="ctr" defTabSz="800100" rtl="0">
            <a:lnSpc>
              <a:spcPct val="90000"/>
            </a:lnSpc>
            <a:spcBef>
              <a:spcPct val="0"/>
            </a:spcBef>
            <a:spcAft>
              <a:spcPct val="35000"/>
            </a:spcAft>
            <a:buFont typeface="Symbol" panose="05050102010706020507" pitchFamily="18" charset="2"/>
            <a:buNone/>
          </a:pPr>
          <a:r>
            <a:rPr lang="es-ES" sz="1800" kern="1200" dirty="0">
              <a:latin typeface="+mn-lt"/>
            </a:rPr>
            <a:t>El agua apaga el fuego.</a:t>
          </a:r>
        </a:p>
      </dsp:txBody>
      <dsp:txXfrm>
        <a:off x="3915170" y="0"/>
        <a:ext cx="3259934" cy="1392951"/>
      </dsp:txXfrm>
    </dsp:sp>
    <dsp:sp modelId="{89759DE5-9F8A-470E-A6D8-F13BB4DEE93D}">
      <dsp:nvSpPr>
        <dsp:cNvPr id="0" name=""/>
        <dsp:cNvSpPr/>
      </dsp:nvSpPr>
      <dsp:spPr>
        <a:xfrm>
          <a:off x="5545137" y="1472548"/>
          <a:ext cx="0" cy="318388"/>
        </a:xfrm>
        <a:prstGeom prst="line">
          <a:avLst/>
        </a:prstGeom>
        <a:noFill/>
        <a:ln w="6350" cap="flat" cmpd="sng" algn="ctr">
          <a:solidFill>
            <a:schemeClr val="accent5">
              <a:hueOff val="180003"/>
              <a:satOff val="4346"/>
              <a:lumOff val="-20980"/>
              <a:alphaOff val="0"/>
            </a:schemeClr>
          </a:solidFill>
          <a:prstDash val="dash"/>
          <a:miter lim="800000"/>
        </a:ln>
        <a:effectLst/>
      </dsp:spPr>
      <dsp:style>
        <a:lnRef idx="1">
          <a:scrgbClr r="0" g="0" b="0"/>
        </a:lnRef>
        <a:fillRef idx="0">
          <a:scrgbClr r="0" g="0" b="0"/>
        </a:fillRef>
        <a:effectRef idx="0">
          <a:scrgbClr r="0" g="0" b="0"/>
        </a:effectRef>
        <a:fontRef idx="minor"/>
      </dsp:style>
    </dsp:sp>
    <dsp:sp modelId="{07CCF286-8B46-4A20-ACAC-84BA2D6EFBBC}">
      <dsp:nvSpPr>
        <dsp:cNvPr id="0" name=""/>
        <dsp:cNvSpPr/>
      </dsp:nvSpPr>
      <dsp:spPr>
        <a:xfrm>
          <a:off x="5505338" y="1392951"/>
          <a:ext cx="79597" cy="79597"/>
        </a:xfrm>
        <a:prstGeom prst="ellipse">
          <a:avLst/>
        </a:prstGeom>
        <a:solidFill>
          <a:schemeClr val="accent5">
            <a:hueOff val="180003"/>
            <a:satOff val="4346"/>
            <a:lumOff val="-20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CD3FF2-195B-429B-BC6F-5B5A7FED2BE2}">
      <dsp:nvSpPr>
        <dsp:cNvPr id="0" name=""/>
        <dsp:cNvSpPr/>
      </dsp:nvSpPr>
      <dsp:spPr>
        <a:xfrm>
          <a:off x="6523117" y="1790937"/>
          <a:ext cx="1955960" cy="397986"/>
        </a:xfrm>
        <a:prstGeom prst="rect">
          <a:avLst/>
        </a:prstGeom>
        <a:solidFill>
          <a:schemeClr val="accent5">
            <a:hueOff val="270005"/>
            <a:satOff val="6519"/>
            <a:lumOff val="-31471"/>
            <a:alphaOff val="0"/>
          </a:schemeClr>
        </a:solidFill>
        <a:ln w="12700" cap="flat" cmpd="sng" algn="ctr">
          <a:solidFill>
            <a:schemeClr val="accent5">
              <a:hueOff val="270005"/>
              <a:satOff val="6519"/>
              <a:lumOff val="-31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rtlCol="0" anchor="ctr" anchorCtr="1">
          <a:noAutofit/>
        </a:bodyPr>
        <a:lstStyle/>
        <a:p>
          <a:pPr marL="0" lvl="0" indent="0" algn="ctr" defTabSz="800100" rtl="0">
            <a:lnSpc>
              <a:spcPct val="90000"/>
            </a:lnSpc>
            <a:spcBef>
              <a:spcPct val="0"/>
            </a:spcBef>
            <a:spcAft>
              <a:spcPct val="35000"/>
            </a:spcAft>
            <a:buFont typeface="Symbol" panose="05050102010706020507" pitchFamily="18" charset="2"/>
            <a:buNone/>
          </a:pPr>
          <a:r>
            <a:rPr lang="es-ES" sz="1800" kern="1200" dirty="0">
              <a:latin typeface="+mn-lt"/>
            </a:rPr>
            <a:t>Fuego</a:t>
          </a:r>
        </a:p>
      </dsp:txBody>
      <dsp:txXfrm>
        <a:off x="6523117" y="1790937"/>
        <a:ext cx="1955960" cy="397986"/>
      </dsp:txXfrm>
    </dsp:sp>
    <dsp:sp modelId="{1BB5FD64-47F9-47A3-911F-535BFE17A3B9}">
      <dsp:nvSpPr>
        <dsp:cNvPr id="0" name=""/>
        <dsp:cNvSpPr/>
      </dsp:nvSpPr>
      <dsp:spPr>
        <a:xfrm>
          <a:off x="5871130" y="2586910"/>
          <a:ext cx="3259934" cy="1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7160" rIns="0" bIns="0" numCol="1" spcCol="1270" rtlCol="0" anchor="t" anchorCtr="1">
          <a:noAutofit/>
        </a:bodyPr>
        <a:lstStyle/>
        <a:p>
          <a:pPr marL="0" lvl="0" indent="0" algn="ctr" defTabSz="800100" rtl="0">
            <a:lnSpc>
              <a:spcPct val="90000"/>
            </a:lnSpc>
            <a:spcBef>
              <a:spcPct val="0"/>
            </a:spcBef>
            <a:spcAft>
              <a:spcPct val="35000"/>
            </a:spcAft>
            <a:buFont typeface="Symbol" panose="05050102010706020507" pitchFamily="18" charset="2"/>
            <a:buNone/>
          </a:pPr>
          <a:r>
            <a:rPr lang="es-ES" sz="1800" kern="1200" dirty="0">
              <a:latin typeface="+mn-lt"/>
            </a:rPr>
            <a:t>El fuego funde el metal.</a:t>
          </a:r>
        </a:p>
      </dsp:txBody>
      <dsp:txXfrm>
        <a:off x="5871130" y="2586910"/>
        <a:ext cx="3259934" cy="1392951"/>
      </dsp:txXfrm>
    </dsp:sp>
    <dsp:sp modelId="{FE9B27EB-7AC7-485A-9A55-41E8118F9EAF}">
      <dsp:nvSpPr>
        <dsp:cNvPr id="0" name=""/>
        <dsp:cNvSpPr/>
      </dsp:nvSpPr>
      <dsp:spPr>
        <a:xfrm>
          <a:off x="7501098" y="2188924"/>
          <a:ext cx="0" cy="318388"/>
        </a:xfrm>
        <a:prstGeom prst="line">
          <a:avLst/>
        </a:prstGeom>
        <a:noFill/>
        <a:ln w="6350" cap="flat" cmpd="sng" algn="ctr">
          <a:solidFill>
            <a:schemeClr val="accent5">
              <a:hueOff val="270005"/>
              <a:satOff val="6519"/>
              <a:lumOff val="-31471"/>
              <a:alphaOff val="0"/>
            </a:schemeClr>
          </a:solidFill>
          <a:prstDash val="dash"/>
          <a:miter lim="800000"/>
        </a:ln>
        <a:effectLst/>
      </dsp:spPr>
      <dsp:style>
        <a:lnRef idx="1">
          <a:scrgbClr r="0" g="0" b="0"/>
        </a:lnRef>
        <a:fillRef idx="0">
          <a:scrgbClr r="0" g="0" b="0"/>
        </a:fillRef>
        <a:effectRef idx="0">
          <a:scrgbClr r="0" g="0" b="0"/>
        </a:effectRef>
        <a:fontRef idx="minor"/>
      </dsp:style>
    </dsp:sp>
    <dsp:sp modelId="{46BD4721-4664-4AD0-9F11-DBE7E0B207D5}">
      <dsp:nvSpPr>
        <dsp:cNvPr id="0" name=""/>
        <dsp:cNvSpPr/>
      </dsp:nvSpPr>
      <dsp:spPr>
        <a:xfrm>
          <a:off x="7461299" y="2507313"/>
          <a:ext cx="79597" cy="79597"/>
        </a:xfrm>
        <a:prstGeom prst="ellipse">
          <a:avLst/>
        </a:prstGeom>
        <a:solidFill>
          <a:schemeClr val="accent5">
            <a:hueOff val="270005"/>
            <a:satOff val="6519"/>
            <a:lumOff val="-3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3E7832-9872-48C4-8E65-DCB39D4CDBDF}">
      <dsp:nvSpPr>
        <dsp:cNvPr id="0" name=""/>
        <dsp:cNvSpPr/>
      </dsp:nvSpPr>
      <dsp:spPr>
        <a:xfrm rot="5400000">
          <a:off x="9258065" y="1011950"/>
          <a:ext cx="397986" cy="1955960"/>
        </a:xfrm>
        <a:prstGeom prst="round2SameRect">
          <a:avLst/>
        </a:prstGeom>
        <a:solidFill>
          <a:schemeClr val="accent5">
            <a:hueOff val="360006"/>
            <a:satOff val="8692"/>
            <a:lumOff val="-41961"/>
            <a:alphaOff val="0"/>
          </a:schemeClr>
        </a:solidFill>
        <a:ln w="12700" cap="flat" cmpd="sng" algn="ctr">
          <a:solidFill>
            <a:schemeClr val="accent5">
              <a:hueOff val="360006"/>
              <a:satOff val="8692"/>
              <a:lumOff val="-4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rtlCol="0" anchor="ctr" anchorCtr="1">
          <a:noAutofit/>
        </a:bodyPr>
        <a:lstStyle/>
        <a:p>
          <a:pPr marL="0" lvl="0" indent="0" algn="ctr" defTabSz="800100" rtl="0">
            <a:lnSpc>
              <a:spcPct val="90000"/>
            </a:lnSpc>
            <a:spcBef>
              <a:spcPct val="0"/>
            </a:spcBef>
            <a:spcAft>
              <a:spcPct val="35000"/>
            </a:spcAft>
            <a:buFont typeface="Symbol" panose="05050102010706020507" pitchFamily="18" charset="2"/>
            <a:buNone/>
          </a:pPr>
          <a:r>
            <a:rPr lang="es-ES" sz="1800" kern="1200" dirty="0">
              <a:latin typeface="+mn-lt"/>
            </a:rPr>
            <a:t>Metal</a:t>
          </a:r>
        </a:p>
      </dsp:txBody>
      <dsp:txXfrm rot="-5400000">
        <a:off x="8479078" y="1810365"/>
        <a:ext cx="1936532" cy="359130"/>
      </dsp:txXfrm>
    </dsp:sp>
    <dsp:sp modelId="{1FA3C236-5719-4A33-A6BB-80FA85F940E3}">
      <dsp:nvSpPr>
        <dsp:cNvPr id="0" name=""/>
        <dsp:cNvSpPr/>
      </dsp:nvSpPr>
      <dsp:spPr>
        <a:xfrm>
          <a:off x="7827091" y="0"/>
          <a:ext cx="3259934" cy="1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rtlCol="0" anchor="b" anchorCtr="1">
          <a:noAutofit/>
        </a:bodyPr>
        <a:lstStyle/>
        <a:p>
          <a:pPr marL="0" lvl="0" indent="0" algn="ctr" defTabSz="800100" rtl="0">
            <a:lnSpc>
              <a:spcPct val="90000"/>
            </a:lnSpc>
            <a:spcBef>
              <a:spcPct val="0"/>
            </a:spcBef>
            <a:spcAft>
              <a:spcPct val="35000"/>
            </a:spcAft>
            <a:buFont typeface="Symbol" panose="05050102010706020507" pitchFamily="18" charset="2"/>
            <a:buNone/>
          </a:pPr>
          <a:r>
            <a:rPr lang="es-ES" sz="1800" kern="1200" dirty="0"/>
            <a:t>El metal corta la madera.</a:t>
          </a:r>
          <a:endParaRPr lang="es-ES" sz="1800" kern="1200" dirty="0">
            <a:latin typeface="+mn-lt"/>
          </a:endParaRPr>
        </a:p>
      </dsp:txBody>
      <dsp:txXfrm>
        <a:off x="7827091" y="0"/>
        <a:ext cx="3259934" cy="1392951"/>
      </dsp:txXfrm>
    </dsp:sp>
    <dsp:sp modelId="{18F1C823-9ACD-4FCD-8102-F468DCE57A45}">
      <dsp:nvSpPr>
        <dsp:cNvPr id="0" name=""/>
        <dsp:cNvSpPr/>
      </dsp:nvSpPr>
      <dsp:spPr>
        <a:xfrm>
          <a:off x="9457058" y="1472548"/>
          <a:ext cx="0" cy="318388"/>
        </a:xfrm>
        <a:prstGeom prst="line">
          <a:avLst/>
        </a:prstGeom>
        <a:noFill/>
        <a:ln w="6350" cap="flat" cmpd="sng" algn="ctr">
          <a:solidFill>
            <a:schemeClr val="accent5">
              <a:hueOff val="360006"/>
              <a:satOff val="8692"/>
              <a:lumOff val="-41961"/>
              <a:alphaOff val="0"/>
            </a:schemeClr>
          </a:solidFill>
          <a:prstDash val="dash"/>
          <a:miter lim="800000"/>
        </a:ln>
        <a:effectLst/>
      </dsp:spPr>
      <dsp:style>
        <a:lnRef idx="1">
          <a:scrgbClr r="0" g="0" b="0"/>
        </a:lnRef>
        <a:fillRef idx="0">
          <a:scrgbClr r="0" g="0" b="0"/>
        </a:fillRef>
        <a:effectRef idx="0">
          <a:scrgbClr r="0" g="0" b="0"/>
        </a:effectRef>
        <a:fontRef idx="minor"/>
      </dsp:style>
    </dsp:sp>
    <dsp:sp modelId="{F8AD0AB8-BBDF-4F0A-A6A0-850E289DD521}">
      <dsp:nvSpPr>
        <dsp:cNvPr id="0" name=""/>
        <dsp:cNvSpPr/>
      </dsp:nvSpPr>
      <dsp:spPr>
        <a:xfrm>
          <a:off x="9417260" y="1392951"/>
          <a:ext cx="79597" cy="79597"/>
        </a:xfrm>
        <a:prstGeom prst="ellipse">
          <a:avLst/>
        </a:prstGeom>
        <a:solidFill>
          <a:schemeClr val="accent5">
            <a:hueOff val="360006"/>
            <a:satOff val="8692"/>
            <a:lumOff val="-4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944330-AFEE-43C3-BC63-8827CDCBA155}">
      <dsp:nvSpPr>
        <dsp:cNvPr id="0" name=""/>
        <dsp:cNvSpPr/>
      </dsp:nvSpPr>
      <dsp:spPr>
        <a:xfrm>
          <a:off x="2332137" y="189812"/>
          <a:ext cx="2196000" cy="2196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9D6074-CFB0-45DC-9E06-A5A659A5A9A8}">
      <dsp:nvSpPr>
        <dsp:cNvPr id="0" name=""/>
        <dsp:cNvSpPr/>
      </dsp:nvSpPr>
      <dsp:spPr>
        <a:xfrm>
          <a:off x="2800137" y="657812"/>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780C5C-92EE-43B8-8D46-4BBEF52C4955}">
      <dsp:nvSpPr>
        <dsp:cNvPr id="0" name=""/>
        <dsp:cNvSpPr/>
      </dsp:nvSpPr>
      <dsp:spPr>
        <a:xfrm>
          <a:off x="1630137" y="306981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s-CL" sz="2000" kern="1200"/>
            <a:t>Gracias por su atención</a:t>
          </a:r>
          <a:endParaRPr lang="en-US" sz="2000" kern="1200"/>
        </a:p>
      </dsp:txBody>
      <dsp:txXfrm>
        <a:off x="1630137" y="3069812"/>
        <a:ext cx="3600000" cy="720000"/>
      </dsp:txXfrm>
    </dsp:sp>
    <dsp:sp modelId="{D595C9C4-50A3-4D8F-8FFE-73728DD4EC67}">
      <dsp:nvSpPr>
        <dsp:cNvPr id="0" name=""/>
        <dsp:cNvSpPr/>
      </dsp:nvSpPr>
      <dsp:spPr>
        <a:xfrm>
          <a:off x="6562137" y="189812"/>
          <a:ext cx="2196000" cy="2196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761179-4C0D-4EE5-AE11-1E6B73EE7E2B}">
      <dsp:nvSpPr>
        <dsp:cNvPr id="0" name=""/>
        <dsp:cNvSpPr/>
      </dsp:nvSpPr>
      <dsp:spPr>
        <a:xfrm>
          <a:off x="7030137" y="657812"/>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4E3E33-0DD7-406E-86CF-39046556E13D}">
      <dsp:nvSpPr>
        <dsp:cNvPr id="0" name=""/>
        <dsp:cNvSpPr/>
      </dsp:nvSpPr>
      <dsp:spPr>
        <a:xfrm>
          <a:off x="5860137" y="306981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s-CL" sz="2000" kern="1200"/>
            <a:t>victoria.Lueckel@pucv.cl</a:t>
          </a:r>
          <a:endParaRPr lang="en-US" sz="2000" kern="1200"/>
        </a:p>
      </dsp:txBody>
      <dsp:txXfrm>
        <a:off x="5860137" y="3069812"/>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Escala de tiempo rectangular redondeada"/>
  <dgm:desc val="Se usa para mostrar una lista de eventos en orden cronológico. Un cuadro invisible contiene la descripción mientras que la fecha se muestra en rectángulos, excepto el primer y último nodo, en los que las esquinas del rectángulo son redondeadas. Puede mostrar una gran cantidad de texto y un formato de fecha descriptivo largo."/>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16/7/layout/RoundedRectangleTimeline">
  <dgm:title val="Escala de tiempo rectangular redondeada"/>
  <dgm:desc val="Se usa para mostrar una lista de eventos en orden cronológico. Un cuadro invisible contiene la descripción mientras que la fecha se muestra en rectángulos, excepto el primer y último nodo, en los que las esquinas del rectángulo son redondeadas. Puede mostrar una gran cantidad de texto y un formato de fecha descriptivo largo."/>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DFBAABBB-F1BE-4363-BBD5-0DD1159694AA}" type="datetime1">
              <a:rPr lang="es-ES" smtClean="0"/>
              <a:t>01/11/2022</a:t>
            </a:fld>
            <a:endParaRPr lang="es-ES"/>
          </a:p>
        </p:txBody>
      </p:sp>
      <p:sp>
        <p:nvSpPr>
          <p:cNvPr id="4" name="Marcador de pie de página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número de diapositiva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23CDBB5-5B4A-4483-935D-A73935186B4D}" type="slidenum">
              <a:rPr lang="es-ES" smtClean="0"/>
              <a:t>‹Nº›</a:t>
            </a:fld>
            <a:endParaRPr lang="es-E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6E845F39-3ED7-4557-8E83-69CFB9EC7E67}" type="datetime1">
              <a:rPr lang="es-ES" smtClean="0"/>
              <a:t>01/11/2022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7CCE34D-CFF1-4FFE-815B-D050E7ED2DFD}" type="slidenum">
              <a:rPr lang="es-ES" smtClean="0"/>
              <a:t>‹Nº›</a:t>
            </a:fld>
            <a:endParaRPr lang="es-E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rtl="0"/>
            <a:fld id="{1983A999-5E0E-42CA-8400-604AE921FF7C}" type="slidenum">
              <a:rPr lang="es-ES" smtClean="0"/>
              <a:t>1</a:t>
            </a:fld>
            <a:endParaRPr lang="es-ES"/>
          </a:p>
        </p:txBody>
      </p:sp>
      <p:sp>
        <p:nvSpPr>
          <p:cNvPr id="5" name="Marcador de fecha 4">
            <a:extLst>
              <a:ext uri="{FF2B5EF4-FFF2-40B4-BE49-F238E27FC236}">
                <a16:creationId xmlns:a16="http://schemas.microsoft.com/office/drawing/2014/main" id="{1F5E7C03-88B8-4DAC-AE1C-964A18E7E87E}"/>
              </a:ext>
            </a:extLst>
          </p:cNvPr>
          <p:cNvSpPr>
            <a:spLocks noGrp="1"/>
          </p:cNvSpPr>
          <p:nvPr>
            <p:ph type="dt" idx="1"/>
          </p:nvPr>
        </p:nvSpPr>
        <p:spPr/>
        <p:txBody>
          <a:bodyPr/>
          <a:lstStyle/>
          <a:p>
            <a:pPr rtl="0"/>
            <a:fld id="{EA37B167-7500-4BD6-8ABE-109491A63DCA}" type="datetime1">
              <a:rPr lang="es-ES" smtClean="0"/>
              <a:t>01/11/2022</a:t>
            </a:fld>
            <a:endParaRPr lang="es-ES"/>
          </a:p>
        </p:txBody>
      </p:sp>
    </p:spTree>
    <p:extLst>
      <p:ext uri="{BB962C8B-B14F-4D97-AF65-F5344CB8AC3E}">
        <p14:creationId xmlns:p14="http://schemas.microsoft.com/office/powerpoint/2010/main" val="156083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10"/>
          </p:nvPr>
        </p:nvSpPr>
        <p:spPr/>
        <p:txBody>
          <a:bodyPr rtlCol="0"/>
          <a:lstStyle/>
          <a:p>
            <a:pPr rtl="0"/>
            <a:fld id="{32DC0559-D619-4E56-BF6F-3712370C2150}" type="slidenum">
              <a:rPr lang="es-ES" smtClean="0"/>
              <a:t>15</a:t>
            </a:fld>
            <a:endParaRPr lang="es-ES"/>
          </a:p>
        </p:txBody>
      </p:sp>
      <p:sp>
        <p:nvSpPr>
          <p:cNvPr id="5" name="Marcador de fecha 4">
            <a:extLst>
              <a:ext uri="{FF2B5EF4-FFF2-40B4-BE49-F238E27FC236}">
                <a16:creationId xmlns:a16="http://schemas.microsoft.com/office/drawing/2014/main" id="{715C649D-2A27-4622-ADC3-122576274F1C}"/>
              </a:ext>
            </a:extLst>
          </p:cNvPr>
          <p:cNvSpPr>
            <a:spLocks noGrp="1"/>
          </p:cNvSpPr>
          <p:nvPr>
            <p:ph type="dt" idx="1"/>
          </p:nvPr>
        </p:nvSpPr>
        <p:spPr/>
        <p:txBody>
          <a:bodyPr/>
          <a:lstStyle/>
          <a:p>
            <a:pPr rtl="0"/>
            <a:fld id="{4D8F4E6A-E35F-442E-A544-AD74ACC7AACF}" type="datetime1">
              <a:rPr lang="es-ES" smtClean="0"/>
              <a:t>01/11/2022</a:t>
            </a:fld>
            <a:endParaRPr lang="es-ES"/>
          </a:p>
        </p:txBody>
      </p:sp>
    </p:spTree>
    <p:extLst>
      <p:ext uri="{BB962C8B-B14F-4D97-AF65-F5344CB8AC3E}">
        <p14:creationId xmlns:p14="http://schemas.microsoft.com/office/powerpoint/2010/main" val="514541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10"/>
          </p:nvPr>
        </p:nvSpPr>
        <p:spPr/>
        <p:txBody>
          <a:bodyPr rtlCol="0"/>
          <a:lstStyle/>
          <a:p>
            <a:pPr rtl="0"/>
            <a:fld id="{32DC0559-D619-4E56-BF6F-3712370C2150}" type="slidenum">
              <a:rPr lang="es-ES" smtClean="0"/>
              <a:t>16</a:t>
            </a:fld>
            <a:endParaRPr lang="es-ES"/>
          </a:p>
        </p:txBody>
      </p:sp>
      <p:sp>
        <p:nvSpPr>
          <p:cNvPr id="5" name="Marcador de fecha 4">
            <a:extLst>
              <a:ext uri="{FF2B5EF4-FFF2-40B4-BE49-F238E27FC236}">
                <a16:creationId xmlns:a16="http://schemas.microsoft.com/office/drawing/2014/main" id="{715C649D-2A27-4622-ADC3-122576274F1C}"/>
              </a:ext>
            </a:extLst>
          </p:cNvPr>
          <p:cNvSpPr>
            <a:spLocks noGrp="1"/>
          </p:cNvSpPr>
          <p:nvPr>
            <p:ph type="dt" idx="1"/>
          </p:nvPr>
        </p:nvSpPr>
        <p:spPr/>
        <p:txBody>
          <a:bodyPr/>
          <a:lstStyle/>
          <a:p>
            <a:pPr rtl="0"/>
            <a:fld id="{4D8F4E6A-E35F-442E-A544-AD74ACC7AACF}" type="datetime1">
              <a:rPr lang="es-ES" smtClean="0"/>
              <a:t>01/11/2022</a:t>
            </a:fld>
            <a:endParaRPr lang="es-ES"/>
          </a:p>
        </p:txBody>
      </p:sp>
    </p:spTree>
    <p:extLst>
      <p:ext uri="{BB962C8B-B14F-4D97-AF65-F5344CB8AC3E}">
        <p14:creationId xmlns:p14="http://schemas.microsoft.com/office/powerpoint/2010/main" val="3160965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ítulo">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rtlCol="0" anchor="b" anchorCtr="0">
            <a:noAutofit/>
          </a:bodyPr>
          <a:lstStyle/>
          <a:p>
            <a:pPr rtl="0"/>
            <a:r>
              <a:rPr lang="es-ES" sz="4800"/>
              <a:t>Flotante en 3D</a:t>
            </a:r>
          </a:p>
        </p:txBody>
      </p:sp>
      <p:sp>
        <p:nvSpPr>
          <p:cNvPr id="14" name="Marcador de posición de imagen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rtlCol="0">
            <a:noAutofit/>
          </a:bodyPr>
          <a:lstStyle/>
          <a:p>
            <a:pPr rtl="0"/>
            <a:r>
              <a:rPr lang="es-ES"/>
              <a:t>Haga clic en el icono para agregar una imagen</a:t>
            </a:r>
          </a:p>
        </p:txBody>
      </p:sp>
      <p:sp>
        <p:nvSpPr>
          <p:cNvPr id="8" name="Elipse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nvGrpSpPr>
          <p:cNvPr id="9" name="Grupo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orma libre: Forma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11" name="Elipse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sp>
        <p:nvSpPr>
          <p:cNvPr id="3" name="Marcador de texto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rtlCol="0">
            <a:noAutofit/>
          </a:bodyPr>
          <a:lstStyle>
            <a:lvl1pPr>
              <a:buNone/>
              <a:defRPr sz="2000"/>
            </a:lvl1pPr>
            <a:lvl2pPr>
              <a:buNone/>
              <a:defRPr sz="2000"/>
            </a:lvl2pPr>
            <a:lvl3pPr>
              <a:buNone/>
              <a:defRPr sz="2000"/>
            </a:lvl3pPr>
            <a:lvl4pPr>
              <a:buNone/>
              <a:defRPr sz="2000"/>
            </a:lvl4pPr>
            <a:lvl5pPr>
              <a:buNone/>
              <a:defRPr sz="2000"/>
            </a:lvl5pPr>
          </a:lstStyle>
          <a:p>
            <a:pPr lvl="0" rtl="0"/>
            <a:r>
              <a:rPr lang="es-ES"/>
              <a:t>Haga clic para modificar los estilos de texto del patrón</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lumna de contenido 3">
    <p:spTree>
      <p:nvGrpSpPr>
        <p:cNvPr id="1" name=""/>
        <p:cNvGrpSpPr/>
        <p:nvPr/>
      </p:nvGrpSpPr>
      <p:grpSpPr>
        <a:xfrm>
          <a:off x="0" y="0"/>
          <a:ext cx="0" cy="0"/>
          <a:chOff x="0" y="0"/>
          <a:chExt cx="0" cy="0"/>
        </a:xfrm>
      </p:grpSpPr>
      <p:grpSp>
        <p:nvGrpSpPr>
          <p:cNvPr id="34" name="Grupo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orma libre: Forma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ES" dirty="0"/>
            </a:p>
          </p:txBody>
        </p:sp>
        <p:sp>
          <p:nvSpPr>
            <p:cNvPr id="36" name="Forma libre: Forma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ES" dirty="0">
                <a:solidFill>
                  <a:schemeClr val="tx1"/>
                </a:solidFill>
              </a:endParaRPr>
            </a:p>
          </p:txBody>
        </p:sp>
        <p:sp>
          <p:nvSpPr>
            <p:cNvPr id="37" name="Elipse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38" name="Elipse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sp>
        <p:nvSpPr>
          <p:cNvPr id="19" name="Forma libre: Forma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20" name="Elipse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25" name="Elipse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15" name="Título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s-ES" sz="4800" dirty="0"/>
            </a:lvl1pPr>
          </a:lstStyle>
          <a:p>
            <a:pPr lvl="0" rtl="0">
              <a:lnSpc>
                <a:spcPct val="100000"/>
              </a:lnSpc>
            </a:pPr>
            <a:r>
              <a:rPr lang="es-ES"/>
              <a:t>Haga clic para modificar el estilo de título del patrón</a:t>
            </a:r>
          </a:p>
        </p:txBody>
      </p:sp>
      <p:sp>
        <p:nvSpPr>
          <p:cNvPr id="16" name="Marcador de texto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rtlCol="0"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a:t>Haga clic para modificar los estilos de texto del patrón</a:t>
            </a:r>
          </a:p>
        </p:txBody>
      </p:sp>
      <p:sp>
        <p:nvSpPr>
          <p:cNvPr id="17" name="Marcador de contenido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rtlCol="0">
            <a:noAutofit/>
          </a:bodyPr>
          <a:lstStyle>
            <a:lvl1pPr>
              <a:defRPr sz="1800"/>
            </a:lvl1pPr>
            <a:lvl2pPr>
              <a:defRPr sz="1800"/>
            </a:lvl2pPr>
            <a:lvl3pPr>
              <a:defRPr sz="1800"/>
            </a:lvl3pPr>
            <a:lvl4pPr>
              <a:defRPr sz="1800"/>
            </a:lvl4pPr>
            <a:lvl5pPr>
              <a:defRPr sz="180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ES" dirty="0"/>
          </a:p>
        </p:txBody>
      </p:sp>
      <p:sp>
        <p:nvSpPr>
          <p:cNvPr id="22" name="Marcador de texto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s-ES" sz="2000" b="0" cap="all" spc="200" baseline="0" dirty="0">
                <a:solidFill>
                  <a:schemeClr val="tx1"/>
                </a:solidFill>
              </a:defRPr>
            </a:lvl1pPr>
          </a:lstStyle>
          <a:p>
            <a:pPr marL="228600" lvl="0" indent="-228600" rtl="0"/>
            <a:r>
              <a:rPr lang="es-ES"/>
              <a:t>Haga clic para modificar los estilos de texto del patrón</a:t>
            </a:r>
          </a:p>
        </p:txBody>
      </p:sp>
      <p:sp>
        <p:nvSpPr>
          <p:cNvPr id="23" name="Marcador de contenido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18" name="Marcador de texto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s-ES" sz="2000" b="0" cap="all" spc="200" baseline="0" dirty="0">
                <a:solidFill>
                  <a:schemeClr val="tx1"/>
                </a:solidFill>
              </a:defRPr>
            </a:lvl1pPr>
          </a:lstStyle>
          <a:p>
            <a:pPr marL="228600" lvl="0" indent="-228600" rtl="0"/>
            <a:r>
              <a:rPr lang="es-ES"/>
              <a:t>Haga clic para EDITAR</a:t>
            </a:r>
          </a:p>
        </p:txBody>
      </p:sp>
      <p:sp>
        <p:nvSpPr>
          <p:cNvPr id="21" name="Marcador de contenido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4" name="Marcador de fecha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noAutofit/>
          </a:bodyPr>
          <a:lstStyle/>
          <a:p>
            <a:pPr rtl="0"/>
            <a:r>
              <a:rPr lang="es-ES"/>
              <a:t>Martes, 2 de febrero de 20XX</a:t>
            </a:r>
            <a:endParaRPr lang="es-ES" dirty="0"/>
          </a:p>
        </p:txBody>
      </p:sp>
      <p:sp>
        <p:nvSpPr>
          <p:cNvPr id="5" name="Marcador de pie de página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noAutofit/>
          </a:bodyPr>
          <a:lstStyle/>
          <a:p>
            <a:pPr rtl="0"/>
            <a:r>
              <a:rPr lang="es-ES"/>
              <a:t>Ejemplo de Texto de pie de página</a:t>
            </a:r>
          </a:p>
        </p:txBody>
      </p:sp>
      <p:sp>
        <p:nvSpPr>
          <p:cNvPr id="6" name="Marcador de número de diapositiva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Resumen">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rtlCol="0" anchor="t" anchorCtr="0">
            <a:noAutofit/>
          </a:bodyPr>
          <a:lstStyle/>
          <a:p>
            <a:pPr rtl="0"/>
            <a:r>
              <a:rPr lang="es-ES"/>
              <a:t>Haga clic para modificar el estilo de título del patrón</a:t>
            </a:r>
          </a:p>
        </p:txBody>
      </p:sp>
      <p:sp>
        <p:nvSpPr>
          <p:cNvPr id="10" name="Marcador de posición de imagen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rtlCol="0">
            <a:noAutofit/>
          </a:bodyPr>
          <a:lstStyle/>
          <a:p>
            <a:pPr rtl="0"/>
            <a:r>
              <a:rPr lang="es-ES"/>
              <a:t>Haga clic en el icono para agregar una imagen</a:t>
            </a:r>
          </a:p>
        </p:txBody>
      </p:sp>
      <p:sp>
        <p:nvSpPr>
          <p:cNvPr id="7" name="Marcador de contenido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rtlCol="0">
            <a:noAutofit/>
          </a:bodyPr>
          <a:lstStyle>
            <a:lvl1pPr marL="0" indent="0">
              <a:buNone/>
              <a:defRPr sz="2000"/>
            </a:lvl1pPr>
            <a:lvl2pPr>
              <a:buNone/>
              <a:defRPr sz="1900"/>
            </a:lvl2pPr>
            <a:lvl3pPr>
              <a:buNone/>
              <a:defRPr sz="1900"/>
            </a:lvl3pPr>
            <a:lvl4pPr>
              <a:buNone/>
              <a:defRPr sz="1900"/>
            </a:lvl4pPr>
            <a:lvl5pPr>
              <a:buNone/>
              <a:defRPr sz="1900"/>
            </a:lvl5pPr>
          </a:lstStyle>
          <a:p>
            <a:pPr lvl="0" rtl="0"/>
            <a:r>
              <a:rPr lang="es-ES"/>
              <a:t>Haga clic para modificar los estilos de texto del patrón</a:t>
            </a:r>
          </a:p>
        </p:txBody>
      </p:sp>
      <p:sp>
        <p:nvSpPr>
          <p:cNvPr id="2" name="Marcador de fecha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s-ES"/>
              <a:t>Martes, 2 de febrero de 20XX</a:t>
            </a:r>
          </a:p>
        </p:txBody>
      </p:sp>
      <p:sp>
        <p:nvSpPr>
          <p:cNvPr id="3" name="Marcador de pie de página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s-ES"/>
              <a:t>Ejemplo de Texto de pie de página</a:t>
            </a:r>
          </a:p>
        </p:txBody>
      </p:sp>
      <p:sp>
        <p:nvSpPr>
          <p:cNvPr id="4" name="Marcador de número de diapositiva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
        <p:nvSpPr>
          <p:cNvPr id="8" name="Elipse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ierre">
    <p:spTree>
      <p:nvGrpSpPr>
        <p:cNvPr id="1" name=""/>
        <p:cNvGrpSpPr/>
        <p:nvPr/>
      </p:nvGrpSpPr>
      <p:grpSpPr>
        <a:xfrm>
          <a:off x="0" y="0"/>
          <a:ext cx="0" cy="0"/>
          <a:chOff x="0" y="0"/>
          <a:chExt cx="0" cy="0"/>
        </a:xfrm>
      </p:grpSpPr>
      <p:sp>
        <p:nvSpPr>
          <p:cNvPr id="28" name="Título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rtlCol="0" anchor="b" anchorCtr="0">
            <a:noAutofit/>
          </a:bodyPr>
          <a:lstStyle/>
          <a:p>
            <a:pPr rtl="0"/>
            <a:r>
              <a:rPr lang="es-ES"/>
              <a:t>Haga clic para modificar el estilo de título del patrón</a:t>
            </a:r>
            <a:endParaRPr lang="es-ES" dirty="0"/>
          </a:p>
        </p:txBody>
      </p:sp>
      <p:sp>
        <p:nvSpPr>
          <p:cNvPr id="31" name="Subtítulo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rtlCol="0">
            <a:noAutofit/>
          </a:bodyPr>
          <a:lstStyle>
            <a:lvl1pPr>
              <a:buNone/>
              <a:defRPr sz="2400"/>
            </a:lvl1pPr>
          </a:lstStyle>
          <a:p>
            <a:pPr rtl="0"/>
            <a:r>
              <a:rPr lang="es-ES">
                <a:solidFill>
                  <a:schemeClr val="tx1">
                    <a:alpha val="60000"/>
                  </a:schemeClr>
                </a:solidFill>
              </a:rPr>
              <a:t>Haga clic para modificar el estilo de subtítulo del patrón</a:t>
            </a:r>
            <a:endParaRPr lang="es-ES" dirty="0">
              <a:solidFill>
                <a:schemeClr val="tx1">
                  <a:alpha val="60000"/>
                </a:schemeClr>
              </a:solidFill>
            </a:endParaRPr>
          </a:p>
        </p:txBody>
      </p:sp>
      <p:sp>
        <p:nvSpPr>
          <p:cNvPr id="40" name="Marcador de posición de imagen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rtlCol="0">
            <a:noAutofit/>
          </a:bodyPr>
          <a:lstStyle/>
          <a:p>
            <a:pPr rtl="0"/>
            <a:r>
              <a:rPr lang="es-ES"/>
              <a:t>Haga clic en el icono para agregar una imagen</a:t>
            </a:r>
            <a:endParaRPr lang="es-ES" dirty="0"/>
          </a:p>
        </p:txBody>
      </p:sp>
      <p:sp>
        <p:nvSpPr>
          <p:cNvPr id="42" name="Marcador de posición de imagen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rtlCol="0">
            <a:noAutofit/>
          </a:bodyPr>
          <a:lstStyle/>
          <a:p>
            <a:pPr rtl="0"/>
            <a:r>
              <a:rPr lang="es-ES"/>
              <a:t>Haga clic en el icono para agregar una imagen</a:t>
            </a:r>
          </a:p>
        </p:txBody>
      </p:sp>
      <p:grpSp>
        <p:nvGrpSpPr>
          <p:cNvPr id="43" name="Grupo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orma libre: Forma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solidFill>
                  <a:schemeClr val="tx1"/>
                </a:solidFill>
              </a:endParaRPr>
            </a:p>
          </p:txBody>
        </p:sp>
        <p:sp>
          <p:nvSpPr>
            <p:cNvPr id="45" name="Elipse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46" name="Forma libre: Forma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solidFill>
                  <a:schemeClr val="tx1"/>
                </a:solidFill>
              </a:endParaRPr>
            </a:p>
          </p:txBody>
        </p:sp>
      </p:grpSp>
      <p:grpSp>
        <p:nvGrpSpPr>
          <p:cNvPr id="15" name="Grupo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orma libre: Forma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21" name="Elipse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sp>
        <p:nvSpPr>
          <p:cNvPr id="5" name="Marcador de fecha 4">
            <a:extLst>
              <a:ext uri="{FF2B5EF4-FFF2-40B4-BE49-F238E27FC236}">
                <a16:creationId xmlns:a16="http://schemas.microsoft.com/office/drawing/2014/main" id="{E57D2D6F-49E8-4217-A908-2D9E43583589}"/>
              </a:ext>
            </a:extLst>
          </p:cNvPr>
          <p:cNvSpPr>
            <a:spLocks noGrp="1"/>
          </p:cNvSpPr>
          <p:nvPr>
            <p:ph type="dt" sz="half" idx="10"/>
          </p:nvPr>
        </p:nvSpPr>
        <p:spPr/>
        <p:txBody>
          <a:bodyPr rtlCol="0">
            <a:noAutofit/>
          </a:bodyPr>
          <a:lstStyle/>
          <a:p>
            <a:pPr rtl="0"/>
            <a:r>
              <a:rPr lang="es-ES"/>
              <a:t>Martes, 2 de febrero de 20XX</a:t>
            </a:r>
          </a:p>
        </p:txBody>
      </p:sp>
      <p:sp>
        <p:nvSpPr>
          <p:cNvPr id="6" name="Marcador de pie de página 5">
            <a:extLst>
              <a:ext uri="{FF2B5EF4-FFF2-40B4-BE49-F238E27FC236}">
                <a16:creationId xmlns:a16="http://schemas.microsoft.com/office/drawing/2014/main" id="{591C4440-6B8D-4A24-A807-8B1302A3DFAF}"/>
              </a:ext>
            </a:extLst>
          </p:cNvPr>
          <p:cNvSpPr>
            <a:spLocks noGrp="1"/>
          </p:cNvSpPr>
          <p:nvPr>
            <p:ph type="ftr" sz="quarter" idx="11"/>
          </p:nvPr>
        </p:nvSpPr>
        <p:spPr/>
        <p:txBody>
          <a:bodyPr rtlCol="0">
            <a:noAutofit/>
          </a:bodyPr>
          <a:lstStyle/>
          <a:p>
            <a:pPr rtl="0"/>
            <a:r>
              <a:rPr lang="es-ES"/>
              <a:t>Ejemplo de Texto de pie de página</a:t>
            </a:r>
          </a:p>
        </p:txBody>
      </p:sp>
      <p:sp>
        <p:nvSpPr>
          <p:cNvPr id="7" name="Marcador de número de diapositiva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
        <p:nvSpPr>
          <p:cNvPr id="17" name="Elipse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rtlCol="0" anchor="t" anchorCtr="0">
            <a:noAutofit/>
          </a:bodyPr>
          <a:lstStyle>
            <a:lvl1pPr algn="l">
              <a:lnSpc>
                <a:spcPct val="100000"/>
              </a:lnSpc>
              <a:defRPr sz="6400"/>
            </a:lvl1pPr>
          </a:lstStyle>
          <a:p>
            <a:pPr rtl="0"/>
            <a:r>
              <a:rPr lang="es-ES"/>
              <a:t>Haga clic para modificar el estilo de título del patrón</a:t>
            </a:r>
            <a:endParaRPr lang="es-ES" dirty="0"/>
          </a:p>
        </p:txBody>
      </p:sp>
      <p:sp>
        <p:nvSpPr>
          <p:cNvPr id="3" name="Subtítulo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rtlCol="0">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a:t>Haga clic para modificar el estilo de subtítulo del patrón</a:t>
            </a:r>
            <a:endParaRPr lang="es-ES" dirty="0"/>
          </a:p>
        </p:txBody>
      </p:sp>
      <p:sp>
        <p:nvSpPr>
          <p:cNvPr id="4" name="Marcador de fecha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noAutofit/>
          </a:bodyPr>
          <a:lstStyle/>
          <a:p>
            <a:pPr rtl="0"/>
            <a:r>
              <a:rPr lang="es-ES"/>
              <a:t>Martes, 2 de febrero de 20XX</a:t>
            </a:r>
            <a:endParaRPr lang="es-ES" dirty="0"/>
          </a:p>
        </p:txBody>
      </p:sp>
      <p:sp>
        <p:nvSpPr>
          <p:cNvPr id="5" name="Marcador de pie de página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noAutofit/>
          </a:bodyPr>
          <a:lstStyle/>
          <a:p>
            <a:pPr rtl="0"/>
            <a:r>
              <a:rPr lang="es-ES"/>
              <a:t>Ejemplo de Texto de pie de página</a:t>
            </a:r>
          </a:p>
        </p:txBody>
      </p:sp>
      <p:sp>
        <p:nvSpPr>
          <p:cNvPr id="6" name="Marcador de número de diapositiva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
        <p:nvSpPr>
          <p:cNvPr id="19" name="Forma libre: Forma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20" name="Elipse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25" name="Elipse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nvGrpSpPr>
          <p:cNvPr id="34" name="Grupo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orma libre: Forma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ES" dirty="0"/>
            </a:p>
          </p:txBody>
        </p:sp>
        <p:sp>
          <p:nvSpPr>
            <p:cNvPr id="36" name="Forma libre: Forma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ES" dirty="0">
                <a:solidFill>
                  <a:schemeClr val="tx1"/>
                </a:solidFill>
              </a:endParaRPr>
            </a:p>
          </p:txBody>
        </p:sp>
        <p:sp>
          <p:nvSpPr>
            <p:cNvPr id="37" name="Elipse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38" name="Elipse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os contenido">
    <p:spTree>
      <p:nvGrpSpPr>
        <p:cNvPr id="1" name=""/>
        <p:cNvGrpSpPr/>
        <p:nvPr/>
      </p:nvGrpSpPr>
      <p:grpSpPr>
        <a:xfrm>
          <a:off x="0" y="0"/>
          <a:ext cx="0" cy="0"/>
          <a:chOff x="0" y="0"/>
          <a:chExt cx="0" cy="0"/>
        </a:xfrm>
      </p:grpSpPr>
      <p:sp>
        <p:nvSpPr>
          <p:cNvPr id="22" name="Elipse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nvGrpSpPr>
          <p:cNvPr id="13" name="Grupo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orma libre: Forma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21" name="Elipse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sp>
        <p:nvSpPr>
          <p:cNvPr id="2" name="Título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rtlCol="0">
            <a:noAutofit/>
          </a:bodyPr>
          <a:lstStyle>
            <a:lvl1pPr>
              <a:lnSpc>
                <a:spcPct val="100000"/>
              </a:lnSpc>
              <a:defRPr/>
            </a:lvl1pPr>
          </a:lstStyle>
          <a:p>
            <a:pPr rtl="0"/>
            <a:r>
              <a:rPr lang="es-ES"/>
              <a:t>Haga clic para modificar el estilo de título del patrón</a:t>
            </a:r>
            <a:endParaRPr lang="es-ES" dirty="0"/>
          </a:p>
        </p:txBody>
      </p:sp>
      <p:sp>
        <p:nvSpPr>
          <p:cNvPr id="3" name="Marcador de contenido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rtlCol="0">
            <a:noAutofit/>
          </a:body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ES" dirty="0"/>
          </a:p>
        </p:txBody>
      </p:sp>
      <p:sp>
        <p:nvSpPr>
          <p:cNvPr id="4" name="Marcador de contenido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rtlCol="0">
            <a:noAutofit/>
          </a:body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ES" dirty="0"/>
          </a:p>
        </p:txBody>
      </p:sp>
      <p:sp>
        <p:nvSpPr>
          <p:cNvPr id="5" name="Marcador de fecha 4">
            <a:extLst>
              <a:ext uri="{FF2B5EF4-FFF2-40B4-BE49-F238E27FC236}">
                <a16:creationId xmlns:a16="http://schemas.microsoft.com/office/drawing/2014/main" id="{BB99A8AF-0998-4613-B1D8-C14ECBFFDF67}"/>
              </a:ext>
            </a:extLst>
          </p:cNvPr>
          <p:cNvSpPr>
            <a:spLocks noGrp="1"/>
          </p:cNvSpPr>
          <p:nvPr>
            <p:ph type="dt" sz="half" idx="10"/>
          </p:nvPr>
        </p:nvSpPr>
        <p:spPr/>
        <p:txBody>
          <a:bodyPr rtlCol="0">
            <a:noAutofit/>
          </a:bodyPr>
          <a:lstStyle/>
          <a:p>
            <a:pPr rtl="0"/>
            <a:r>
              <a:rPr lang="es-ES"/>
              <a:t>Martes, 2 de febrero de 20XX</a:t>
            </a:r>
          </a:p>
        </p:txBody>
      </p:sp>
      <p:sp>
        <p:nvSpPr>
          <p:cNvPr id="6" name="Marcador de pie de página 5">
            <a:extLst>
              <a:ext uri="{FF2B5EF4-FFF2-40B4-BE49-F238E27FC236}">
                <a16:creationId xmlns:a16="http://schemas.microsoft.com/office/drawing/2014/main" id="{66E44EAA-B8A9-4428-A9DF-1174DA940990}"/>
              </a:ext>
            </a:extLst>
          </p:cNvPr>
          <p:cNvSpPr>
            <a:spLocks noGrp="1"/>
          </p:cNvSpPr>
          <p:nvPr>
            <p:ph type="ftr" sz="quarter" idx="11"/>
          </p:nvPr>
        </p:nvSpPr>
        <p:spPr/>
        <p:txBody>
          <a:bodyPr rtlCol="0">
            <a:noAutofit/>
          </a:bodyPr>
          <a:lstStyle/>
          <a:p>
            <a:pPr rtl="0"/>
            <a:r>
              <a:rPr lang="es-ES"/>
              <a:t>Ejemplo de Texto de pie de página</a:t>
            </a:r>
          </a:p>
        </p:txBody>
      </p:sp>
      <p:sp>
        <p:nvSpPr>
          <p:cNvPr id="7" name="Marcador de número de diapositiva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s-ES"/>
              <a:t>Martes, 2 de febrero de 20XX</a:t>
            </a:r>
          </a:p>
        </p:txBody>
      </p:sp>
      <p:sp>
        <p:nvSpPr>
          <p:cNvPr id="3" name="Marcador de pie de página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s-ES"/>
              <a:t>Ejemplo de Texto de pie de página</a:t>
            </a:r>
          </a:p>
        </p:txBody>
      </p:sp>
      <p:sp>
        <p:nvSpPr>
          <p:cNvPr id="4" name="Marcador de número de diapositiva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orma libre: Forma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12" name="Elipse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sp>
        <p:nvSpPr>
          <p:cNvPr id="2" name="Título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rtlCol="0" anchor="t">
            <a:noAutofit/>
          </a:bodyPr>
          <a:lstStyle>
            <a:lvl1pPr>
              <a:lnSpc>
                <a:spcPct val="100000"/>
              </a:lnSpc>
              <a:defRPr sz="3200"/>
            </a:lvl1pPr>
          </a:lstStyle>
          <a:p>
            <a:pPr rtl="0"/>
            <a:r>
              <a:rPr lang="es-ES"/>
              <a:t>Haga clic para modificar el estilo de título del patrón</a:t>
            </a:r>
            <a:endParaRPr lang="es-ES" dirty="0"/>
          </a:p>
        </p:txBody>
      </p:sp>
      <p:sp>
        <p:nvSpPr>
          <p:cNvPr id="3" name="Marcador de contenido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rtlCol="0">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ES" dirty="0"/>
          </a:p>
        </p:txBody>
      </p:sp>
      <p:sp>
        <p:nvSpPr>
          <p:cNvPr id="4" name="Marcador de texto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rtlCol="0">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a:t>Haga clic para modificar los estilos de texto del patrón</a:t>
            </a:r>
          </a:p>
        </p:txBody>
      </p:sp>
      <p:sp>
        <p:nvSpPr>
          <p:cNvPr id="5" name="Marcador de fecha 4">
            <a:extLst>
              <a:ext uri="{FF2B5EF4-FFF2-40B4-BE49-F238E27FC236}">
                <a16:creationId xmlns:a16="http://schemas.microsoft.com/office/drawing/2014/main" id="{EBD47AB1-6EB5-4E2C-B4A7-42DC643E9FF9}"/>
              </a:ext>
            </a:extLst>
          </p:cNvPr>
          <p:cNvSpPr>
            <a:spLocks noGrp="1"/>
          </p:cNvSpPr>
          <p:nvPr>
            <p:ph type="dt" sz="half" idx="10"/>
          </p:nvPr>
        </p:nvSpPr>
        <p:spPr/>
        <p:txBody>
          <a:bodyPr rtlCol="0">
            <a:noAutofit/>
          </a:bodyPr>
          <a:lstStyle/>
          <a:p>
            <a:pPr rtl="0"/>
            <a:r>
              <a:rPr lang="es-ES"/>
              <a:t>Martes, 2 de febrero de 20XX</a:t>
            </a:r>
          </a:p>
        </p:txBody>
      </p:sp>
      <p:sp>
        <p:nvSpPr>
          <p:cNvPr id="6" name="Marcador de pie de página 5">
            <a:extLst>
              <a:ext uri="{FF2B5EF4-FFF2-40B4-BE49-F238E27FC236}">
                <a16:creationId xmlns:a16="http://schemas.microsoft.com/office/drawing/2014/main" id="{5BA9D15F-B6ED-46E1-9840-0B625880EE4B}"/>
              </a:ext>
            </a:extLst>
          </p:cNvPr>
          <p:cNvSpPr>
            <a:spLocks noGrp="1"/>
          </p:cNvSpPr>
          <p:nvPr>
            <p:ph type="ftr" sz="quarter" idx="11"/>
          </p:nvPr>
        </p:nvSpPr>
        <p:spPr/>
        <p:txBody>
          <a:bodyPr rtlCol="0">
            <a:noAutofit/>
          </a:bodyPr>
          <a:lstStyle/>
          <a:p>
            <a:pPr rtl="0"/>
            <a:r>
              <a:rPr lang="es-ES"/>
              <a:t>Ejemplo de Texto de pie de página</a:t>
            </a:r>
          </a:p>
        </p:txBody>
      </p:sp>
      <p:sp>
        <p:nvSpPr>
          <p:cNvPr id="7" name="Marcador de número de diapositiva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Tree>
    <p:extLst>
      <p:ext uri="{BB962C8B-B14F-4D97-AF65-F5344CB8AC3E}">
        <p14:creationId xmlns:p14="http://schemas.microsoft.com/office/powerpoint/2010/main" val="98356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rtlCol="0" anchor="b" anchorCtr="0">
            <a:noAutofit/>
          </a:bodyPr>
          <a:lstStyle>
            <a:lvl1pPr>
              <a:defRPr/>
            </a:lvl1pPr>
          </a:lstStyle>
          <a:p>
            <a:pPr rtl="0"/>
            <a:r>
              <a:rPr lang="es-ES"/>
              <a:t>Haga clic para agregar un título</a:t>
            </a:r>
          </a:p>
        </p:txBody>
      </p:sp>
      <p:sp>
        <p:nvSpPr>
          <p:cNvPr id="7" name="Marcador de contenido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rtlCol="0" anchor="t" anchorCtr="0">
            <a:noAutofit/>
          </a:bodyPr>
          <a:lstStyle>
            <a:lvl1pPr>
              <a:buNone/>
              <a:defRPr/>
            </a:lvl1pPr>
          </a:lstStyle>
          <a:p>
            <a:pPr rtl="0">
              <a:lnSpc>
                <a:spcPct val="120000"/>
              </a:lnSpc>
            </a:pPr>
            <a:r>
              <a:rPr lang="es-ES" sz="1600"/>
              <a:t>Haga clic para agregar texto</a:t>
            </a:r>
          </a:p>
        </p:txBody>
      </p:sp>
      <p:sp>
        <p:nvSpPr>
          <p:cNvPr id="17" name="Marcador de posición de imagen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rtlCol="0">
            <a:noAutofit/>
          </a:bodyPr>
          <a:lstStyle/>
          <a:p>
            <a:pPr rtl="0"/>
            <a:r>
              <a:rPr lang="es-ES"/>
              <a:t>Haga clic en el icono para agregar una imagen</a:t>
            </a:r>
          </a:p>
        </p:txBody>
      </p:sp>
      <p:sp>
        <p:nvSpPr>
          <p:cNvPr id="22" name="Marcador de posición de imagen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rtlCol="0">
            <a:noAutofit/>
          </a:bodyPr>
          <a:lstStyle/>
          <a:p>
            <a:pPr rtl="0"/>
            <a:r>
              <a:rPr lang="es-ES"/>
              <a:t>Haga clic en el icono para agregar una imagen</a:t>
            </a:r>
          </a:p>
        </p:txBody>
      </p:sp>
      <p:sp>
        <p:nvSpPr>
          <p:cNvPr id="25" name="Marcador de posición de imagen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rtlCol="0">
            <a:noAutofit/>
          </a:bodyPr>
          <a:lstStyle/>
          <a:p>
            <a:pPr rtl="0"/>
            <a:r>
              <a:rPr lang="es-ES"/>
              <a:t>Haga clic en el icono para agregar una imagen</a:t>
            </a:r>
          </a:p>
        </p:txBody>
      </p:sp>
      <p:sp>
        <p:nvSpPr>
          <p:cNvPr id="2" name="Marcador de fecha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s-ES"/>
              <a:t>Martes, 2 de febrero de 20XX</a:t>
            </a:r>
          </a:p>
        </p:txBody>
      </p:sp>
      <p:sp>
        <p:nvSpPr>
          <p:cNvPr id="3" name="Marcador de pie de página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s-ES"/>
              <a:t>Ejemplo de Texto de pie de página</a:t>
            </a:r>
          </a:p>
        </p:txBody>
      </p:sp>
      <p:sp>
        <p:nvSpPr>
          <p:cNvPr id="4" name="Marcador de número de diapositiva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
        <p:nvSpPr>
          <p:cNvPr id="6" name="Elipse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nvGrpSpPr>
          <p:cNvPr id="10" name="Grupo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orma libre: Forma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12" name="Elipse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ción">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rtlCol="0" anchor="t" anchorCtr="0">
            <a:noAutofit/>
          </a:bodyPr>
          <a:lstStyle/>
          <a:p>
            <a:pPr rtl="0"/>
            <a:r>
              <a:rPr lang="es-ES"/>
              <a:t>Haga clic para modificar el estilo de título del patrón</a:t>
            </a:r>
            <a:endParaRPr lang="es-ES" dirty="0"/>
          </a:p>
        </p:txBody>
      </p:sp>
      <p:sp>
        <p:nvSpPr>
          <p:cNvPr id="12" name="Marcador de posición de imagen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rtlCol="0">
            <a:noAutofit/>
          </a:bodyPr>
          <a:lstStyle/>
          <a:p>
            <a:pPr rtl="0"/>
            <a:r>
              <a:rPr lang="es-ES"/>
              <a:t>Haga clic en el icono para agregar una imagen</a:t>
            </a:r>
          </a:p>
        </p:txBody>
      </p:sp>
      <p:sp>
        <p:nvSpPr>
          <p:cNvPr id="18" name="Marcador de posición de imagen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rtlCol="0">
            <a:noAutofit/>
          </a:bodyPr>
          <a:lstStyle/>
          <a:p>
            <a:pPr rtl="0"/>
            <a:r>
              <a:rPr lang="es-ES"/>
              <a:t>Haga clic en el icono para agregar una imagen</a:t>
            </a:r>
          </a:p>
        </p:txBody>
      </p:sp>
      <p:sp>
        <p:nvSpPr>
          <p:cNvPr id="19" name="Marcador de posición de imagen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rtlCol="0">
            <a:noAutofit/>
          </a:bodyPr>
          <a:lstStyle/>
          <a:p>
            <a:pPr rtl="0"/>
            <a:r>
              <a:rPr lang="es-ES"/>
              <a:t>Haga clic en el icono para agregar una imagen</a:t>
            </a:r>
          </a:p>
        </p:txBody>
      </p:sp>
      <p:sp>
        <p:nvSpPr>
          <p:cNvPr id="20" name="Marcador de posición de imagen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rtlCol="0">
            <a:noAutofit/>
          </a:bodyPr>
          <a:lstStyle/>
          <a:p>
            <a:pPr rtl="0"/>
            <a:r>
              <a:rPr lang="es-ES"/>
              <a:t>Haga clic en el icono para agregar una imagen</a:t>
            </a:r>
          </a:p>
        </p:txBody>
      </p:sp>
      <p:sp>
        <p:nvSpPr>
          <p:cNvPr id="2" name="Marcador de fecha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s-ES"/>
              <a:t>Martes, 2 de febrero de 20XX</a:t>
            </a:r>
          </a:p>
        </p:txBody>
      </p:sp>
      <p:sp>
        <p:nvSpPr>
          <p:cNvPr id="3" name="Marcador de pie de página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s-ES"/>
              <a:t>Ejemplo de Texto de pie de página</a:t>
            </a:r>
          </a:p>
        </p:txBody>
      </p:sp>
      <p:sp>
        <p:nvSpPr>
          <p:cNvPr id="4" name="Marcador de número de diapositiva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
        <p:nvSpPr>
          <p:cNvPr id="11" name="Marcador de contenido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rtlCol="0">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rtl="0"/>
            <a:r>
              <a:rPr lang="es-ES"/>
              <a:t>Haga clic para modificar los estilos de texto del patrón</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alto de sección">
    <p:bg>
      <p:bgRef idx="1001">
        <a:schemeClr val="bg1"/>
      </p:bgRef>
    </p:bg>
    <p:spTree>
      <p:nvGrpSpPr>
        <p:cNvPr id="1" name=""/>
        <p:cNvGrpSpPr/>
        <p:nvPr/>
      </p:nvGrpSpPr>
      <p:grpSpPr>
        <a:xfrm>
          <a:off x="0" y="0"/>
          <a:ext cx="0" cy="0"/>
          <a:chOff x="0" y="0"/>
          <a:chExt cx="0" cy="0"/>
        </a:xfrm>
      </p:grpSpPr>
      <p:sp>
        <p:nvSpPr>
          <p:cNvPr id="8" name="Marcador de posición de imagen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rtlCol="0"/>
          <a:lstStyle/>
          <a:p>
            <a:pPr rtl="0"/>
            <a:r>
              <a:rPr lang="es-ES"/>
              <a:t>Haga clic en el icono para agregar una imagen</a:t>
            </a:r>
          </a:p>
        </p:txBody>
      </p:sp>
      <p:sp>
        <p:nvSpPr>
          <p:cNvPr id="4" name="Marcador de fecha 3">
            <a:extLst>
              <a:ext uri="{FF2B5EF4-FFF2-40B4-BE49-F238E27FC236}">
                <a16:creationId xmlns:a16="http://schemas.microsoft.com/office/drawing/2014/main" id="{56403DDF-462A-45CE-931B-010AB4F73C3F}"/>
              </a:ext>
            </a:extLst>
          </p:cNvPr>
          <p:cNvSpPr>
            <a:spLocks noGrp="1"/>
          </p:cNvSpPr>
          <p:nvPr>
            <p:ph type="dt" sz="half" idx="10"/>
          </p:nvPr>
        </p:nvSpPr>
        <p:spPr/>
        <p:txBody>
          <a:bodyPr rtlCol="0"/>
          <a:lstStyle/>
          <a:p>
            <a:pPr rtl="0"/>
            <a:r>
              <a:rPr lang="es-ES"/>
              <a:t>Martes, 2 de febrero de 20XX</a:t>
            </a:r>
          </a:p>
        </p:txBody>
      </p:sp>
      <p:sp>
        <p:nvSpPr>
          <p:cNvPr id="5" name="Marcador de pie de página 4">
            <a:extLst>
              <a:ext uri="{FF2B5EF4-FFF2-40B4-BE49-F238E27FC236}">
                <a16:creationId xmlns:a16="http://schemas.microsoft.com/office/drawing/2014/main" id="{39E10702-2ACF-4768-9E91-8CB87B89594D}"/>
              </a:ext>
            </a:extLst>
          </p:cNvPr>
          <p:cNvSpPr>
            <a:spLocks noGrp="1"/>
          </p:cNvSpPr>
          <p:nvPr>
            <p:ph type="ftr" sz="quarter" idx="11"/>
          </p:nvPr>
        </p:nvSpPr>
        <p:spPr/>
        <p:txBody>
          <a:bodyPr rtlCol="0"/>
          <a:lstStyle/>
          <a:p>
            <a:pPr rtl="0"/>
            <a:r>
              <a:rPr lang="es-ES"/>
              <a:t>Ejemplo de Texto de pie de página</a:t>
            </a:r>
          </a:p>
        </p:txBody>
      </p:sp>
      <p:sp>
        <p:nvSpPr>
          <p:cNvPr id="6" name="Marcador de número de diapositiva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rtlCol="0"/>
          <a:lstStyle/>
          <a:p>
            <a:pPr rtl="0"/>
            <a:fld id="{DBA1B0FB-D917-4C8C-928F-313BD683BF39}" type="slidenum">
              <a:rPr lang="es-ES" smtClean="0"/>
              <a:t>‹Nº›</a:t>
            </a:fld>
            <a:endParaRPr lang="es-ES"/>
          </a:p>
        </p:txBody>
      </p:sp>
      <p:sp>
        <p:nvSpPr>
          <p:cNvPr id="13" name="Rectángulo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4" name="Rectángulo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5" name="Título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rtlCol="0" anchor="b" anchorCtr="0">
            <a:noAutofit/>
          </a:bodyPr>
          <a:lstStyle>
            <a:lvl1pPr>
              <a:defRPr sz="6400"/>
            </a:lvl1pPr>
          </a:lstStyle>
          <a:p>
            <a:pPr rtl="0"/>
            <a:r>
              <a:rPr lang="es-ES"/>
              <a:t>Haga clic para modificar el estilo de título del patrón</a:t>
            </a:r>
            <a:endParaRPr lang="es-ES" dirty="0"/>
          </a:p>
        </p:txBody>
      </p:sp>
      <p:sp>
        <p:nvSpPr>
          <p:cNvPr id="16" name="Subtítulo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rtlCol="0">
            <a:noAutofit/>
          </a:bodyPr>
          <a:lstStyle>
            <a:lvl1pPr>
              <a:buNone/>
              <a:defRPr sz="2400"/>
            </a:lvl1pPr>
          </a:lstStyle>
          <a:p>
            <a:pPr rtl="0"/>
            <a:r>
              <a:rPr lang="es-ES">
                <a:solidFill>
                  <a:schemeClr val="tx1">
                    <a:alpha val="60000"/>
                  </a:schemeClr>
                </a:solidFill>
              </a:rPr>
              <a:t>Haga clic para modificar el estilo de subtítulo del patrón</a:t>
            </a:r>
            <a:endParaRPr lang="es-ES"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alto de sección">
    <p:bg>
      <p:bgRef idx="1001">
        <a:schemeClr val="bg1"/>
      </p:bgRef>
    </p:bg>
    <p:spTree>
      <p:nvGrpSpPr>
        <p:cNvPr id="1" name=""/>
        <p:cNvGrpSpPr/>
        <p:nvPr/>
      </p:nvGrpSpPr>
      <p:grpSpPr>
        <a:xfrm>
          <a:off x="0" y="0"/>
          <a:ext cx="0" cy="0"/>
          <a:chOff x="0" y="0"/>
          <a:chExt cx="0" cy="0"/>
        </a:xfrm>
      </p:grpSpPr>
      <p:sp>
        <p:nvSpPr>
          <p:cNvPr id="8" name="Marcador de posición de imagen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rtlCol="0"/>
          <a:lstStyle/>
          <a:p>
            <a:pPr rtl="0"/>
            <a:r>
              <a:rPr lang="es-ES"/>
              <a:t>Haga clic en el icono para agregar una imagen</a:t>
            </a:r>
          </a:p>
        </p:txBody>
      </p:sp>
      <p:sp>
        <p:nvSpPr>
          <p:cNvPr id="16" name="Subtítulo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rtlCol="0">
            <a:noAutofit/>
          </a:bodyPr>
          <a:lstStyle>
            <a:lvl1pPr marL="548640" indent="0">
              <a:lnSpc>
                <a:spcPct val="200000"/>
              </a:lnSpc>
              <a:buNone/>
              <a:defRPr/>
            </a:lvl1pPr>
          </a:lstStyle>
          <a:p>
            <a:pPr rtl="0"/>
            <a:r>
              <a:rPr lang="es-ES">
                <a:solidFill>
                  <a:schemeClr val="tx1">
                    <a:alpha val="60000"/>
                  </a:schemeClr>
                </a:solidFill>
              </a:rPr>
              <a:t>Haga clic para modificar el estilo de subtítulo del patrón</a:t>
            </a:r>
            <a:endParaRPr lang="es-ES" dirty="0">
              <a:solidFill>
                <a:schemeClr val="tx1">
                  <a:alpha val="60000"/>
                </a:schemeClr>
              </a:solidFill>
            </a:endParaRPr>
          </a:p>
        </p:txBody>
      </p:sp>
      <p:sp>
        <p:nvSpPr>
          <p:cNvPr id="15" name="Título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rtlCol="0" anchor="b" anchorCtr="0">
            <a:noAutofit/>
          </a:bodyPr>
          <a:lstStyle>
            <a:lvl1pPr marL="548640">
              <a:spcAft>
                <a:spcPts val="1200"/>
              </a:spcAft>
              <a:defRPr sz="6400"/>
            </a:lvl1pPr>
          </a:lstStyle>
          <a:p>
            <a:pPr rtl="0"/>
            <a:r>
              <a:rPr lang="es-ES"/>
              <a:t>Haga clic para modificar el estilo de título del patrón</a:t>
            </a:r>
            <a:endParaRPr lang="es-ES"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Escala de tiempo de tabla y gráfico">
    <p:spTree>
      <p:nvGrpSpPr>
        <p:cNvPr id="1" name=""/>
        <p:cNvGrpSpPr/>
        <p:nvPr/>
      </p:nvGrpSpPr>
      <p:grpSpPr>
        <a:xfrm>
          <a:off x="0" y="0"/>
          <a:ext cx="0" cy="0"/>
          <a:chOff x="0" y="0"/>
          <a:chExt cx="0" cy="0"/>
        </a:xfrm>
      </p:grpSpPr>
      <p:grpSp>
        <p:nvGrpSpPr>
          <p:cNvPr id="12" name="Grupo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orma libre: Forma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ES" dirty="0">
                <a:solidFill>
                  <a:schemeClr val="tx1"/>
                </a:solidFill>
              </a:endParaRPr>
            </a:p>
          </p:txBody>
        </p:sp>
        <p:sp>
          <p:nvSpPr>
            <p:cNvPr id="14" name="Elipse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15" name="Elipse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16" name="Forma libre: Forma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ES" dirty="0">
                <a:solidFill>
                  <a:schemeClr val="tx1"/>
                </a:solidFill>
              </a:endParaRPr>
            </a:p>
          </p:txBody>
        </p:sp>
      </p:grpSp>
      <p:sp>
        <p:nvSpPr>
          <p:cNvPr id="2" name="Título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s-ES" dirty="0"/>
            </a:lvl1pPr>
          </a:lstStyle>
          <a:p>
            <a:pPr lvl="0" rtl="0">
              <a:lnSpc>
                <a:spcPct val="100000"/>
              </a:lnSpc>
            </a:pPr>
            <a:r>
              <a:rPr lang="es-ES"/>
              <a:t>Haga clic para modificar el estilo de título del patrón</a:t>
            </a:r>
          </a:p>
        </p:txBody>
      </p:sp>
      <p:sp>
        <p:nvSpPr>
          <p:cNvPr id="3" name="Marcador de contenido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rtlCol="0">
            <a:noAutofit/>
          </a:body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ES" dirty="0"/>
          </a:p>
        </p:txBody>
      </p:sp>
      <p:sp>
        <p:nvSpPr>
          <p:cNvPr id="4" name="Marcador de fecha 3">
            <a:extLst>
              <a:ext uri="{FF2B5EF4-FFF2-40B4-BE49-F238E27FC236}">
                <a16:creationId xmlns:a16="http://schemas.microsoft.com/office/drawing/2014/main" id="{4D4EE704-5DCA-484E-85E0-0E3A7B1C5046}"/>
              </a:ext>
            </a:extLst>
          </p:cNvPr>
          <p:cNvSpPr>
            <a:spLocks noGrp="1"/>
          </p:cNvSpPr>
          <p:nvPr>
            <p:ph type="dt" sz="half" idx="10"/>
          </p:nvPr>
        </p:nvSpPr>
        <p:spPr/>
        <p:txBody>
          <a:bodyPr rtlCol="0">
            <a:noAutofit/>
          </a:bodyPr>
          <a:lstStyle/>
          <a:p>
            <a:pPr rtl="0"/>
            <a:r>
              <a:rPr lang="es-ES"/>
              <a:t>Martes, 2 de febrero de 20XX</a:t>
            </a:r>
          </a:p>
        </p:txBody>
      </p:sp>
      <p:sp>
        <p:nvSpPr>
          <p:cNvPr id="5" name="Marcador de pie de página 4">
            <a:extLst>
              <a:ext uri="{FF2B5EF4-FFF2-40B4-BE49-F238E27FC236}">
                <a16:creationId xmlns:a16="http://schemas.microsoft.com/office/drawing/2014/main" id="{4CA69B66-1C18-44A2-93F7-97DED26F24AB}"/>
              </a:ext>
            </a:extLst>
          </p:cNvPr>
          <p:cNvSpPr>
            <a:spLocks noGrp="1"/>
          </p:cNvSpPr>
          <p:nvPr>
            <p:ph type="ftr" sz="quarter" idx="11"/>
          </p:nvPr>
        </p:nvSpPr>
        <p:spPr/>
        <p:txBody>
          <a:bodyPr rtlCol="0">
            <a:noAutofit/>
          </a:bodyPr>
          <a:lstStyle/>
          <a:p>
            <a:pPr rtl="0"/>
            <a:r>
              <a:rPr lang="es-ES"/>
              <a:t>Ejemplo de Texto de pie de página</a:t>
            </a:r>
          </a:p>
        </p:txBody>
      </p:sp>
      <p:sp>
        <p:nvSpPr>
          <p:cNvPr id="6" name="Marcador de número de diapositiva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ita">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rtlCol="0" anchor="b" anchorCtr="0">
            <a:noAutofit/>
          </a:bodyPr>
          <a:lstStyle>
            <a:lvl1pPr>
              <a:defRPr sz="4000"/>
            </a:lvl1pPr>
          </a:lstStyle>
          <a:p>
            <a:pPr rtl="0"/>
            <a:r>
              <a:rPr lang="es-ES"/>
              <a:t>Haga clic para modificar el estilo de título del patrón</a:t>
            </a:r>
            <a:endParaRPr lang="es-ES" dirty="0"/>
          </a:p>
        </p:txBody>
      </p:sp>
      <p:grpSp>
        <p:nvGrpSpPr>
          <p:cNvPr id="8" name="Grupo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orma libre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10" name="Forma libre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11" name="Forma libre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sp>
        <p:nvSpPr>
          <p:cNvPr id="12" name="Elipse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17" name="Marcador de contenido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rtlCol="0">
            <a:noAutofit/>
          </a:bodyPr>
          <a:lstStyle>
            <a:lvl1pPr>
              <a:buNone/>
              <a:defRPr sz="2400"/>
            </a:lvl1pPr>
            <a:lvl2pPr>
              <a:defRPr sz="2000"/>
            </a:lvl2pPr>
            <a:lvl3pPr>
              <a:defRPr sz="2000"/>
            </a:lvl3pPr>
            <a:lvl4pPr>
              <a:defRPr sz="2000"/>
            </a:lvl4pPr>
            <a:lvl5pPr>
              <a:defRPr sz="2000"/>
            </a:lvl5pPr>
          </a:lstStyle>
          <a:p>
            <a:pPr lvl="0" rtl="0"/>
            <a:r>
              <a:rPr lang="es-ES"/>
              <a:t>Haga clic para modificar los estilos de texto del patrón</a:t>
            </a:r>
          </a:p>
        </p:txBody>
      </p:sp>
      <p:sp>
        <p:nvSpPr>
          <p:cNvPr id="15" name="Marcador de posición de imagen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rtlCol="0">
            <a:noAutofit/>
          </a:bodyPr>
          <a:lstStyle/>
          <a:p>
            <a:pPr rtl="0"/>
            <a:r>
              <a:rPr lang="es-ES"/>
              <a:t>Haga clic en el icono para agregar una imagen</a:t>
            </a:r>
          </a:p>
        </p:txBody>
      </p:sp>
      <p:sp>
        <p:nvSpPr>
          <p:cNvPr id="2" name="Marcador de fecha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s-ES"/>
              <a:t>Martes, 2 de febrero de 20XX</a:t>
            </a:r>
          </a:p>
        </p:txBody>
      </p:sp>
      <p:sp>
        <p:nvSpPr>
          <p:cNvPr id="3" name="Marcador de pie de página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s-ES"/>
              <a:t>Ejemplo de Texto de pie de página</a:t>
            </a:r>
          </a:p>
        </p:txBody>
      </p:sp>
      <p:sp>
        <p:nvSpPr>
          <p:cNvPr id="4" name="Marcador de número de diapositiva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Equipo">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ES"/>
          </a:p>
        </p:txBody>
      </p:sp>
      <p:sp>
        <p:nvSpPr>
          <p:cNvPr id="34" name="Elipse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40" name="Título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rtlCol="0">
            <a:noAutofit/>
          </a:bodyPr>
          <a:lstStyle/>
          <a:p>
            <a:pPr rtl="0"/>
            <a:r>
              <a:rPr lang="es-ES"/>
              <a:t>Equipo</a:t>
            </a:r>
          </a:p>
        </p:txBody>
      </p:sp>
      <p:grpSp>
        <p:nvGrpSpPr>
          <p:cNvPr id="51" name="Grupo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orma libre: Forma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ES"/>
            </a:p>
          </p:txBody>
        </p:sp>
        <p:sp>
          <p:nvSpPr>
            <p:cNvPr id="53" name="Forma libre: Forma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ES">
                <a:solidFill>
                  <a:schemeClr val="tx1"/>
                </a:solidFill>
              </a:endParaRPr>
            </a:p>
          </p:txBody>
        </p:sp>
        <p:sp>
          <p:nvSpPr>
            <p:cNvPr id="54" name="Elipse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55" name="Elipse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sp>
        <p:nvSpPr>
          <p:cNvPr id="56" name="Marcador de posición de imagen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rtlCol="0">
            <a:noAutofit/>
          </a:bodyPr>
          <a:lstStyle/>
          <a:p>
            <a:pPr rtl="0"/>
            <a:r>
              <a:rPr lang="es-ES"/>
              <a:t>Haga clic en el icono para agregar una imagen</a:t>
            </a:r>
          </a:p>
        </p:txBody>
      </p:sp>
      <p:sp>
        <p:nvSpPr>
          <p:cNvPr id="57" name="Marcador de posición de imagen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rtlCol="0">
            <a:noAutofit/>
          </a:bodyPr>
          <a:lstStyle/>
          <a:p>
            <a:pPr rtl="0"/>
            <a:r>
              <a:rPr lang="es-ES"/>
              <a:t>Haga clic en el icono para agregar una imagen</a:t>
            </a:r>
          </a:p>
        </p:txBody>
      </p:sp>
      <p:sp>
        <p:nvSpPr>
          <p:cNvPr id="58" name="Marcador de posición de imagen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rtlCol="0">
            <a:noAutofit/>
          </a:bodyPr>
          <a:lstStyle/>
          <a:p>
            <a:pPr rtl="0"/>
            <a:r>
              <a:rPr lang="es-ES"/>
              <a:t>Haga clic en el icono para agregar una imagen</a:t>
            </a:r>
            <a:endParaRPr lang="es-ES" dirty="0"/>
          </a:p>
        </p:txBody>
      </p:sp>
      <p:sp>
        <p:nvSpPr>
          <p:cNvPr id="59" name="Marcador de posición de imagen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rtlCol="0">
            <a:noAutofit/>
          </a:bodyPr>
          <a:lstStyle/>
          <a:p>
            <a:pPr rtl="0"/>
            <a:r>
              <a:rPr lang="es-ES"/>
              <a:t>Haga clic en el icono para agregar una imagen</a:t>
            </a:r>
          </a:p>
        </p:txBody>
      </p:sp>
      <p:sp>
        <p:nvSpPr>
          <p:cNvPr id="63" name="Marcador de texto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rtlCol="0">
            <a:noAutofit/>
          </a:bodyPr>
          <a:lstStyle>
            <a:lvl1pPr>
              <a:buNone/>
              <a:defRPr sz="2000" b="1"/>
            </a:lvl1pPr>
          </a:lstStyle>
          <a:p>
            <a:pPr lvl="0" rtl="0"/>
            <a:r>
              <a:rPr lang="es-ES"/>
              <a:t>Nombre</a:t>
            </a:r>
          </a:p>
        </p:txBody>
      </p:sp>
      <p:sp>
        <p:nvSpPr>
          <p:cNvPr id="61" name="Marcador de texto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rtlCol="0">
            <a:noAutofit/>
          </a:bodyPr>
          <a:lstStyle>
            <a:lvl1pPr>
              <a:buNone/>
              <a:defRPr sz="1800"/>
            </a:lvl1pPr>
          </a:lstStyle>
          <a:p>
            <a:pPr lvl="0" rtl="0"/>
            <a:r>
              <a:rPr lang="es-ES"/>
              <a:t>Título</a:t>
            </a:r>
          </a:p>
        </p:txBody>
      </p:sp>
      <p:sp>
        <p:nvSpPr>
          <p:cNvPr id="65" name="Marcador de texto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rtlCol="0">
            <a:noAutofit/>
          </a:bodyPr>
          <a:lstStyle>
            <a:lvl1pPr>
              <a:buNone/>
              <a:defRPr sz="2000" b="1"/>
            </a:lvl1pPr>
          </a:lstStyle>
          <a:p>
            <a:pPr lvl="0" rtl="0"/>
            <a:r>
              <a:rPr lang="es-ES"/>
              <a:t>Nombre</a:t>
            </a:r>
          </a:p>
        </p:txBody>
      </p:sp>
      <p:sp>
        <p:nvSpPr>
          <p:cNvPr id="64" name="Marcador de texto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rtlCol="0">
            <a:noAutofit/>
          </a:bodyPr>
          <a:lstStyle>
            <a:lvl1pPr>
              <a:buNone/>
              <a:defRPr sz="1800"/>
            </a:lvl1pPr>
          </a:lstStyle>
          <a:p>
            <a:pPr lvl="0" rtl="0"/>
            <a:r>
              <a:rPr lang="es-ES"/>
              <a:t>Título</a:t>
            </a:r>
          </a:p>
        </p:txBody>
      </p:sp>
      <p:sp>
        <p:nvSpPr>
          <p:cNvPr id="67" name="Marcador de texto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rtlCol="0">
            <a:noAutofit/>
          </a:bodyPr>
          <a:lstStyle>
            <a:lvl1pPr>
              <a:buNone/>
              <a:defRPr sz="2000" b="1"/>
            </a:lvl1pPr>
          </a:lstStyle>
          <a:p>
            <a:pPr lvl="0" rtl="0"/>
            <a:r>
              <a:rPr lang="es-ES"/>
              <a:t>Nombre</a:t>
            </a:r>
          </a:p>
        </p:txBody>
      </p:sp>
      <p:sp>
        <p:nvSpPr>
          <p:cNvPr id="66" name="Marcador de texto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rtlCol="0">
            <a:noAutofit/>
          </a:bodyPr>
          <a:lstStyle>
            <a:lvl1pPr>
              <a:buNone/>
              <a:defRPr sz="1800"/>
            </a:lvl1pPr>
          </a:lstStyle>
          <a:p>
            <a:pPr lvl="0" rtl="0"/>
            <a:r>
              <a:rPr lang="es-ES"/>
              <a:t>Título</a:t>
            </a:r>
          </a:p>
        </p:txBody>
      </p:sp>
      <p:sp>
        <p:nvSpPr>
          <p:cNvPr id="69" name="Marcador de texto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rtlCol="0">
            <a:noAutofit/>
          </a:bodyPr>
          <a:lstStyle>
            <a:lvl1pPr>
              <a:buNone/>
              <a:defRPr sz="2000" b="1"/>
            </a:lvl1pPr>
          </a:lstStyle>
          <a:p>
            <a:pPr lvl="0" rtl="0"/>
            <a:r>
              <a:rPr lang="es-ES"/>
              <a:t>Nombre</a:t>
            </a:r>
          </a:p>
        </p:txBody>
      </p:sp>
      <p:sp>
        <p:nvSpPr>
          <p:cNvPr id="68" name="Marcador de texto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rtlCol="0">
            <a:noAutofit/>
          </a:bodyPr>
          <a:lstStyle>
            <a:lvl1pPr>
              <a:buNone/>
              <a:defRPr sz="1800"/>
            </a:lvl1pPr>
          </a:lstStyle>
          <a:p>
            <a:pPr lvl="0" rtl="0"/>
            <a:r>
              <a:rPr lang="es-ES"/>
              <a:t>Título</a:t>
            </a:r>
          </a:p>
        </p:txBody>
      </p:sp>
      <p:sp>
        <p:nvSpPr>
          <p:cNvPr id="4" name="Marcador de fecha 3">
            <a:extLst>
              <a:ext uri="{FF2B5EF4-FFF2-40B4-BE49-F238E27FC236}">
                <a16:creationId xmlns:a16="http://schemas.microsoft.com/office/drawing/2014/main" id="{D8661572-1A59-4E3B-BA65-3329E9468C69}"/>
              </a:ext>
            </a:extLst>
          </p:cNvPr>
          <p:cNvSpPr>
            <a:spLocks noGrp="1"/>
          </p:cNvSpPr>
          <p:nvPr>
            <p:ph type="dt" sz="half" idx="10"/>
          </p:nvPr>
        </p:nvSpPr>
        <p:spPr/>
        <p:txBody>
          <a:bodyPr rtlCol="0">
            <a:noAutofit/>
          </a:bodyPr>
          <a:lstStyle/>
          <a:p>
            <a:pPr rtl="0"/>
            <a:r>
              <a:rPr lang="es-ES"/>
              <a:t>Martes, 2 de febrero de 20XX</a:t>
            </a:r>
            <a:endParaRPr lang="es-ES" dirty="0"/>
          </a:p>
        </p:txBody>
      </p:sp>
      <p:sp>
        <p:nvSpPr>
          <p:cNvPr id="5" name="Marcador de pie de página 4">
            <a:extLst>
              <a:ext uri="{FF2B5EF4-FFF2-40B4-BE49-F238E27FC236}">
                <a16:creationId xmlns:a16="http://schemas.microsoft.com/office/drawing/2014/main" id="{AFEF84F1-99FE-4F0B-9E76-F581C2C1B6D9}"/>
              </a:ext>
            </a:extLst>
          </p:cNvPr>
          <p:cNvSpPr>
            <a:spLocks noGrp="1"/>
          </p:cNvSpPr>
          <p:nvPr>
            <p:ph type="ftr" sz="quarter" idx="11"/>
          </p:nvPr>
        </p:nvSpPr>
        <p:spPr/>
        <p:txBody>
          <a:bodyPr rtlCol="0">
            <a:noAutofit/>
          </a:bodyPr>
          <a:lstStyle/>
          <a:p>
            <a:pPr rtl="0"/>
            <a:r>
              <a:rPr lang="es-ES"/>
              <a:t>Ejemplo de Texto de pie de página</a:t>
            </a:r>
          </a:p>
        </p:txBody>
      </p:sp>
      <p:sp>
        <p:nvSpPr>
          <p:cNvPr id="6" name="Marcador de número de diapositiva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ido y columna 2 (diapositiva de comparación)">
    <p:spTree>
      <p:nvGrpSpPr>
        <p:cNvPr id="1" name=""/>
        <p:cNvGrpSpPr/>
        <p:nvPr/>
      </p:nvGrpSpPr>
      <p:grpSpPr>
        <a:xfrm>
          <a:off x="0" y="0"/>
          <a:ext cx="0" cy="0"/>
          <a:chOff x="0" y="0"/>
          <a:chExt cx="0" cy="0"/>
        </a:xfrm>
      </p:grpSpPr>
      <p:sp>
        <p:nvSpPr>
          <p:cNvPr id="12" name="Elipse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11" name="Rectángulo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ES"/>
          </a:p>
        </p:txBody>
      </p:sp>
      <p:sp>
        <p:nvSpPr>
          <p:cNvPr id="2" name="Título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s-ES" sz="4800" dirty="0"/>
            </a:lvl1pPr>
          </a:lstStyle>
          <a:p>
            <a:pPr lvl="0" rtl="0">
              <a:lnSpc>
                <a:spcPct val="100000"/>
              </a:lnSpc>
            </a:pPr>
            <a:r>
              <a:rPr lang="es-ES"/>
              <a:t>Haga clic para modificar el estilo de título del patrón</a:t>
            </a:r>
          </a:p>
        </p:txBody>
      </p:sp>
      <p:sp>
        <p:nvSpPr>
          <p:cNvPr id="3" name="Marcador de texto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rtlCol="0"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a:t>Haga clic para modificar los estilos de texto del patrón</a:t>
            </a:r>
          </a:p>
        </p:txBody>
      </p:sp>
      <p:sp>
        <p:nvSpPr>
          <p:cNvPr id="4" name="Marcador de contenido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5" name="Marcador de texto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s-ES" sz="1400" b="0" cap="all" spc="200" baseline="0" dirty="0">
                <a:solidFill>
                  <a:schemeClr val="tx1"/>
                </a:solidFill>
              </a:defRPr>
            </a:lvl1pPr>
          </a:lstStyle>
          <a:p>
            <a:pPr marL="228600" lvl="0" indent="-228600" rtl="0"/>
            <a:r>
              <a:rPr lang="es-ES"/>
              <a:t>Haga clic para modificar los estilos de texto del patrón</a:t>
            </a:r>
          </a:p>
        </p:txBody>
      </p:sp>
      <p:sp>
        <p:nvSpPr>
          <p:cNvPr id="6" name="Marcador de contenido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7" name="Marcador de fecha 6">
            <a:extLst>
              <a:ext uri="{FF2B5EF4-FFF2-40B4-BE49-F238E27FC236}">
                <a16:creationId xmlns:a16="http://schemas.microsoft.com/office/drawing/2014/main" id="{DDCDCD5B-3F26-4AFA-8BD4-E5D8DD2AF494}"/>
              </a:ext>
            </a:extLst>
          </p:cNvPr>
          <p:cNvSpPr>
            <a:spLocks noGrp="1"/>
          </p:cNvSpPr>
          <p:nvPr>
            <p:ph type="dt" sz="half" idx="10"/>
          </p:nvPr>
        </p:nvSpPr>
        <p:spPr/>
        <p:txBody>
          <a:bodyPr rtlCol="0">
            <a:noAutofit/>
          </a:bodyPr>
          <a:lstStyle/>
          <a:p>
            <a:pPr rtl="0"/>
            <a:r>
              <a:rPr lang="es-ES"/>
              <a:t>Martes, 2 de febrero de 20XX</a:t>
            </a:r>
          </a:p>
        </p:txBody>
      </p:sp>
      <p:sp>
        <p:nvSpPr>
          <p:cNvPr id="8" name="Marcador de pie de página 7">
            <a:extLst>
              <a:ext uri="{FF2B5EF4-FFF2-40B4-BE49-F238E27FC236}">
                <a16:creationId xmlns:a16="http://schemas.microsoft.com/office/drawing/2014/main" id="{3D10D1EE-83A0-4FB5-9B25-8A73DE891A87}"/>
              </a:ext>
            </a:extLst>
          </p:cNvPr>
          <p:cNvSpPr>
            <a:spLocks noGrp="1"/>
          </p:cNvSpPr>
          <p:nvPr>
            <p:ph type="ftr" sz="quarter" idx="11"/>
          </p:nvPr>
        </p:nvSpPr>
        <p:spPr/>
        <p:txBody>
          <a:bodyPr rtlCol="0">
            <a:noAutofit/>
          </a:bodyPr>
          <a:lstStyle/>
          <a:p>
            <a:pPr rtl="0"/>
            <a:r>
              <a:rPr lang="es-ES"/>
              <a:t>Ejemplo de Texto de pie de página</a:t>
            </a:r>
          </a:p>
        </p:txBody>
      </p:sp>
      <p:sp>
        <p:nvSpPr>
          <p:cNvPr id="9" name="Marcador de número de diapositiva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rtl="0">
              <a:lnSpc>
                <a:spcPct val="100000"/>
              </a:lnSpc>
            </a:pPr>
            <a:r>
              <a:rPr lang="es-ES"/>
              <a:t>Haga clic para modificar el estilo de título del patrón</a:t>
            </a:r>
            <a:endParaRPr lang="es-ES" dirty="0"/>
          </a:p>
        </p:txBody>
      </p:sp>
      <p:sp>
        <p:nvSpPr>
          <p:cNvPr id="3" name="Marcador de texto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4" name="Marcador de fecha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pPr rtl="0"/>
            <a:r>
              <a:rPr lang="es-ES"/>
              <a:t>Martes, 2 de febrero de 20XX</a:t>
            </a:r>
            <a:endParaRPr lang="es-ES" dirty="0"/>
          </a:p>
        </p:txBody>
      </p:sp>
      <p:sp>
        <p:nvSpPr>
          <p:cNvPr id="5" name="Marcador de pie de página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pPr rtl="0"/>
            <a:r>
              <a:rPr lang="es-ES"/>
              <a:t>Ejemplo de Texto de pie de página</a:t>
            </a:r>
            <a:endParaRPr lang="es-ES" dirty="0"/>
          </a:p>
        </p:txBody>
      </p:sp>
      <p:sp>
        <p:nvSpPr>
          <p:cNvPr id="6" name="Marcador de número de diapositiva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pPr rtl="0"/>
            <a:fld id="{DBA1B0FB-D917-4C8C-928F-313BD683BF39}" type="slidenum">
              <a:rPr lang="es-ES" smtClean="0"/>
              <a:pPr rtl="0"/>
              <a:t>‹Nº›</a:t>
            </a:fld>
            <a:endParaRPr lang="es-ES"/>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Lst>
  <p:hf hdr="0"/>
  <p:txStyles>
    <p:titleStyle>
      <a:lvl1pPr algn="l" defTabSz="914400" rtl="0" eaLnBrk="1" latinLnBrk="0" hangingPunct="1">
        <a:lnSpc>
          <a:spcPct val="90000"/>
        </a:lnSpc>
        <a:spcBef>
          <a:spcPct val="0"/>
        </a:spcBef>
        <a:buNone/>
        <a:defRPr lang="es-E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6.jp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6E938C-9D94-4B05-979A-D39FFC457291}"/>
              </a:ext>
            </a:extLst>
          </p:cNvPr>
          <p:cNvSpPr>
            <a:spLocks noGrp="1"/>
          </p:cNvSpPr>
          <p:nvPr>
            <p:ph type="ctrTitle"/>
          </p:nvPr>
        </p:nvSpPr>
        <p:spPr>
          <a:xfrm>
            <a:off x="7999414" y="1051551"/>
            <a:ext cx="3565524" cy="2384898"/>
          </a:xfrm>
        </p:spPr>
        <p:txBody>
          <a:bodyPr rtlCol="0" anchor="b" anchorCtr="0">
            <a:normAutofit fontScale="90000"/>
          </a:bodyPr>
          <a:lstStyle/>
          <a:p>
            <a:pPr rtl="0"/>
            <a:r>
              <a:rPr lang="es-ES" dirty="0"/>
              <a:t>Lo incierto y el futuro: Astrología China</a:t>
            </a:r>
          </a:p>
        </p:txBody>
      </p:sp>
      <p:pic>
        <p:nvPicPr>
          <p:cNvPr id="14" name="Marcador de posición de imagen 13" descr="Fondo digital de puntos de datos">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7452360" cy="6858000"/>
          </a:xfrm>
        </p:spPr>
      </p:pic>
      <p:sp>
        <p:nvSpPr>
          <p:cNvPr id="3" name="Subtítulo 2">
            <a:extLst>
              <a:ext uri="{FF2B5EF4-FFF2-40B4-BE49-F238E27FC236}">
                <a16:creationId xmlns:a16="http://schemas.microsoft.com/office/drawing/2014/main" id="{D9A11267-FC52-4990-8D98-010AFABA5544}"/>
              </a:ext>
            </a:extLst>
          </p:cNvPr>
          <p:cNvSpPr>
            <a:spLocks noGrp="1"/>
          </p:cNvSpPr>
          <p:nvPr>
            <p:ph type="body" sz="quarter" idx="14"/>
          </p:nvPr>
        </p:nvSpPr>
        <p:spPr>
          <a:xfrm>
            <a:off x="7999413" y="3568700"/>
            <a:ext cx="3565524" cy="1731963"/>
          </a:xfrm>
        </p:spPr>
        <p:txBody>
          <a:bodyPr rtlCol="0">
            <a:normAutofit/>
          </a:bodyPr>
          <a:lstStyle/>
          <a:p>
            <a:pPr rtl="0"/>
            <a:r>
              <a:rPr lang="es-ES" dirty="0"/>
              <a:t>Victoria Lueckel</a:t>
            </a:r>
          </a:p>
          <a:p>
            <a:pPr rtl="0"/>
            <a:r>
              <a:rPr lang="es-ES" dirty="0"/>
              <a:t>Sinóloga, M.A</a:t>
            </a:r>
          </a:p>
          <a:p>
            <a:pPr rtl="0"/>
            <a:r>
              <a:rPr lang="es-ES" dirty="0"/>
              <a:t>Programa Asia Pacífico PUCV</a:t>
            </a:r>
          </a:p>
        </p:txBody>
      </p:sp>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DCCC79-DA66-9D06-3624-99446DF413AC}"/>
              </a:ext>
            </a:extLst>
          </p:cNvPr>
          <p:cNvSpPr>
            <a:spLocks noGrp="1"/>
          </p:cNvSpPr>
          <p:nvPr>
            <p:ph type="title"/>
          </p:nvPr>
        </p:nvSpPr>
        <p:spPr>
          <a:xfrm>
            <a:off x="550863" y="549275"/>
            <a:ext cx="11090274" cy="1332000"/>
          </a:xfrm>
        </p:spPr>
        <p:txBody>
          <a:bodyPr wrap="square" anchor="t">
            <a:normAutofit/>
          </a:bodyPr>
          <a:lstStyle/>
          <a:p>
            <a:pPr algn="ctr"/>
            <a:r>
              <a:rPr lang="es-CL" dirty="0"/>
              <a:t>Agua - </a:t>
            </a:r>
            <a:r>
              <a:rPr lang="ja-JP" altLang="es-CL" dirty="0"/>
              <a:t>水</a:t>
            </a:r>
            <a:r>
              <a:rPr lang="es-CL" altLang="ja-JP" dirty="0"/>
              <a:t> (shui)</a:t>
            </a:r>
            <a:endParaRPr lang="es-CL" dirty="0"/>
          </a:p>
        </p:txBody>
      </p:sp>
      <p:sp>
        <p:nvSpPr>
          <p:cNvPr id="3" name="Marcador de contenido 2">
            <a:extLst>
              <a:ext uri="{FF2B5EF4-FFF2-40B4-BE49-F238E27FC236}">
                <a16:creationId xmlns:a16="http://schemas.microsoft.com/office/drawing/2014/main" id="{323EF25A-AEEE-98C2-1323-65F2E123B6AB}"/>
              </a:ext>
            </a:extLst>
          </p:cNvPr>
          <p:cNvSpPr>
            <a:spLocks noGrp="1"/>
          </p:cNvSpPr>
          <p:nvPr>
            <p:ph sz="half" idx="1"/>
          </p:nvPr>
        </p:nvSpPr>
        <p:spPr>
          <a:xfrm>
            <a:off x="550862" y="2097175"/>
            <a:ext cx="5435600" cy="3995650"/>
          </a:xfrm>
        </p:spPr>
        <p:txBody>
          <a:bodyPr wrap="square">
            <a:normAutofit/>
          </a:bodyPr>
          <a:lstStyle/>
          <a:p>
            <a:r>
              <a:rPr lang="es-CL" sz="2400" dirty="0"/>
              <a:t>Planeta: Mercurio</a:t>
            </a:r>
          </a:p>
          <a:p>
            <a:r>
              <a:rPr lang="es-CL" sz="2400" dirty="0"/>
              <a:t>Color: Negro</a:t>
            </a:r>
          </a:p>
          <a:p>
            <a:r>
              <a:rPr lang="es-CL" sz="2400" dirty="0"/>
              <a:t>Signos: rata, búfalo, cerdo (chancho-jabalí)</a:t>
            </a:r>
          </a:p>
          <a:p>
            <a:r>
              <a:rPr lang="es-CL" sz="2400" dirty="0"/>
              <a:t>Cualidades: El Norte, Comunicación, Intuición, Sensibilidad</a:t>
            </a:r>
          </a:p>
        </p:txBody>
      </p:sp>
      <p:pic>
        <p:nvPicPr>
          <p:cNvPr id="8" name="Imagen 7" descr="Imagen que contiene agua&#10;&#10;Descripción generada automáticamente">
            <a:extLst>
              <a:ext uri="{FF2B5EF4-FFF2-40B4-BE49-F238E27FC236}">
                <a16:creationId xmlns:a16="http://schemas.microsoft.com/office/drawing/2014/main" id="{A99E1698-9961-0A40-79B0-8D64C965E79F}"/>
              </a:ext>
            </a:extLst>
          </p:cNvPr>
          <p:cNvPicPr>
            <a:picLocks noChangeAspect="1"/>
          </p:cNvPicPr>
          <p:nvPr/>
        </p:nvPicPr>
        <p:blipFill rotWithShape="1">
          <a:blip r:embed="rId2"/>
          <a:srcRect r="1" b="1862"/>
          <a:stretch/>
        </p:blipFill>
        <p:spPr>
          <a:xfrm>
            <a:off x="6205538" y="2097175"/>
            <a:ext cx="5435600" cy="3995650"/>
          </a:xfrm>
          <a:prstGeom prst="rect">
            <a:avLst/>
          </a:prstGeom>
          <a:noFill/>
        </p:spPr>
      </p:pic>
    </p:spTree>
    <p:extLst>
      <p:ext uri="{BB962C8B-B14F-4D97-AF65-F5344CB8AC3E}">
        <p14:creationId xmlns:p14="http://schemas.microsoft.com/office/powerpoint/2010/main" val="2862995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844B78-5786-4F60-DA28-5F093B494CC3}"/>
              </a:ext>
            </a:extLst>
          </p:cNvPr>
          <p:cNvSpPr>
            <a:spLocks noGrp="1"/>
          </p:cNvSpPr>
          <p:nvPr>
            <p:ph type="title"/>
          </p:nvPr>
        </p:nvSpPr>
        <p:spPr>
          <a:xfrm>
            <a:off x="550863" y="549275"/>
            <a:ext cx="11090274" cy="1332000"/>
          </a:xfrm>
        </p:spPr>
        <p:txBody>
          <a:bodyPr wrap="square" anchor="t">
            <a:normAutofit/>
          </a:bodyPr>
          <a:lstStyle/>
          <a:p>
            <a:pPr algn="ctr"/>
            <a:r>
              <a:rPr lang="es-CL" dirty="0"/>
              <a:t>Madera -</a:t>
            </a:r>
            <a:r>
              <a:rPr lang="ja-JP" altLang="es-CL" dirty="0"/>
              <a:t>木 </a:t>
            </a:r>
            <a:r>
              <a:rPr lang="es-CL" altLang="ja-JP" dirty="0"/>
              <a:t>(</a:t>
            </a:r>
            <a:r>
              <a:rPr lang="es-CL" altLang="ja-JP" dirty="0" err="1"/>
              <a:t>shu</a:t>
            </a:r>
            <a:r>
              <a:rPr lang="es-CL" altLang="ja-JP" dirty="0"/>
              <a:t>)</a:t>
            </a:r>
            <a:r>
              <a:rPr lang="es-CL" dirty="0"/>
              <a:t> </a:t>
            </a:r>
          </a:p>
        </p:txBody>
      </p:sp>
      <p:pic>
        <p:nvPicPr>
          <p:cNvPr id="10" name="Imagen 9" descr="Imagen que contiene cerca, edificio, ladrillo, parado&#10;&#10;Descripción generada automáticamente">
            <a:extLst>
              <a:ext uri="{FF2B5EF4-FFF2-40B4-BE49-F238E27FC236}">
                <a16:creationId xmlns:a16="http://schemas.microsoft.com/office/drawing/2014/main" id="{64F4E207-27A2-68C9-3509-A16611E37C3D}"/>
              </a:ext>
            </a:extLst>
          </p:cNvPr>
          <p:cNvPicPr>
            <a:picLocks noChangeAspect="1"/>
          </p:cNvPicPr>
          <p:nvPr/>
        </p:nvPicPr>
        <p:blipFill rotWithShape="1">
          <a:blip r:embed="rId2"/>
          <a:srcRect t="2126" r="-2" b="13109"/>
          <a:stretch/>
        </p:blipFill>
        <p:spPr>
          <a:xfrm>
            <a:off x="550862" y="2097175"/>
            <a:ext cx="4960487" cy="3646400"/>
          </a:xfrm>
          <a:prstGeom prst="rect">
            <a:avLst/>
          </a:prstGeom>
          <a:noFill/>
        </p:spPr>
      </p:pic>
      <p:sp>
        <p:nvSpPr>
          <p:cNvPr id="3" name="Marcador de contenido 2">
            <a:extLst>
              <a:ext uri="{FF2B5EF4-FFF2-40B4-BE49-F238E27FC236}">
                <a16:creationId xmlns:a16="http://schemas.microsoft.com/office/drawing/2014/main" id="{CE4403FD-196C-73CC-5074-D2A514151132}"/>
              </a:ext>
            </a:extLst>
          </p:cNvPr>
          <p:cNvSpPr>
            <a:spLocks noGrp="1"/>
          </p:cNvSpPr>
          <p:nvPr>
            <p:ph sz="half" idx="2"/>
          </p:nvPr>
        </p:nvSpPr>
        <p:spPr>
          <a:xfrm>
            <a:off x="6205538" y="2097175"/>
            <a:ext cx="5435600" cy="3995650"/>
          </a:xfrm>
        </p:spPr>
        <p:txBody>
          <a:bodyPr wrap="square">
            <a:normAutofit/>
          </a:bodyPr>
          <a:lstStyle/>
          <a:p>
            <a:r>
              <a:rPr lang="es-CL" sz="2400" dirty="0"/>
              <a:t>Planeta: Júpiter</a:t>
            </a:r>
          </a:p>
          <a:p>
            <a:r>
              <a:rPr lang="es-CL" sz="2400" dirty="0"/>
              <a:t>Color: Verde</a:t>
            </a:r>
          </a:p>
          <a:p>
            <a:r>
              <a:rPr lang="es-CL" sz="2400" dirty="0"/>
              <a:t>Signos: Tigre, Conejo (Gato), Dragón</a:t>
            </a:r>
          </a:p>
          <a:p>
            <a:r>
              <a:rPr lang="es-CL" sz="2400" dirty="0"/>
              <a:t>Cualidades: El Este, Creatividad, Consolidación, Crecimiento</a:t>
            </a:r>
          </a:p>
        </p:txBody>
      </p:sp>
    </p:spTree>
    <p:extLst>
      <p:ext uri="{BB962C8B-B14F-4D97-AF65-F5344CB8AC3E}">
        <p14:creationId xmlns:p14="http://schemas.microsoft.com/office/powerpoint/2010/main" val="829976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BE0958-2B15-F454-05E6-206BBB309C99}"/>
              </a:ext>
            </a:extLst>
          </p:cNvPr>
          <p:cNvSpPr>
            <a:spLocks noGrp="1"/>
          </p:cNvSpPr>
          <p:nvPr>
            <p:ph type="title"/>
          </p:nvPr>
        </p:nvSpPr>
        <p:spPr>
          <a:xfrm>
            <a:off x="550863" y="549275"/>
            <a:ext cx="11090275" cy="984885"/>
          </a:xfrm>
        </p:spPr>
        <p:txBody>
          <a:bodyPr wrap="square" anchor="t">
            <a:normAutofit/>
          </a:bodyPr>
          <a:lstStyle/>
          <a:p>
            <a:pPr algn="ctr"/>
            <a:r>
              <a:rPr lang="es-CL" sz="4800" dirty="0"/>
              <a:t>Metal - </a:t>
            </a:r>
            <a:r>
              <a:rPr lang="ja-JP" altLang="es-CL" sz="4800" dirty="0"/>
              <a:t>金 </a:t>
            </a:r>
            <a:r>
              <a:rPr lang="es-CL" altLang="ja-JP" sz="4800" dirty="0"/>
              <a:t>(</a:t>
            </a:r>
            <a:r>
              <a:rPr lang="es-CL" altLang="ja-JP" sz="4800" dirty="0" err="1"/>
              <a:t>jin</a:t>
            </a:r>
            <a:r>
              <a:rPr lang="es-CL" altLang="ja-JP" sz="4800" dirty="0"/>
              <a:t>)</a:t>
            </a:r>
            <a:endParaRPr lang="es-CL" sz="4800" dirty="0"/>
          </a:p>
        </p:txBody>
      </p:sp>
      <p:pic>
        <p:nvPicPr>
          <p:cNvPr id="7" name="Imagen 6" descr="Imagen que contiene alimentos&#10;&#10;Descripción generada automáticamente">
            <a:extLst>
              <a:ext uri="{FF2B5EF4-FFF2-40B4-BE49-F238E27FC236}">
                <a16:creationId xmlns:a16="http://schemas.microsoft.com/office/drawing/2014/main" id="{FE7B3166-9C4F-FFA0-CE48-AB9E4D57E3A9}"/>
              </a:ext>
            </a:extLst>
          </p:cNvPr>
          <p:cNvPicPr>
            <a:picLocks noChangeAspect="1"/>
          </p:cNvPicPr>
          <p:nvPr/>
        </p:nvPicPr>
        <p:blipFill rotWithShape="1">
          <a:blip r:embed="rId2"/>
          <a:srcRect t="8878" r="-2" b="12190"/>
          <a:stretch/>
        </p:blipFill>
        <p:spPr>
          <a:xfrm>
            <a:off x="5838825" y="1898661"/>
            <a:ext cx="5176838" cy="3060678"/>
          </a:xfrm>
          <a:prstGeom prst="rect">
            <a:avLst/>
          </a:prstGeom>
          <a:noFill/>
        </p:spPr>
      </p:pic>
      <p:sp>
        <p:nvSpPr>
          <p:cNvPr id="3" name="Marcador de contenido 2">
            <a:extLst>
              <a:ext uri="{FF2B5EF4-FFF2-40B4-BE49-F238E27FC236}">
                <a16:creationId xmlns:a16="http://schemas.microsoft.com/office/drawing/2014/main" id="{F351B2A0-99DB-2AE3-78EE-4AFBE94FDFB4}"/>
              </a:ext>
            </a:extLst>
          </p:cNvPr>
          <p:cNvSpPr>
            <a:spLocks noGrp="1"/>
          </p:cNvSpPr>
          <p:nvPr>
            <p:ph type="body" sz="half" idx="2"/>
          </p:nvPr>
        </p:nvSpPr>
        <p:spPr>
          <a:xfrm>
            <a:off x="878409" y="1681821"/>
            <a:ext cx="3565525" cy="4342765"/>
          </a:xfrm>
        </p:spPr>
        <p:txBody>
          <a:bodyPr wrap="square">
            <a:normAutofit/>
          </a:bodyPr>
          <a:lstStyle/>
          <a:p>
            <a:r>
              <a:rPr lang="es-CL" sz="2400" dirty="0"/>
              <a:t>Planeta: Venus</a:t>
            </a:r>
          </a:p>
          <a:p>
            <a:r>
              <a:rPr lang="es-CL" sz="2400" dirty="0"/>
              <a:t>Color: Blanco</a:t>
            </a:r>
          </a:p>
          <a:p>
            <a:r>
              <a:rPr lang="es-CL" sz="2400" dirty="0"/>
              <a:t>Signos: Gallo, Perro</a:t>
            </a:r>
          </a:p>
          <a:p>
            <a:r>
              <a:rPr lang="es-CL" sz="2400" dirty="0"/>
              <a:t>Cualidades: El Oeste, Confiable, Útil, Fuerte</a:t>
            </a:r>
          </a:p>
        </p:txBody>
      </p:sp>
      <p:sp>
        <p:nvSpPr>
          <p:cNvPr id="17" name="Date Placeholder 4">
            <a:extLst>
              <a:ext uri="{FF2B5EF4-FFF2-40B4-BE49-F238E27FC236}">
                <a16:creationId xmlns:a16="http://schemas.microsoft.com/office/drawing/2014/main" id="{77693F1B-E9CB-7ECE-1323-7636CC4D773E}"/>
              </a:ext>
            </a:extLst>
          </p:cNvPr>
          <p:cNvSpPr>
            <a:spLocks noGrp="1"/>
          </p:cNvSpPr>
          <p:nvPr>
            <p:ph type="dt" sz="half" idx="10"/>
          </p:nvPr>
        </p:nvSpPr>
        <p:spPr>
          <a:xfrm>
            <a:off x="550863" y="6507212"/>
            <a:ext cx="2628900" cy="153888"/>
          </a:xfrm>
        </p:spPr>
        <p:txBody>
          <a:bodyPr/>
          <a:lstStyle/>
          <a:p>
            <a:pPr rtl="0">
              <a:spcAft>
                <a:spcPts val="600"/>
              </a:spcAft>
            </a:pPr>
            <a:endParaRPr lang="es-ES" dirty="0"/>
          </a:p>
          <a:p>
            <a:pPr rtl="0">
              <a:spcAft>
                <a:spcPts val="600"/>
              </a:spcAft>
            </a:pPr>
            <a:endParaRPr lang="es-ES" dirty="0"/>
          </a:p>
        </p:txBody>
      </p:sp>
    </p:spTree>
    <p:extLst>
      <p:ext uri="{BB962C8B-B14F-4D97-AF65-F5344CB8AC3E}">
        <p14:creationId xmlns:p14="http://schemas.microsoft.com/office/powerpoint/2010/main" val="1359954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974AA2-6CE1-C784-9115-92A69F24F44B}"/>
              </a:ext>
            </a:extLst>
          </p:cNvPr>
          <p:cNvSpPr>
            <a:spLocks noGrp="1"/>
          </p:cNvSpPr>
          <p:nvPr>
            <p:ph type="title"/>
          </p:nvPr>
        </p:nvSpPr>
        <p:spPr>
          <a:xfrm>
            <a:off x="550863" y="549275"/>
            <a:ext cx="11090274" cy="1332000"/>
          </a:xfrm>
        </p:spPr>
        <p:txBody>
          <a:bodyPr wrap="square" anchor="t">
            <a:normAutofit/>
          </a:bodyPr>
          <a:lstStyle/>
          <a:p>
            <a:pPr algn="ctr"/>
            <a:r>
              <a:rPr lang="es-CL" dirty="0"/>
              <a:t>Tierra - </a:t>
            </a:r>
            <a:r>
              <a:rPr lang="ja-JP" altLang="es-CL" dirty="0"/>
              <a:t>土 </a:t>
            </a:r>
            <a:r>
              <a:rPr lang="es-CL" altLang="ja-JP" dirty="0"/>
              <a:t>(tu)</a:t>
            </a:r>
            <a:endParaRPr lang="es-CL" dirty="0"/>
          </a:p>
        </p:txBody>
      </p:sp>
      <p:pic>
        <p:nvPicPr>
          <p:cNvPr id="8" name="Imagen 7" descr="Mano de una persona&#10;&#10;Descripción generada automáticamente con confianza media">
            <a:extLst>
              <a:ext uri="{FF2B5EF4-FFF2-40B4-BE49-F238E27FC236}">
                <a16:creationId xmlns:a16="http://schemas.microsoft.com/office/drawing/2014/main" id="{3E0FC0F2-9FB2-281D-309C-3864F84EA258}"/>
              </a:ext>
            </a:extLst>
          </p:cNvPr>
          <p:cNvPicPr>
            <a:picLocks noChangeAspect="1"/>
          </p:cNvPicPr>
          <p:nvPr/>
        </p:nvPicPr>
        <p:blipFill rotWithShape="1">
          <a:blip r:embed="rId2"/>
          <a:srcRect r="1" b="1862"/>
          <a:stretch/>
        </p:blipFill>
        <p:spPr>
          <a:xfrm>
            <a:off x="550862" y="2097175"/>
            <a:ext cx="5435600" cy="3995650"/>
          </a:xfrm>
          <a:prstGeom prst="rect">
            <a:avLst/>
          </a:prstGeom>
          <a:noFill/>
        </p:spPr>
      </p:pic>
      <p:sp>
        <p:nvSpPr>
          <p:cNvPr id="3" name="Marcador de contenido 2">
            <a:extLst>
              <a:ext uri="{FF2B5EF4-FFF2-40B4-BE49-F238E27FC236}">
                <a16:creationId xmlns:a16="http://schemas.microsoft.com/office/drawing/2014/main" id="{CC43A24B-A678-1117-959E-102BC4830EAB}"/>
              </a:ext>
            </a:extLst>
          </p:cNvPr>
          <p:cNvSpPr>
            <a:spLocks noGrp="1"/>
          </p:cNvSpPr>
          <p:nvPr>
            <p:ph sz="half" idx="2"/>
          </p:nvPr>
        </p:nvSpPr>
        <p:spPr>
          <a:xfrm>
            <a:off x="6205538" y="2097175"/>
            <a:ext cx="5435600" cy="3995650"/>
          </a:xfrm>
        </p:spPr>
        <p:txBody>
          <a:bodyPr wrap="square">
            <a:normAutofit/>
          </a:bodyPr>
          <a:lstStyle/>
          <a:p>
            <a:r>
              <a:rPr lang="es-CL" sz="2400" dirty="0"/>
              <a:t>Planeta: Saturno</a:t>
            </a:r>
          </a:p>
          <a:p>
            <a:r>
              <a:rPr lang="es-CL" sz="2400" dirty="0"/>
              <a:t>Color: Amarillo</a:t>
            </a:r>
          </a:p>
          <a:p>
            <a:r>
              <a:rPr lang="es-CL" sz="2400" dirty="0"/>
              <a:t>Signos: Mono</a:t>
            </a:r>
          </a:p>
          <a:p>
            <a:r>
              <a:rPr lang="es-CL" sz="2400" dirty="0"/>
              <a:t>Cualidades: El Centro, Balance, Fundaciones, Encanto</a:t>
            </a:r>
          </a:p>
        </p:txBody>
      </p:sp>
    </p:spTree>
    <p:extLst>
      <p:ext uri="{BB962C8B-B14F-4D97-AF65-F5344CB8AC3E}">
        <p14:creationId xmlns:p14="http://schemas.microsoft.com/office/powerpoint/2010/main" val="1991062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C9B045-F039-E0D8-4ADC-F84465F1B72D}"/>
              </a:ext>
            </a:extLst>
          </p:cNvPr>
          <p:cNvSpPr>
            <a:spLocks noGrp="1"/>
          </p:cNvSpPr>
          <p:nvPr>
            <p:ph type="title"/>
          </p:nvPr>
        </p:nvSpPr>
        <p:spPr/>
        <p:txBody>
          <a:bodyPr/>
          <a:lstStyle/>
          <a:p>
            <a:r>
              <a:rPr lang="es-CL" dirty="0"/>
              <a:t> </a:t>
            </a:r>
          </a:p>
        </p:txBody>
      </p:sp>
      <p:pic>
        <p:nvPicPr>
          <p:cNvPr id="8" name="Marcador de contenido 7">
            <a:extLst>
              <a:ext uri="{FF2B5EF4-FFF2-40B4-BE49-F238E27FC236}">
                <a16:creationId xmlns:a16="http://schemas.microsoft.com/office/drawing/2014/main" id="{EF784D4D-8B5F-E356-2F9A-B6F0C9F86843}"/>
              </a:ext>
            </a:extLst>
          </p:cNvPr>
          <p:cNvPicPr>
            <a:picLocks noGrp="1" noChangeAspect="1"/>
          </p:cNvPicPr>
          <p:nvPr>
            <p:ph idx="1"/>
          </p:nvPr>
        </p:nvPicPr>
        <p:blipFill>
          <a:blip r:embed="rId2"/>
          <a:stretch>
            <a:fillRect/>
          </a:stretch>
        </p:blipFill>
        <p:spPr>
          <a:xfrm>
            <a:off x="3359150" y="1342077"/>
            <a:ext cx="4966648" cy="4966648"/>
          </a:xfrm>
        </p:spPr>
      </p:pic>
      <p:sp>
        <p:nvSpPr>
          <p:cNvPr id="4" name="Marcador de fecha 3">
            <a:extLst>
              <a:ext uri="{FF2B5EF4-FFF2-40B4-BE49-F238E27FC236}">
                <a16:creationId xmlns:a16="http://schemas.microsoft.com/office/drawing/2014/main" id="{6CF4451F-C6CB-8B83-7237-A55E85672DB5}"/>
              </a:ext>
            </a:extLst>
          </p:cNvPr>
          <p:cNvSpPr>
            <a:spLocks noGrp="1"/>
          </p:cNvSpPr>
          <p:nvPr>
            <p:ph type="dt" sz="half" idx="10"/>
          </p:nvPr>
        </p:nvSpPr>
        <p:spPr>
          <a:xfrm>
            <a:off x="9348716" y="5967034"/>
            <a:ext cx="2415654" cy="683381"/>
          </a:xfrm>
        </p:spPr>
        <p:txBody>
          <a:bodyPr/>
          <a:lstStyle/>
          <a:p>
            <a:pPr rtl="0"/>
            <a:r>
              <a:rPr lang="es-MX" sz="1400" b="1" dirty="0"/>
              <a:t>Líneas verdes: ciclo de generación.</a:t>
            </a:r>
            <a:r>
              <a:rPr lang="es-MX" sz="1400" dirty="0"/>
              <a:t> </a:t>
            </a:r>
            <a:r>
              <a:rPr lang="es-MX" sz="1400" b="1" dirty="0"/>
              <a:t>Líneas azules: ciclo de dominación</a:t>
            </a:r>
            <a:r>
              <a:rPr lang="es-MX" b="1" dirty="0"/>
              <a:t>. </a:t>
            </a:r>
            <a:endParaRPr lang="es-ES" dirty="0"/>
          </a:p>
        </p:txBody>
      </p:sp>
    </p:spTree>
    <p:extLst>
      <p:ext uri="{BB962C8B-B14F-4D97-AF65-F5344CB8AC3E}">
        <p14:creationId xmlns:p14="http://schemas.microsoft.com/office/powerpoint/2010/main" val="3901707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FAD72D26-24EF-4CBD-9431-A558CB7CA906}"/>
              </a:ext>
            </a:extLst>
          </p:cNvPr>
          <p:cNvSpPr>
            <a:spLocks noGrp="1"/>
          </p:cNvSpPr>
          <p:nvPr>
            <p:ph type="title"/>
          </p:nvPr>
        </p:nvSpPr>
        <p:spPr>
          <a:xfrm>
            <a:off x="550862" y="765175"/>
            <a:ext cx="11091600" cy="933401"/>
          </a:xfrm>
        </p:spPr>
        <p:txBody>
          <a:bodyPr rtlCol="0"/>
          <a:lstStyle/>
          <a:p>
            <a:pPr algn="ctr" rtl="0"/>
            <a:r>
              <a:rPr lang="es-ES" dirty="0"/>
              <a:t>Ciclo de generación- ciclo de creación</a:t>
            </a:r>
          </a:p>
        </p:txBody>
      </p:sp>
      <p:graphicFrame>
        <p:nvGraphicFramePr>
          <p:cNvPr id="4" name="Marcador de contenido 3" descr="Marcador de posición smart art de escala de tiempo ">
            <a:extLst>
              <a:ext uri="{FF2B5EF4-FFF2-40B4-BE49-F238E27FC236}">
                <a16:creationId xmlns:a16="http://schemas.microsoft.com/office/drawing/2014/main" id="{93897051-DA8D-4072-A594-51769F8D52F5}"/>
              </a:ext>
            </a:extLst>
          </p:cNvPr>
          <p:cNvGraphicFramePr>
            <a:graphicFrameLocks noGrp="1"/>
          </p:cNvGraphicFramePr>
          <p:nvPr>
            <p:ph idx="1"/>
            <p:extLst>
              <p:ext uri="{D42A27DB-BD31-4B8C-83A1-F6EECF244321}">
                <p14:modId xmlns:p14="http://schemas.microsoft.com/office/powerpoint/2010/main" val="1067254328"/>
              </p:ext>
            </p:extLst>
          </p:nvPr>
        </p:nvGraphicFramePr>
        <p:xfrm>
          <a:off x="550863" y="2112963"/>
          <a:ext cx="11090275" cy="3979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4630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FAD72D26-24EF-4CBD-9431-A558CB7CA906}"/>
              </a:ext>
            </a:extLst>
          </p:cNvPr>
          <p:cNvSpPr>
            <a:spLocks noGrp="1"/>
          </p:cNvSpPr>
          <p:nvPr>
            <p:ph type="title"/>
          </p:nvPr>
        </p:nvSpPr>
        <p:spPr>
          <a:xfrm>
            <a:off x="550862" y="765175"/>
            <a:ext cx="11091600" cy="933401"/>
          </a:xfrm>
        </p:spPr>
        <p:txBody>
          <a:bodyPr rtlCol="0"/>
          <a:lstStyle/>
          <a:p>
            <a:pPr algn="ctr" rtl="0"/>
            <a:r>
              <a:rPr lang="es-ES" sz="4000" dirty="0"/>
              <a:t>Ciclo de dominación- estrella de la destrucción</a:t>
            </a:r>
          </a:p>
        </p:txBody>
      </p:sp>
      <p:graphicFrame>
        <p:nvGraphicFramePr>
          <p:cNvPr id="4" name="Marcador de contenido 3" descr="Marcador de posición smart art de escala de tiempo ">
            <a:extLst>
              <a:ext uri="{FF2B5EF4-FFF2-40B4-BE49-F238E27FC236}">
                <a16:creationId xmlns:a16="http://schemas.microsoft.com/office/drawing/2014/main" id="{93897051-DA8D-4072-A594-51769F8D52F5}"/>
              </a:ext>
            </a:extLst>
          </p:cNvPr>
          <p:cNvGraphicFramePr>
            <a:graphicFrameLocks noGrp="1"/>
          </p:cNvGraphicFramePr>
          <p:nvPr>
            <p:ph idx="1"/>
            <p:extLst>
              <p:ext uri="{D42A27DB-BD31-4B8C-83A1-F6EECF244321}">
                <p14:modId xmlns:p14="http://schemas.microsoft.com/office/powerpoint/2010/main" val="4128767484"/>
              </p:ext>
            </p:extLst>
          </p:nvPr>
        </p:nvGraphicFramePr>
        <p:xfrm>
          <a:off x="550863" y="2112963"/>
          <a:ext cx="11090275" cy="3979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6482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35C57D-B960-7401-4E1E-ECD25ECB1E86}"/>
              </a:ext>
            </a:extLst>
          </p:cNvPr>
          <p:cNvSpPr>
            <a:spLocks noGrp="1"/>
          </p:cNvSpPr>
          <p:nvPr>
            <p:ph type="title"/>
          </p:nvPr>
        </p:nvSpPr>
        <p:spPr/>
        <p:txBody>
          <a:bodyPr/>
          <a:lstStyle/>
          <a:p>
            <a:pPr algn="ctr"/>
            <a:r>
              <a:rPr lang="es-CL" dirty="0"/>
              <a:t>La leyenda de la carrera de animales</a:t>
            </a:r>
          </a:p>
        </p:txBody>
      </p:sp>
      <p:sp>
        <p:nvSpPr>
          <p:cNvPr id="3" name="Marcador de contenido 2">
            <a:extLst>
              <a:ext uri="{FF2B5EF4-FFF2-40B4-BE49-F238E27FC236}">
                <a16:creationId xmlns:a16="http://schemas.microsoft.com/office/drawing/2014/main" id="{11589426-70D6-7A81-221B-3AC573578739}"/>
              </a:ext>
            </a:extLst>
          </p:cNvPr>
          <p:cNvSpPr>
            <a:spLocks noGrp="1"/>
          </p:cNvSpPr>
          <p:nvPr>
            <p:ph idx="1"/>
          </p:nvPr>
        </p:nvSpPr>
        <p:spPr>
          <a:xfrm>
            <a:off x="550863" y="1671639"/>
            <a:ext cx="11090274" cy="4421186"/>
          </a:xfrm>
        </p:spPr>
        <p:txBody>
          <a:bodyPr/>
          <a:lstStyle/>
          <a:p>
            <a:r>
              <a:rPr lang="es-MX" sz="2800" dirty="0"/>
              <a:t>El orden de los 12 animales se recoge en una antigua historia. Según la leyenda, Buda llamó a todos los animales cuando quiso abandonar la tierra. El orden en que los animales llegaron para despedirse constituye ahora la secuencia de los signos del zodiaco. Buda asignó un año a cada animal que apareció como recompensa.</a:t>
            </a:r>
            <a:endParaRPr lang="es-CL" sz="2800" dirty="0"/>
          </a:p>
        </p:txBody>
      </p:sp>
      <p:pic>
        <p:nvPicPr>
          <p:cNvPr id="8" name="Imagen 7" descr="Un dibujo de un perro&#10;&#10;Descripción generada automáticamente con confianza baja">
            <a:extLst>
              <a:ext uri="{FF2B5EF4-FFF2-40B4-BE49-F238E27FC236}">
                <a16:creationId xmlns:a16="http://schemas.microsoft.com/office/drawing/2014/main" id="{263F3600-8009-5C72-ED2B-C0C69CCD7AAF}"/>
              </a:ext>
            </a:extLst>
          </p:cNvPr>
          <p:cNvPicPr>
            <a:picLocks noChangeAspect="1"/>
          </p:cNvPicPr>
          <p:nvPr/>
        </p:nvPicPr>
        <p:blipFill>
          <a:blip r:embed="rId2"/>
          <a:stretch>
            <a:fillRect/>
          </a:stretch>
        </p:blipFill>
        <p:spPr>
          <a:xfrm>
            <a:off x="3819919" y="4160937"/>
            <a:ext cx="3395270" cy="2543175"/>
          </a:xfrm>
          <a:prstGeom prst="rect">
            <a:avLst/>
          </a:prstGeom>
        </p:spPr>
      </p:pic>
    </p:spTree>
    <p:extLst>
      <p:ext uri="{BB962C8B-B14F-4D97-AF65-F5344CB8AC3E}">
        <p14:creationId xmlns:p14="http://schemas.microsoft.com/office/powerpoint/2010/main" val="2082759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14E232-DC0C-E7D8-C8A9-CC288AF2284B}"/>
              </a:ext>
            </a:extLst>
          </p:cNvPr>
          <p:cNvSpPr>
            <a:spLocks noGrp="1"/>
          </p:cNvSpPr>
          <p:nvPr>
            <p:ph type="title"/>
          </p:nvPr>
        </p:nvSpPr>
        <p:spPr/>
        <p:txBody>
          <a:bodyPr/>
          <a:lstStyle/>
          <a:p>
            <a:pPr algn="ctr"/>
            <a:r>
              <a:rPr lang="es-CL" dirty="0"/>
              <a:t>Los 12 animales</a:t>
            </a:r>
          </a:p>
        </p:txBody>
      </p:sp>
      <p:sp>
        <p:nvSpPr>
          <p:cNvPr id="3" name="Marcador de contenido 2">
            <a:extLst>
              <a:ext uri="{FF2B5EF4-FFF2-40B4-BE49-F238E27FC236}">
                <a16:creationId xmlns:a16="http://schemas.microsoft.com/office/drawing/2014/main" id="{BF2E2477-2861-C911-13D2-D8614CBB6126}"/>
              </a:ext>
            </a:extLst>
          </p:cNvPr>
          <p:cNvSpPr>
            <a:spLocks noGrp="1"/>
          </p:cNvSpPr>
          <p:nvPr>
            <p:ph idx="1"/>
          </p:nvPr>
        </p:nvSpPr>
        <p:spPr>
          <a:xfrm>
            <a:off x="550863" y="1364777"/>
            <a:ext cx="11090274" cy="4728048"/>
          </a:xfrm>
        </p:spPr>
        <p:txBody>
          <a:bodyPr/>
          <a:lstStyle/>
          <a:p>
            <a:r>
              <a:rPr lang="es-CL" dirty="0"/>
              <a:t>Rata: Obtuvo el primer lugar astrológico gracias a su astucia. Su dirección, el norte. Su mes, diciembre. Su elemento fijo, el agua. Su polaridad, positiva o “Yang”.  Su color, el marrón dorado. El aroma de la madera de sándalo es su favorito. El árbol que lo representa, el roble. Sabor, el picante. Su piedra, la turquesa. Su número de la fortuna, el once. Su verbo es: “Yo mando”.</a:t>
            </a:r>
          </a:p>
          <a:p>
            <a:r>
              <a:rPr lang="es-CL" dirty="0"/>
              <a:t>Buey: Obtuvo el segundo lugar por ser paciente, seguro y obstinado. Su dirección, el </a:t>
            </a:r>
            <a:r>
              <a:rPr lang="es-CL" dirty="0" err="1"/>
              <a:t>nor</a:t>
            </a:r>
            <a:r>
              <a:rPr lang="es-CL" dirty="0"/>
              <a:t>-noreste. Su mes, enero. Su elemento fijo, el agua. Su polaridad, negativa o “Yin”. Su color, el azul. Su aroma favorito, el cedro. Su árbol, el manzano. Su sabor, el dulce. Su piedra, la obsidiana. Su número de la fortuna, el uno. Su lema es: “Yo persevero”</a:t>
            </a:r>
          </a:p>
          <a:p>
            <a:r>
              <a:rPr lang="es-CL" dirty="0"/>
              <a:t>Tigre: Con paso veloz y osado obtuvo el tercer lugar en el orden de colación astrológica. Su dirección, este y noreste. Su mes, febrero.  Su elemento fijo, la madera. Su polaridad, positiva o “Yang”. Su color, el amarillo. Su aroma, copal. Su árbol, el aromo. Su sabor, el dulce. Su piedra, aguamarina. Su número de la fortuna, el siete. Su lema es: “Yo inicio”.</a:t>
            </a:r>
          </a:p>
        </p:txBody>
      </p:sp>
      <p:pic>
        <p:nvPicPr>
          <p:cNvPr id="10" name="Imagen 9" descr="Patrón de fondo&#10;&#10;Descripción generada automáticamente">
            <a:extLst>
              <a:ext uri="{FF2B5EF4-FFF2-40B4-BE49-F238E27FC236}">
                <a16:creationId xmlns:a16="http://schemas.microsoft.com/office/drawing/2014/main" id="{3BFCFA71-759E-1C5E-30FB-E32F10210D13}"/>
              </a:ext>
            </a:extLst>
          </p:cNvPr>
          <p:cNvPicPr>
            <a:picLocks noChangeAspect="1"/>
          </p:cNvPicPr>
          <p:nvPr/>
        </p:nvPicPr>
        <p:blipFill rotWithShape="1">
          <a:blip r:embed="rId2"/>
          <a:srcRect l="7238" t="1849" r="51527" b="50000"/>
          <a:stretch/>
        </p:blipFill>
        <p:spPr>
          <a:xfrm>
            <a:off x="842963" y="293411"/>
            <a:ext cx="985837" cy="921864"/>
          </a:xfrm>
          <a:prstGeom prst="rect">
            <a:avLst/>
          </a:prstGeom>
        </p:spPr>
      </p:pic>
      <p:pic>
        <p:nvPicPr>
          <p:cNvPr id="12" name="Imagen 11" descr="Patrón de fondo&#10;&#10;Descripción generada automáticamente">
            <a:extLst>
              <a:ext uri="{FF2B5EF4-FFF2-40B4-BE49-F238E27FC236}">
                <a16:creationId xmlns:a16="http://schemas.microsoft.com/office/drawing/2014/main" id="{C02A6A68-551C-8022-9F75-41AD6FB9915A}"/>
              </a:ext>
            </a:extLst>
          </p:cNvPr>
          <p:cNvPicPr>
            <a:picLocks noChangeAspect="1"/>
          </p:cNvPicPr>
          <p:nvPr/>
        </p:nvPicPr>
        <p:blipFill rotWithShape="1">
          <a:blip r:embed="rId2"/>
          <a:srcRect l="50123" t="2708" r="9921" b="58191"/>
          <a:stretch/>
        </p:blipFill>
        <p:spPr>
          <a:xfrm>
            <a:off x="10172700" y="293411"/>
            <a:ext cx="1176336" cy="921864"/>
          </a:xfrm>
          <a:prstGeom prst="rect">
            <a:avLst/>
          </a:prstGeom>
        </p:spPr>
      </p:pic>
      <p:pic>
        <p:nvPicPr>
          <p:cNvPr id="14" name="Imagen 13" descr="Patrón de fondo&#10;&#10;Descripción generada automáticamente">
            <a:extLst>
              <a:ext uri="{FF2B5EF4-FFF2-40B4-BE49-F238E27FC236}">
                <a16:creationId xmlns:a16="http://schemas.microsoft.com/office/drawing/2014/main" id="{7A57EBD8-6CC3-BB9E-6D44-94A3A4B0AE55}"/>
              </a:ext>
            </a:extLst>
          </p:cNvPr>
          <p:cNvPicPr>
            <a:picLocks noChangeAspect="1"/>
          </p:cNvPicPr>
          <p:nvPr/>
        </p:nvPicPr>
        <p:blipFill rotWithShape="1">
          <a:blip r:embed="rId2"/>
          <a:srcRect l="5379" t="46106" r="43825" b="8037"/>
          <a:stretch/>
        </p:blipFill>
        <p:spPr>
          <a:xfrm>
            <a:off x="5488780" y="5721350"/>
            <a:ext cx="1214439" cy="877937"/>
          </a:xfrm>
          <a:prstGeom prst="rect">
            <a:avLst/>
          </a:prstGeom>
        </p:spPr>
      </p:pic>
    </p:spTree>
    <p:extLst>
      <p:ext uri="{BB962C8B-B14F-4D97-AF65-F5344CB8AC3E}">
        <p14:creationId xmlns:p14="http://schemas.microsoft.com/office/powerpoint/2010/main" val="3968800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896F30-702E-279B-922F-1C310B870E9D}"/>
              </a:ext>
            </a:extLst>
          </p:cNvPr>
          <p:cNvSpPr>
            <a:spLocks noGrp="1"/>
          </p:cNvSpPr>
          <p:nvPr>
            <p:ph type="title"/>
          </p:nvPr>
        </p:nvSpPr>
        <p:spPr>
          <a:xfrm>
            <a:off x="550862" y="549275"/>
            <a:ext cx="11091600" cy="760910"/>
          </a:xfrm>
        </p:spPr>
        <p:txBody>
          <a:bodyPr/>
          <a:lstStyle/>
          <a:p>
            <a:r>
              <a:rPr lang="es-CL" dirty="0"/>
              <a:t>   </a:t>
            </a:r>
          </a:p>
        </p:txBody>
      </p:sp>
      <p:sp>
        <p:nvSpPr>
          <p:cNvPr id="3" name="Marcador de contenido 2">
            <a:extLst>
              <a:ext uri="{FF2B5EF4-FFF2-40B4-BE49-F238E27FC236}">
                <a16:creationId xmlns:a16="http://schemas.microsoft.com/office/drawing/2014/main" id="{3B761B85-E674-58CB-237C-C52BF487A64F}"/>
              </a:ext>
            </a:extLst>
          </p:cNvPr>
          <p:cNvSpPr>
            <a:spLocks noGrp="1"/>
          </p:cNvSpPr>
          <p:nvPr>
            <p:ph idx="1"/>
          </p:nvPr>
        </p:nvSpPr>
        <p:spPr>
          <a:xfrm>
            <a:off x="550863" y="1310185"/>
            <a:ext cx="11090274" cy="4998540"/>
          </a:xfrm>
        </p:spPr>
        <p:txBody>
          <a:bodyPr/>
          <a:lstStyle/>
          <a:p>
            <a:r>
              <a:rPr lang="es-CL" dirty="0"/>
              <a:t>Conejo: Con paso cuidadoso y alerta obtuvo el cuarto lugar en el orden de colocación astrológica. Su dirección, el este. Su mes, marzo. Su elemento fijo, la madera. Su polaridad, negativa o “Yin”. Su color, el rosado. Su fragancia, floral. Su árbol, el álamo. Su sabor, el agridulce, Su piedra, el zafiro, Su número de la fortuna, el cuatro. Su lema es: “Yo vigilo”. </a:t>
            </a:r>
          </a:p>
          <a:p>
            <a:r>
              <a:rPr lang="es-CL" dirty="0"/>
              <a:t>Dragón: Con paso triunfal y altanero obtuvo el quinto lugar en el orden de colocación astrológica. Su dirección, este y sudeste. Su mes, abril. Su elemento fijo, la madera. Su polaridad, positiva o “Yang”. Su color, el rojo. Su fragancia, el palo santo. Su árbol, la araucaria. Su sabor, picante. Su piedra, el rubí. Su número de la fortuna, el cinco. Su lema es: “Yo veo”</a:t>
            </a:r>
          </a:p>
          <a:p>
            <a:r>
              <a:rPr lang="es-CL" dirty="0"/>
              <a:t>Serpiente: Su dirección, el sur y sudeste. Su mes, mayo. Su elemento fijo, el fuego. Su polaridad, negativa o “Yin”. Su color, el plateado. Su fragancia, el almizcle. Su árbol, la palmera. Su sabor, ácido. Su piedra, el ópalo. Su número de la fortuna, el tres. Su lema es: “Yo planifico”.</a:t>
            </a:r>
          </a:p>
        </p:txBody>
      </p:sp>
      <p:pic>
        <p:nvPicPr>
          <p:cNvPr id="8" name="Imagen 7" descr="Patrón de fondo&#10;&#10;Descripción generada automáticamente">
            <a:extLst>
              <a:ext uri="{FF2B5EF4-FFF2-40B4-BE49-F238E27FC236}">
                <a16:creationId xmlns:a16="http://schemas.microsoft.com/office/drawing/2014/main" id="{44758007-D147-D08E-E254-A78683F8003C}"/>
              </a:ext>
            </a:extLst>
          </p:cNvPr>
          <p:cNvPicPr>
            <a:picLocks noChangeAspect="1"/>
          </p:cNvPicPr>
          <p:nvPr/>
        </p:nvPicPr>
        <p:blipFill rotWithShape="1">
          <a:blip r:embed="rId2"/>
          <a:srcRect l="51395" t="44584" r="6773" b="15672"/>
          <a:stretch/>
        </p:blipFill>
        <p:spPr>
          <a:xfrm>
            <a:off x="728663" y="434975"/>
            <a:ext cx="1000126" cy="760910"/>
          </a:xfrm>
          <a:prstGeom prst="rect">
            <a:avLst/>
          </a:prstGeom>
        </p:spPr>
      </p:pic>
      <p:pic>
        <p:nvPicPr>
          <p:cNvPr id="10" name="Imagen 9" descr="Patrón de fondo&#10;&#10;Descripción generada automáticamente">
            <a:extLst>
              <a:ext uri="{FF2B5EF4-FFF2-40B4-BE49-F238E27FC236}">
                <a16:creationId xmlns:a16="http://schemas.microsoft.com/office/drawing/2014/main" id="{27F95BA8-E120-3672-99D3-73EDD6753E54}"/>
              </a:ext>
            </a:extLst>
          </p:cNvPr>
          <p:cNvPicPr>
            <a:picLocks noChangeAspect="1"/>
          </p:cNvPicPr>
          <p:nvPr/>
        </p:nvPicPr>
        <p:blipFill rotWithShape="1">
          <a:blip r:embed="rId3"/>
          <a:srcRect l="50000" t="51925" r="3320" b="5547"/>
          <a:stretch/>
        </p:blipFill>
        <p:spPr>
          <a:xfrm>
            <a:off x="9718666" y="196900"/>
            <a:ext cx="1368433" cy="914797"/>
          </a:xfrm>
          <a:prstGeom prst="rect">
            <a:avLst/>
          </a:prstGeom>
        </p:spPr>
      </p:pic>
      <p:pic>
        <p:nvPicPr>
          <p:cNvPr id="12" name="Imagen 11" descr="Tela roja con letras blancas en un fondo blanco&#10;&#10;Descripción generada automáticamente con confianza media">
            <a:extLst>
              <a:ext uri="{FF2B5EF4-FFF2-40B4-BE49-F238E27FC236}">
                <a16:creationId xmlns:a16="http://schemas.microsoft.com/office/drawing/2014/main" id="{7A198CBE-3C14-3B47-F060-1070870BE8B8}"/>
              </a:ext>
            </a:extLst>
          </p:cNvPr>
          <p:cNvPicPr>
            <a:picLocks noChangeAspect="1"/>
          </p:cNvPicPr>
          <p:nvPr/>
        </p:nvPicPr>
        <p:blipFill rotWithShape="1">
          <a:blip r:embed="rId4"/>
          <a:srcRect l="25000" t="29553" r="50000" b="32117"/>
          <a:stretch/>
        </p:blipFill>
        <p:spPr>
          <a:xfrm>
            <a:off x="5500688" y="5557093"/>
            <a:ext cx="742950" cy="950119"/>
          </a:xfrm>
          <a:prstGeom prst="rect">
            <a:avLst/>
          </a:prstGeom>
        </p:spPr>
      </p:pic>
    </p:spTree>
    <p:extLst>
      <p:ext uri="{BB962C8B-B14F-4D97-AF65-F5344CB8AC3E}">
        <p14:creationId xmlns:p14="http://schemas.microsoft.com/office/powerpoint/2010/main" val="3730080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0ADD40-C9A5-C855-E216-90E34FB8855F}"/>
              </a:ext>
            </a:extLst>
          </p:cNvPr>
          <p:cNvSpPr>
            <a:spLocks noGrp="1"/>
          </p:cNvSpPr>
          <p:nvPr>
            <p:ph type="title"/>
          </p:nvPr>
        </p:nvSpPr>
        <p:spPr/>
        <p:txBody>
          <a:bodyPr/>
          <a:lstStyle/>
          <a:p>
            <a:pPr algn="ctr"/>
            <a:r>
              <a:rPr lang="es-CL" dirty="0"/>
              <a:t>Origen del horóscopo Chino</a:t>
            </a:r>
          </a:p>
        </p:txBody>
      </p:sp>
      <p:sp>
        <p:nvSpPr>
          <p:cNvPr id="3" name="Marcador de contenido 2">
            <a:extLst>
              <a:ext uri="{FF2B5EF4-FFF2-40B4-BE49-F238E27FC236}">
                <a16:creationId xmlns:a16="http://schemas.microsoft.com/office/drawing/2014/main" id="{FE124B1B-A11A-7282-91F7-4567F28EB99D}"/>
              </a:ext>
            </a:extLst>
          </p:cNvPr>
          <p:cNvSpPr>
            <a:spLocks noGrp="1"/>
          </p:cNvSpPr>
          <p:nvPr>
            <p:ph idx="1"/>
          </p:nvPr>
        </p:nvSpPr>
        <p:spPr/>
        <p:txBody>
          <a:bodyPr/>
          <a:lstStyle/>
          <a:p>
            <a:r>
              <a:rPr lang="es-MX" dirty="0"/>
              <a:t>Teoría </a:t>
            </a:r>
            <a:r>
              <a:rPr lang="es-MX" dirty="0" err="1"/>
              <a:t>nº</a:t>
            </a:r>
            <a:r>
              <a:rPr lang="es-MX" dirty="0"/>
              <a:t> 1: Los signos del zodiaco se originaron en el budismo del Tíbet, Nepal e India y llegaron a China desde estos países en la dinastía Han (alrededor del año 150). Está documentado que los personajes estaban muy extendidos y eran muy populares durante la dinastía Tang (618-917 d.C.).</a:t>
            </a:r>
          </a:p>
          <a:p>
            <a:r>
              <a:rPr lang="es-MX" dirty="0"/>
              <a:t>Teoría </a:t>
            </a:r>
            <a:r>
              <a:rPr lang="es-MX" dirty="0" err="1"/>
              <a:t>nº</a:t>
            </a:r>
            <a:r>
              <a:rPr lang="es-MX" dirty="0"/>
              <a:t> 2: La segunda teoría supone que los signos del zodiaco son bastante más antiguos que el budismo. Los astrónomos de la antigua China entendían que el planeta Júpiter era el centro del universo. Se necesitan 12 años para dar la vuelta a la Tierra, lo que encaja con los 12 signos del zodiaco.</a:t>
            </a:r>
          </a:p>
          <a:p>
            <a:r>
              <a:rPr lang="es-MX" dirty="0"/>
              <a:t>Las pruebas de esta teoría son los restos de cerámica de los estados guerreros entre el 475 y el 221 a.C. </a:t>
            </a:r>
            <a:endParaRPr lang="es-CL" dirty="0"/>
          </a:p>
        </p:txBody>
      </p:sp>
      <p:pic>
        <p:nvPicPr>
          <p:cNvPr id="8" name="Imagen 7" descr="Moneda de color plateado&#10;&#10;Descripción generada automáticamente con confianza media">
            <a:extLst>
              <a:ext uri="{FF2B5EF4-FFF2-40B4-BE49-F238E27FC236}">
                <a16:creationId xmlns:a16="http://schemas.microsoft.com/office/drawing/2014/main" id="{65C67497-7B53-92F3-30A4-71CC7600FFAF}"/>
              </a:ext>
            </a:extLst>
          </p:cNvPr>
          <p:cNvPicPr>
            <a:picLocks noChangeAspect="1"/>
          </p:cNvPicPr>
          <p:nvPr/>
        </p:nvPicPr>
        <p:blipFill>
          <a:blip r:embed="rId2"/>
          <a:stretch>
            <a:fillRect/>
          </a:stretch>
        </p:blipFill>
        <p:spPr>
          <a:xfrm>
            <a:off x="9738360" y="4968825"/>
            <a:ext cx="1692275" cy="1692275"/>
          </a:xfrm>
          <a:prstGeom prst="rect">
            <a:avLst/>
          </a:prstGeom>
        </p:spPr>
      </p:pic>
    </p:spTree>
    <p:extLst>
      <p:ext uri="{BB962C8B-B14F-4D97-AF65-F5344CB8AC3E}">
        <p14:creationId xmlns:p14="http://schemas.microsoft.com/office/powerpoint/2010/main" val="1767511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4B8149-D67F-29DD-0A3E-589A5594E4F0}"/>
              </a:ext>
            </a:extLst>
          </p:cNvPr>
          <p:cNvSpPr>
            <a:spLocks noGrp="1"/>
          </p:cNvSpPr>
          <p:nvPr>
            <p:ph type="title"/>
          </p:nvPr>
        </p:nvSpPr>
        <p:spPr/>
        <p:txBody>
          <a:bodyPr/>
          <a:lstStyle/>
          <a:p>
            <a:r>
              <a:rPr lang="es-CL" dirty="0"/>
              <a:t>  </a:t>
            </a:r>
          </a:p>
        </p:txBody>
      </p:sp>
      <p:sp>
        <p:nvSpPr>
          <p:cNvPr id="3" name="Marcador de contenido 2">
            <a:extLst>
              <a:ext uri="{FF2B5EF4-FFF2-40B4-BE49-F238E27FC236}">
                <a16:creationId xmlns:a16="http://schemas.microsoft.com/office/drawing/2014/main" id="{96D2704A-3736-CA67-53AB-E132FCBD174C}"/>
              </a:ext>
            </a:extLst>
          </p:cNvPr>
          <p:cNvSpPr>
            <a:spLocks noGrp="1"/>
          </p:cNvSpPr>
          <p:nvPr>
            <p:ph idx="1"/>
          </p:nvPr>
        </p:nvSpPr>
        <p:spPr>
          <a:xfrm>
            <a:off x="550863" y="1274619"/>
            <a:ext cx="11090274" cy="4818206"/>
          </a:xfrm>
        </p:spPr>
        <p:txBody>
          <a:bodyPr/>
          <a:lstStyle/>
          <a:p>
            <a:r>
              <a:rPr lang="es-CL" dirty="0"/>
              <a:t>Caballo: Con paso alegre y osado, obtuvo el séptimo lugar en el orden de colocación astrológica. Su dirección, el sur. Su mes, junio. Su elemento fijo, el fuego. Su polaridad, positiva o “Yang”. Su color, el morado, Su fragancia, el pachulí. Su árbol, el alerce. Su sabor, el salado. Su piedra, la turmalina. Su número de la fortuna, el ocho. Su lema es: “Yo controlo”.</a:t>
            </a:r>
          </a:p>
          <a:p>
            <a:r>
              <a:rPr lang="es-CL" dirty="0"/>
              <a:t>Cabra: Su dirección, sur y sudoeste. Su mes, julio. Su elemento fijo, el fuego. Su polaridad, negativa o “Yin”. Su color, el celeste. Su fragancia, la lavanda. Su árbol, el naranjo. Su sabor, picante. Su piedra, la perla. Su número de la fortuna, el nueve. Su lema es: “Yo dependo”. </a:t>
            </a:r>
          </a:p>
          <a:p>
            <a:r>
              <a:rPr lang="es-CL" dirty="0"/>
              <a:t>Mono: Su dirección, oeste y sudoeste. Su mes, agosto. Su elemento fijo, el metal. Su polaridad, positiva o “Yang”. Su color, el dorado. Su fragancia, la mirra. Su árbol, el cedro. Su sabor, el agridulce. Su piedra, el diamante. Su número de la fortuna, el diez. Su lema es: “Yo gano”. </a:t>
            </a:r>
          </a:p>
        </p:txBody>
      </p:sp>
      <p:pic>
        <p:nvPicPr>
          <p:cNvPr id="10" name="Imagen 9" descr="Patrón de fondo&#10;&#10;Descripción generada automáticamente">
            <a:extLst>
              <a:ext uri="{FF2B5EF4-FFF2-40B4-BE49-F238E27FC236}">
                <a16:creationId xmlns:a16="http://schemas.microsoft.com/office/drawing/2014/main" id="{990E0B40-948A-58B2-BA72-BAEB9EAD73B3}"/>
              </a:ext>
            </a:extLst>
          </p:cNvPr>
          <p:cNvPicPr>
            <a:picLocks noChangeAspect="1"/>
          </p:cNvPicPr>
          <p:nvPr/>
        </p:nvPicPr>
        <p:blipFill rotWithShape="1">
          <a:blip r:embed="rId2"/>
          <a:srcRect l="48258" t="26058" r="21753" b="25991"/>
          <a:stretch/>
        </p:blipFill>
        <p:spPr>
          <a:xfrm>
            <a:off x="857251" y="313826"/>
            <a:ext cx="1008062" cy="901449"/>
          </a:xfrm>
          <a:prstGeom prst="rect">
            <a:avLst/>
          </a:prstGeom>
        </p:spPr>
      </p:pic>
      <p:pic>
        <p:nvPicPr>
          <p:cNvPr id="12" name="Imagen 11" descr="Patrón de fondo&#10;&#10;Descripción generada automáticamente">
            <a:extLst>
              <a:ext uri="{FF2B5EF4-FFF2-40B4-BE49-F238E27FC236}">
                <a16:creationId xmlns:a16="http://schemas.microsoft.com/office/drawing/2014/main" id="{D714D93A-B9F3-C581-BBFC-5391E85814DB}"/>
              </a:ext>
            </a:extLst>
          </p:cNvPr>
          <p:cNvPicPr>
            <a:picLocks noChangeAspect="1"/>
          </p:cNvPicPr>
          <p:nvPr/>
        </p:nvPicPr>
        <p:blipFill rotWithShape="1">
          <a:blip r:embed="rId2"/>
          <a:srcRect l="71615" t="31224" r="1815" b="29216"/>
          <a:stretch/>
        </p:blipFill>
        <p:spPr>
          <a:xfrm>
            <a:off x="10269537" y="132455"/>
            <a:ext cx="1371600" cy="1142164"/>
          </a:xfrm>
          <a:prstGeom prst="rect">
            <a:avLst/>
          </a:prstGeom>
        </p:spPr>
      </p:pic>
      <p:pic>
        <p:nvPicPr>
          <p:cNvPr id="14" name="Imagen 13" descr="Patrón de fondo&#10;&#10;Descripción generada automáticamente">
            <a:extLst>
              <a:ext uri="{FF2B5EF4-FFF2-40B4-BE49-F238E27FC236}">
                <a16:creationId xmlns:a16="http://schemas.microsoft.com/office/drawing/2014/main" id="{1329E3F9-7F82-FCAD-D2EC-F0DF72CAD11D}"/>
              </a:ext>
            </a:extLst>
          </p:cNvPr>
          <p:cNvPicPr>
            <a:picLocks noChangeAspect="1"/>
          </p:cNvPicPr>
          <p:nvPr/>
        </p:nvPicPr>
        <p:blipFill rotWithShape="1">
          <a:blip r:embed="rId2"/>
          <a:srcRect l="1018" t="69141" r="74579"/>
          <a:stretch/>
        </p:blipFill>
        <p:spPr>
          <a:xfrm>
            <a:off x="5122864" y="5398039"/>
            <a:ext cx="1692274" cy="1186117"/>
          </a:xfrm>
          <a:prstGeom prst="rect">
            <a:avLst/>
          </a:prstGeom>
        </p:spPr>
      </p:pic>
    </p:spTree>
    <p:extLst>
      <p:ext uri="{BB962C8B-B14F-4D97-AF65-F5344CB8AC3E}">
        <p14:creationId xmlns:p14="http://schemas.microsoft.com/office/powerpoint/2010/main" val="966041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45BBA-9311-4C5C-9A77-BC296E256D87}"/>
              </a:ext>
            </a:extLst>
          </p:cNvPr>
          <p:cNvSpPr>
            <a:spLocks noGrp="1"/>
          </p:cNvSpPr>
          <p:nvPr>
            <p:ph type="title"/>
          </p:nvPr>
        </p:nvSpPr>
        <p:spPr>
          <a:xfrm>
            <a:off x="550862" y="549275"/>
            <a:ext cx="11091600" cy="682292"/>
          </a:xfrm>
        </p:spPr>
        <p:txBody>
          <a:bodyPr/>
          <a:lstStyle/>
          <a:p>
            <a:r>
              <a:rPr lang="es-CL" dirty="0"/>
              <a:t>  </a:t>
            </a:r>
          </a:p>
        </p:txBody>
      </p:sp>
      <p:sp>
        <p:nvSpPr>
          <p:cNvPr id="3" name="Marcador de contenido 2">
            <a:extLst>
              <a:ext uri="{FF2B5EF4-FFF2-40B4-BE49-F238E27FC236}">
                <a16:creationId xmlns:a16="http://schemas.microsoft.com/office/drawing/2014/main" id="{6AB5E035-164E-23B1-8048-5E58425DE32B}"/>
              </a:ext>
            </a:extLst>
          </p:cNvPr>
          <p:cNvSpPr>
            <a:spLocks noGrp="1"/>
          </p:cNvSpPr>
          <p:nvPr>
            <p:ph idx="1"/>
          </p:nvPr>
        </p:nvSpPr>
        <p:spPr>
          <a:xfrm>
            <a:off x="550863" y="1231567"/>
            <a:ext cx="11090274" cy="4861257"/>
          </a:xfrm>
        </p:spPr>
        <p:txBody>
          <a:bodyPr/>
          <a:lstStyle/>
          <a:p>
            <a:r>
              <a:rPr lang="es-CL" dirty="0"/>
              <a:t>Gallo: Su dirección, el oeste. Su mes, septiembre. Su elemento fijo, el metal. Su polaridad, negativa o “Yin”. Su flor, el azahar. Su color, el verde. Su fragancia, el jazmín. Su árbol, el pino. Su sabor, el ácido. Su piedra, la esmeralda. Su número de la fortuna, dos. Su lema es: “Yo enfrento”. </a:t>
            </a:r>
          </a:p>
          <a:p>
            <a:r>
              <a:rPr lang="es-CL" dirty="0"/>
              <a:t>Perro: Su dirección, oeste y noroeste. Su mes, octubre. Su elemento fijo, el metal. Su polaridad, negativo o “Yang”. Su color, anaranjado. Su fragancia, la salvia. Su árbol, el alerce. Su sabor, el dulce, Su piedra, el jade. Su número de la fortuna, el doce. Su lema es: “Yo creo”.</a:t>
            </a:r>
          </a:p>
          <a:p>
            <a:r>
              <a:rPr lang="es-CL" dirty="0"/>
              <a:t>Cerdo: Su dirección, el norte y noroeste. Su mes, noviembre. Su elemento fijo, el agua. Su polaridad, negativa o “Yin”. Su color, púrpura. Su fragancia, la melisa. Su árbol, el olivo. Su sabor, el amargo. Su piedra, la amatista. Su número de la fortuna, el seis. Su lema es: “Yo siento”.</a:t>
            </a:r>
          </a:p>
        </p:txBody>
      </p:sp>
      <p:pic>
        <p:nvPicPr>
          <p:cNvPr id="8" name="Imagen 7" descr="Patrón de fondo&#10;&#10;Descripción generada automáticamente">
            <a:extLst>
              <a:ext uri="{FF2B5EF4-FFF2-40B4-BE49-F238E27FC236}">
                <a16:creationId xmlns:a16="http://schemas.microsoft.com/office/drawing/2014/main" id="{72B86246-B8A1-A192-6830-73A7184C4CC9}"/>
              </a:ext>
            </a:extLst>
          </p:cNvPr>
          <p:cNvPicPr>
            <a:picLocks noChangeAspect="1"/>
          </p:cNvPicPr>
          <p:nvPr/>
        </p:nvPicPr>
        <p:blipFill rotWithShape="1">
          <a:blip r:embed="rId2"/>
          <a:srcRect l="25275" t="68266" r="51088" b="-1"/>
          <a:stretch/>
        </p:blipFill>
        <p:spPr>
          <a:xfrm>
            <a:off x="549538" y="196900"/>
            <a:ext cx="1328737" cy="997735"/>
          </a:xfrm>
          <a:prstGeom prst="rect">
            <a:avLst/>
          </a:prstGeom>
        </p:spPr>
      </p:pic>
      <p:pic>
        <p:nvPicPr>
          <p:cNvPr id="10" name="Imagen 9" descr="Patrón de fondo&#10;&#10;Descripción generada automáticamente">
            <a:extLst>
              <a:ext uri="{FF2B5EF4-FFF2-40B4-BE49-F238E27FC236}">
                <a16:creationId xmlns:a16="http://schemas.microsoft.com/office/drawing/2014/main" id="{1FEE38F9-C26C-3BA7-814D-69C16EA9D9DC}"/>
              </a:ext>
            </a:extLst>
          </p:cNvPr>
          <p:cNvPicPr>
            <a:picLocks noChangeAspect="1"/>
          </p:cNvPicPr>
          <p:nvPr/>
        </p:nvPicPr>
        <p:blipFill rotWithShape="1">
          <a:blip r:embed="rId2"/>
          <a:srcRect l="48823" t="68287" r="27417"/>
          <a:stretch/>
        </p:blipFill>
        <p:spPr>
          <a:xfrm>
            <a:off x="9948863" y="309343"/>
            <a:ext cx="1185863" cy="885292"/>
          </a:xfrm>
          <a:prstGeom prst="rect">
            <a:avLst/>
          </a:prstGeom>
        </p:spPr>
      </p:pic>
      <p:pic>
        <p:nvPicPr>
          <p:cNvPr id="12" name="Imagen 11" descr="Patrón de fondo&#10;&#10;Descripción generada automáticamente">
            <a:extLst>
              <a:ext uri="{FF2B5EF4-FFF2-40B4-BE49-F238E27FC236}">
                <a16:creationId xmlns:a16="http://schemas.microsoft.com/office/drawing/2014/main" id="{A6A24FCC-726A-8F1A-41DA-FFC1E693EE92}"/>
              </a:ext>
            </a:extLst>
          </p:cNvPr>
          <p:cNvPicPr>
            <a:picLocks noChangeAspect="1"/>
          </p:cNvPicPr>
          <p:nvPr/>
        </p:nvPicPr>
        <p:blipFill rotWithShape="1">
          <a:blip r:embed="rId2"/>
          <a:srcRect l="69975" t="72059"/>
          <a:stretch/>
        </p:blipFill>
        <p:spPr>
          <a:xfrm>
            <a:off x="5249863" y="5289831"/>
            <a:ext cx="1692274" cy="880779"/>
          </a:xfrm>
          <a:prstGeom prst="rect">
            <a:avLst/>
          </a:prstGeom>
        </p:spPr>
      </p:pic>
    </p:spTree>
    <p:extLst>
      <p:ext uri="{BB962C8B-B14F-4D97-AF65-F5344CB8AC3E}">
        <p14:creationId xmlns:p14="http://schemas.microsoft.com/office/powerpoint/2010/main" val="976429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ie de página 2">
            <a:extLst>
              <a:ext uri="{FF2B5EF4-FFF2-40B4-BE49-F238E27FC236}">
                <a16:creationId xmlns:a16="http://schemas.microsoft.com/office/drawing/2014/main" id="{5033CA98-DCC6-CFFC-C6B7-311512037D53}"/>
              </a:ext>
            </a:extLst>
          </p:cNvPr>
          <p:cNvSpPr>
            <a:spLocks noGrp="1"/>
          </p:cNvSpPr>
          <p:nvPr>
            <p:ph type="ftr" sz="quarter" idx="11"/>
          </p:nvPr>
        </p:nvSpPr>
        <p:spPr/>
        <p:txBody>
          <a:bodyPr/>
          <a:lstStyle/>
          <a:p>
            <a:pPr rtl="0"/>
            <a:r>
              <a:rPr lang="es-ES"/>
              <a:t>Ejemplo de Texto de pie de página</a:t>
            </a:r>
          </a:p>
        </p:txBody>
      </p:sp>
      <p:pic>
        <p:nvPicPr>
          <p:cNvPr id="6" name="Imagen 5" descr="Diagrama&#10;&#10;Descripción generada automáticamente">
            <a:extLst>
              <a:ext uri="{FF2B5EF4-FFF2-40B4-BE49-F238E27FC236}">
                <a16:creationId xmlns:a16="http://schemas.microsoft.com/office/drawing/2014/main" id="{8F1EA30A-638F-AB34-1ADE-727AE9F8BD94}"/>
              </a:ext>
            </a:extLst>
          </p:cNvPr>
          <p:cNvPicPr>
            <a:picLocks noChangeAspect="1"/>
          </p:cNvPicPr>
          <p:nvPr/>
        </p:nvPicPr>
        <p:blipFill>
          <a:blip r:embed="rId2"/>
          <a:stretch>
            <a:fillRect/>
          </a:stretch>
        </p:blipFill>
        <p:spPr>
          <a:xfrm>
            <a:off x="2906395" y="239395"/>
            <a:ext cx="6379210" cy="6379210"/>
          </a:xfrm>
          <a:prstGeom prst="rect">
            <a:avLst/>
          </a:prstGeom>
        </p:spPr>
      </p:pic>
    </p:spTree>
    <p:extLst>
      <p:ext uri="{BB962C8B-B14F-4D97-AF65-F5344CB8AC3E}">
        <p14:creationId xmlns:p14="http://schemas.microsoft.com/office/powerpoint/2010/main" val="1219384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8F70D3-4B33-56BC-D8C9-80351C1DE204}"/>
              </a:ext>
            </a:extLst>
          </p:cNvPr>
          <p:cNvSpPr>
            <a:spLocks noGrp="1"/>
          </p:cNvSpPr>
          <p:nvPr>
            <p:ph type="title"/>
          </p:nvPr>
        </p:nvSpPr>
        <p:spPr/>
        <p:txBody>
          <a:bodyPr/>
          <a:lstStyle/>
          <a:p>
            <a:pPr algn="ctr"/>
            <a:r>
              <a:rPr lang="es-CL" dirty="0"/>
              <a:t>El Horóscopo Chino en el año 2023</a:t>
            </a:r>
            <a:br>
              <a:rPr lang="es-CL" dirty="0"/>
            </a:br>
            <a:r>
              <a:rPr lang="es-CL" dirty="0"/>
              <a:t>Año de la Liebre de Agua</a:t>
            </a:r>
          </a:p>
        </p:txBody>
      </p:sp>
      <p:sp>
        <p:nvSpPr>
          <p:cNvPr id="3" name="Marcador de contenido 2">
            <a:extLst>
              <a:ext uri="{FF2B5EF4-FFF2-40B4-BE49-F238E27FC236}">
                <a16:creationId xmlns:a16="http://schemas.microsoft.com/office/drawing/2014/main" id="{334AB1EC-5C7E-1162-61DE-51D7F30ADF35}"/>
              </a:ext>
            </a:extLst>
          </p:cNvPr>
          <p:cNvSpPr>
            <a:spLocks noGrp="1"/>
          </p:cNvSpPr>
          <p:nvPr>
            <p:ph idx="1"/>
          </p:nvPr>
        </p:nvSpPr>
        <p:spPr/>
        <p:txBody>
          <a:bodyPr/>
          <a:lstStyle/>
          <a:p>
            <a:r>
              <a:rPr lang="es-CL" dirty="0"/>
              <a:t>1. Condiciones caótico causados por las temperaturas extremas, 2. Desastres naturales, 3. Se intensificarán los focos bélicos, 4. Notable alza del liderazgo político femenino, 5. Enormes oleadas de migrantes indocumentados, 6.  Atentados terroristas en lugares donde se reúna mucha gente, 7. Saldrán a la luz pública importantes escándalos de espionaje (EEUU-Israel), 8. El empoderamiento de china irá en aumento, 9. Aumento en el desarrollo sostenido de la carrera espacial, 10. Desarrollo acelerado de los viajes espaciales de estilo turístico, 11. El notable ascenso al poder que experimentará la comunidad LGTBI+, 12. Se develarán secretos ocultos en documentos antiquísimos (guardados en la biblioteca del Vaticano), 13. Promueven la investigación de los fenómenos ovni, 14. La creciente inflación iniciada en 2022 llevará a una enorme recesión, 15. El poder de China se verá enormemente incrementado, 16. El mundo se verá dividido en un frente oriental y otro occidental, 17.  Los adelantos tecnológicos se destacarán en el campo, 18. La migraciones continuarán cada vez más, 19. Las hambrunas en África y Latinoamérica provocarán grandes </a:t>
            </a:r>
            <a:r>
              <a:rPr lang="es-CL"/>
              <a:t>revueltas sociales. </a:t>
            </a:r>
            <a:endParaRPr lang="es-CL" dirty="0"/>
          </a:p>
        </p:txBody>
      </p:sp>
    </p:spTree>
    <p:extLst>
      <p:ext uri="{BB962C8B-B14F-4D97-AF65-F5344CB8AC3E}">
        <p14:creationId xmlns:p14="http://schemas.microsoft.com/office/powerpoint/2010/main" val="1474830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6BDC729-ED15-262D-5BF8-74439362D82B}"/>
              </a:ext>
            </a:extLst>
          </p:cNvPr>
          <p:cNvSpPr>
            <a:spLocks noGrp="1"/>
          </p:cNvSpPr>
          <p:nvPr>
            <p:ph type="title"/>
          </p:nvPr>
        </p:nvSpPr>
        <p:spPr>
          <a:xfrm>
            <a:off x="550862" y="549275"/>
            <a:ext cx="11091600" cy="1332000"/>
          </a:xfrm>
        </p:spPr>
        <p:txBody>
          <a:bodyPr/>
          <a:lstStyle/>
          <a:p>
            <a:r>
              <a:rPr lang="en-US" dirty="0"/>
              <a:t>  </a:t>
            </a:r>
          </a:p>
        </p:txBody>
      </p:sp>
      <p:sp>
        <p:nvSpPr>
          <p:cNvPr id="4" name="Marcador de fecha 3">
            <a:extLst>
              <a:ext uri="{FF2B5EF4-FFF2-40B4-BE49-F238E27FC236}">
                <a16:creationId xmlns:a16="http://schemas.microsoft.com/office/drawing/2014/main" id="{E640E0DD-3C69-CB34-F899-51491CC167D4}"/>
              </a:ext>
            </a:extLst>
          </p:cNvPr>
          <p:cNvSpPr>
            <a:spLocks noGrp="1"/>
          </p:cNvSpPr>
          <p:nvPr>
            <p:ph type="dt" sz="half" idx="10"/>
          </p:nvPr>
        </p:nvSpPr>
        <p:spPr>
          <a:xfrm>
            <a:off x="550863" y="6507212"/>
            <a:ext cx="2628900" cy="153888"/>
          </a:xfrm>
        </p:spPr>
        <p:txBody>
          <a:bodyPr wrap="square" anchor="ctr">
            <a:normAutofit/>
          </a:bodyPr>
          <a:lstStyle/>
          <a:p>
            <a:pPr rtl="0">
              <a:spcAft>
                <a:spcPts val="600"/>
              </a:spcAft>
            </a:pPr>
            <a:endParaRPr lang="es-ES" dirty="0"/>
          </a:p>
        </p:txBody>
      </p:sp>
      <p:sp>
        <p:nvSpPr>
          <p:cNvPr id="6" name="Marcador de número de diapositiva 5">
            <a:extLst>
              <a:ext uri="{FF2B5EF4-FFF2-40B4-BE49-F238E27FC236}">
                <a16:creationId xmlns:a16="http://schemas.microsoft.com/office/drawing/2014/main" id="{28D688D4-7299-042C-6281-31E6DBCD53DC}"/>
              </a:ext>
            </a:extLst>
          </p:cNvPr>
          <p:cNvSpPr>
            <a:spLocks noGrp="1"/>
          </p:cNvSpPr>
          <p:nvPr>
            <p:ph type="sldNum" sz="quarter" idx="12"/>
          </p:nvPr>
        </p:nvSpPr>
        <p:spPr>
          <a:xfrm>
            <a:off x="9948863" y="6507212"/>
            <a:ext cx="1692274" cy="153888"/>
          </a:xfrm>
        </p:spPr>
        <p:txBody>
          <a:bodyPr wrap="square" anchor="ctr">
            <a:normAutofit/>
          </a:bodyPr>
          <a:lstStyle/>
          <a:p>
            <a:pPr rtl="0">
              <a:spcAft>
                <a:spcPts val="600"/>
              </a:spcAft>
            </a:pPr>
            <a:fld id="{DBA1B0FB-D917-4C8C-928F-313BD683BF39}" type="slidenum">
              <a:rPr lang="es-ES" smtClean="0"/>
              <a:pPr rtl="0">
                <a:spcAft>
                  <a:spcPts val="600"/>
                </a:spcAft>
              </a:pPr>
              <a:t>24</a:t>
            </a:fld>
            <a:endParaRPr lang="es-ES"/>
          </a:p>
        </p:txBody>
      </p:sp>
      <p:graphicFrame>
        <p:nvGraphicFramePr>
          <p:cNvPr id="8" name="Marcador de contenido 2">
            <a:extLst>
              <a:ext uri="{FF2B5EF4-FFF2-40B4-BE49-F238E27FC236}">
                <a16:creationId xmlns:a16="http://schemas.microsoft.com/office/drawing/2014/main" id="{793A8C86-224F-AF45-A408-77638A9279CA}"/>
              </a:ext>
            </a:extLst>
          </p:cNvPr>
          <p:cNvGraphicFramePr>
            <a:graphicFrameLocks noGrp="1"/>
          </p:cNvGraphicFramePr>
          <p:nvPr>
            <p:ph idx="1"/>
            <p:extLst>
              <p:ext uri="{D42A27DB-BD31-4B8C-83A1-F6EECF244321}">
                <p14:modId xmlns:p14="http://schemas.microsoft.com/office/powerpoint/2010/main" val="2150048219"/>
              </p:ext>
            </p:extLst>
          </p:nvPr>
        </p:nvGraphicFramePr>
        <p:xfrm>
          <a:off x="550863" y="2113199"/>
          <a:ext cx="11090274" cy="3979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n 8" descr="Logotipo&#10;&#10;Descripción generada automáticamente con confianza baja">
            <a:extLst>
              <a:ext uri="{FF2B5EF4-FFF2-40B4-BE49-F238E27FC236}">
                <a16:creationId xmlns:a16="http://schemas.microsoft.com/office/drawing/2014/main" id="{9440755E-2E5B-A158-32B6-94EA9474BF2E}"/>
              </a:ext>
            </a:extLst>
          </p:cNvPr>
          <p:cNvPicPr>
            <a:picLocks noChangeAspect="1"/>
          </p:cNvPicPr>
          <p:nvPr/>
        </p:nvPicPr>
        <p:blipFill>
          <a:blip r:embed="rId7"/>
          <a:stretch>
            <a:fillRect/>
          </a:stretch>
        </p:blipFill>
        <p:spPr>
          <a:xfrm>
            <a:off x="3359150" y="2689228"/>
            <a:ext cx="1319058" cy="1479543"/>
          </a:xfrm>
          <a:prstGeom prst="rect">
            <a:avLst/>
          </a:prstGeom>
        </p:spPr>
      </p:pic>
    </p:spTree>
    <p:extLst>
      <p:ext uri="{BB962C8B-B14F-4D97-AF65-F5344CB8AC3E}">
        <p14:creationId xmlns:p14="http://schemas.microsoft.com/office/powerpoint/2010/main" val="2926277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F46112-3158-ABAC-011E-DDF08C46D243}"/>
              </a:ext>
            </a:extLst>
          </p:cNvPr>
          <p:cNvSpPr>
            <a:spLocks noGrp="1"/>
          </p:cNvSpPr>
          <p:nvPr>
            <p:ph type="title"/>
          </p:nvPr>
        </p:nvSpPr>
        <p:spPr>
          <a:xfrm>
            <a:off x="550863" y="489050"/>
            <a:ext cx="11091600" cy="1332000"/>
          </a:xfrm>
        </p:spPr>
        <p:txBody>
          <a:bodyPr/>
          <a:lstStyle/>
          <a:p>
            <a:r>
              <a:rPr lang="es-CL" dirty="0"/>
              <a:t>   </a:t>
            </a:r>
          </a:p>
        </p:txBody>
      </p:sp>
      <p:sp>
        <p:nvSpPr>
          <p:cNvPr id="3" name="Marcador de contenido 2">
            <a:extLst>
              <a:ext uri="{FF2B5EF4-FFF2-40B4-BE49-F238E27FC236}">
                <a16:creationId xmlns:a16="http://schemas.microsoft.com/office/drawing/2014/main" id="{C9445ACA-99CF-F548-F85D-F510247DFE53}"/>
              </a:ext>
            </a:extLst>
          </p:cNvPr>
          <p:cNvSpPr>
            <a:spLocks noGrp="1"/>
          </p:cNvSpPr>
          <p:nvPr>
            <p:ph idx="1"/>
          </p:nvPr>
        </p:nvSpPr>
        <p:spPr>
          <a:xfrm>
            <a:off x="550863" y="2267087"/>
            <a:ext cx="11090274" cy="4240125"/>
          </a:xfrm>
        </p:spPr>
        <p:txBody>
          <a:bodyPr/>
          <a:lstStyle/>
          <a:p>
            <a:r>
              <a:rPr lang="es-MX" sz="2800" dirty="0"/>
              <a:t>En la antigua China, los signos del zodiaco eran tan importantes porque eran fundamentales para el culto a la luna y el calendario lunar. Los signos se utilizaban para determinar qué ofrendas tenía que hacer el emperador en un año determinado. </a:t>
            </a:r>
          </a:p>
          <a:p>
            <a:r>
              <a:rPr lang="es-MX" sz="2800" dirty="0"/>
              <a:t>La astronomía desempeñaba aquí un papel importante, ya que, según la creencia popular, la relación de las personas con los astros determinaba la paz y la armonía en la tierra. </a:t>
            </a:r>
            <a:endParaRPr lang="es-CL" sz="2800" dirty="0"/>
          </a:p>
        </p:txBody>
      </p:sp>
      <p:sp>
        <p:nvSpPr>
          <p:cNvPr id="6" name="Marcador de número de diapositiva 5">
            <a:extLst>
              <a:ext uri="{FF2B5EF4-FFF2-40B4-BE49-F238E27FC236}">
                <a16:creationId xmlns:a16="http://schemas.microsoft.com/office/drawing/2014/main" id="{F963E63E-496C-E26C-3626-7D9BE23CFA83}"/>
              </a:ext>
            </a:extLst>
          </p:cNvPr>
          <p:cNvSpPr>
            <a:spLocks noGrp="1"/>
          </p:cNvSpPr>
          <p:nvPr>
            <p:ph type="sldNum" sz="quarter" idx="12"/>
          </p:nvPr>
        </p:nvSpPr>
        <p:spPr/>
        <p:txBody>
          <a:bodyPr/>
          <a:lstStyle/>
          <a:p>
            <a:pPr rtl="0"/>
            <a:r>
              <a:rPr lang="es-ES" dirty="0"/>
              <a:t> </a:t>
            </a:r>
            <a:fld id="{DBA1B0FB-D917-4C8C-928F-313BD683BF39}" type="slidenum">
              <a:rPr lang="es-ES" smtClean="0"/>
              <a:t>3</a:t>
            </a:fld>
            <a:endParaRPr lang="es-ES" dirty="0"/>
          </a:p>
        </p:txBody>
      </p:sp>
      <p:pic>
        <p:nvPicPr>
          <p:cNvPr id="8" name="Imagen 7" descr="Imagen que contiene Texto&#10;&#10;Descripción generada automáticamente">
            <a:extLst>
              <a:ext uri="{FF2B5EF4-FFF2-40B4-BE49-F238E27FC236}">
                <a16:creationId xmlns:a16="http://schemas.microsoft.com/office/drawing/2014/main" id="{0922F477-5E56-BB59-78B0-3473808D6F69}"/>
              </a:ext>
            </a:extLst>
          </p:cNvPr>
          <p:cNvPicPr>
            <a:picLocks noChangeAspect="1"/>
          </p:cNvPicPr>
          <p:nvPr/>
        </p:nvPicPr>
        <p:blipFill>
          <a:blip r:embed="rId2"/>
          <a:stretch>
            <a:fillRect/>
          </a:stretch>
        </p:blipFill>
        <p:spPr>
          <a:xfrm>
            <a:off x="4124323" y="196900"/>
            <a:ext cx="3713573" cy="1916299"/>
          </a:xfrm>
          <a:prstGeom prst="rect">
            <a:avLst/>
          </a:prstGeom>
        </p:spPr>
      </p:pic>
    </p:spTree>
    <p:extLst>
      <p:ext uri="{BB962C8B-B14F-4D97-AF65-F5344CB8AC3E}">
        <p14:creationId xmlns:p14="http://schemas.microsoft.com/office/powerpoint/2010/main" val="2435625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977024-FCB3-091B-9943-A9243FB39668}"/>
              </a:ext>
            </a:extLst>
          </p:cNvPr>
          <p:cNvSpPr>
            <a:spLocks noGrp="1"/>
          </p:cNvSpPr>
          <p:nvPr>
            <p:ph type="title"/>
          </p:nvPr>
        </p:nvSpPr>
        <p:spPr/>
        <p:txBody>
          <a:bodyPr/>
          <a:lstStyle/>
          <a:p>
            <a:pPr algn="ctr"/>
            <a:r>
              <a:rPr lang="es-CL" dirty="0"/>
              <a:t>La filosofía China</a:t>
            </a:r>
          </a:p>
        </p:txBody>
      </p:sp>
      <p:sp>
        <p:nvSpPr>
          <p:cNvPr id="3" name="Marcador de contenido 2">
            <a:extLst>
              <a:ext uri="{FF2B5EF4-FFF2-40B4-BE49-F238E27FC236}">
                <a16:creationId xmlns:a16="http://schemas.microsoft.com/office/drawing/2014/main" id="{0A1477EA-4FFA-251B-43DC-C33DAF3C6FFA}"/>
              </a:ext>
            </a:extLst>
          </p:cNvPr>
          <p:cNvSpPr>
            <a:spLocks noGrp="1"/>
          </p:cNvSpPr>
          <p:nvPr>
            <p:ph idx="1"/>
          </p:nvPr>
        </p:nvSpPr>
        <p:spPr/>
        <p:txBody>
          <a:bodyPr/>
          <a:lstStyle/>
          <a:p>
            <a:r>
              <a:rPr lang="es-MX" sz="2400" dirty="0"/>
              <a:t>La filosofía china trata de la armonía del cielo, la tierra y el hombre; los tres componentes del universo conforman el orden (el </a:t>
            </a:r>
            <a:r>
              <a:rPr lang="es-MX" sz="2400" dirty="0" err="1"/>
              <a:t>Dao</a:t>
            </a:r>
            <a:r>
              <a:rPr lang="es-MX" sz="2400" dirty="0"/>
              <a:t>/Tao) del mundo. Debe reflejarse en la sociedad humana. Por tanto, la armonía con el cosmos augura una vida feliz. El conocimiento del curso del mundo debe ayudar a percibir las tendencias presentes y futuras.</a:t>
            </a:r>
            <a:endParaRPr lang="es-CL" sz="2400" dirty="0"/>
          </a:p>
        </p:txBody>
      </p:sp>
      <p:pic>
        <p:nvPicPr>
          <p:cNvPr id="8" name="Imagen 7" descr="Un dibujo de una persona con la boca abierta&#10;&#10;Descripción generada automáticamente con confianza baja">
            <a:extLst>
              <a:ext uri="{FF2B5EF4-FFF2-40B4-BE49-F238E27FC236}">
                <a16:creationId xmlns:a16="http://schemas.microsoft.com/office/drawing/2014/main" id="{7E329F40-4C95-7F4E-2766-997559FF79FC}"/>
              </a:ext>
            </a:extLst>
          </p:cNvPr>
          <p:cNvPicPr>
            <a:picLocks noChangeAspect="1"/>
          </p:cNvPicPr>
          <p:nvPr/>
        </p:nvPicPr>
        <p:blipFill>
          <a:blip r:embed="rId2"/>
          <a:stretch>
            <a:fillRect/>
          </a:stretch>
        </p:blipFill>
        <p:spPr>
          <a:xfrm>
            <a:off x="4008958" y="4250140"/>
            <a:ext cx="3000375" cy="1524000"/>
          </a:xfrm>
          <a:prstGeom prst="rect">
            <a:avLst/>
          </a:prstGeom>
        </p:spPr>
      </p:pic>
    </p:spTree>
    <p:extLst>
      <p:ext uri="{BB962C8B-B14F-4D97-AF65-F5344CB8AC3E}">
        <p14:creationId xmlns:p14="http://schemas.microsoft.com/office/powerpoint/2010/main" val="2817426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FAA6EF-B09F-BA21-FE84-435D22CD4ECD}"/>
              </a:ext>
            </a:extLst>
          </p:cNvPr>
          <p:cNvSpPr>
            <a:spLocks noGrp="1"/>
          </p:cNvSpPr>
          <p:nvPr>
            <p:ph type="title"/>
          </p:nvPr>
        </p:nvSpPr>
        <p:spPr>
          <a:xfrm>
            <a:off x="550863" y="-136478"/>
            <a:ext cx="3565525" cy="3415519"/>
          </a:xfrm>
        </p:spPr>
        <p:txBody>
          <a:bodyPr/>
          <a:lstStyle/>
          <a:p>
            <a:pPr algn="ctr"/>
            <a:r>
              <a:rPr lang="es-CL" sz="2800" dirty="0"/>
              <a:t>La astrología China</a:t>
            </a:r>
            <a:br>
              <a:rPr lang="es-CL" sz="2000" dirty="0"/>
            </a:br>
            <a:r>
              <a:rPr lang="ja-JP" altLang="es-CL" sz="2400" dirty="0"/>
              <a:t>占星朮</a:t>
            </a:r>
            <a:r>
              <a:rPr lang="es-CL" altLang="ja-JP" sz="2400" dirty="0"/>
              <a:t> </a:t>
            </a:r>
            <a:r>
              <a:rPr lang="es-CL" sz="2400" dirty="0"/>
              <a:t> (</a:t>
            </a:r>
            <a:r>
              <a:rPr lang="es-CL" sz="2400" i="1" dirty="0" err="1">
                <a:effectLst/>
              </a:rPr>
              <a:t>zhānxīngshù</a:t>
            </a:r>
            <a:r>
              <a:rPr lang="es-CL" sz="2400" i="1" dirty="0">
                <a:effectLst/>
              </a:rPr>
              <a:t>)</a:t>
            </a:r>
            <a:br>
              <a:rPr lang="es-CL" sz="2400" i="1" dirty="0">
                <a:effectLst/>
              </a:rPr>
            </a:br>
            <a:r>
              <a:rPr lang="es-CL" sz="2400" i="1" dirty="0">
                <a:effectLst/>
              </a:rPr>
              <a:t>“</a:t>
            </a:r>
            <a:r>
              <a:rPr lang="es-CL" sz="2400" dirty="0">
                <a:effectLst/>
              </a:rPr>
              <a:t>Arte de la adivinación estelar”</a:t>
            </a:r>
            <a:r>
              <a:rPr lang="es-CL" sz="2400" i="1" dirty="0">
                <a:effectLst/>
              </a:rPr>
              <a:t> </a:t>
            </a:r>
            <a:r>
              <a:rPr lang="es-CL" sz="2400" dirty="0"/>
              <a:t> </a:t>
            </a:r>
            <a:br>
              <a:rPr lang="es-CL" sz="1800" dirty="0"/>
            </a:br>
            <a:br>
              <a:rPr lang="es-CL" sz="1800" dirty="0"/>
            </a:br>
            <a:br>
              <a:rPr lang="es-CL" sz="2000" dirty="0"/>
            </a:br>
            <a:br>
              <a:rPr lang="es-CL" sz="2000" dirty="0"/>
            </a:br>
            <a:endParaRPr lang="es-CL" sz="2000" dirty="0"/>
          </a:p>
        </p:txBody>
      </p:sp>
      <p:sp>
        <p:nvSpPr>
          <p:cNvPr id="3" name="Marcador de contenido 2">
            <a:extLst>
              <a:ext uri="{FF2B5EF4-FFF2-40B4-BE49-F238E27FC236}">
                <a16:creationId xmlns:a16="http://schemas.microsoft.com/office/drawing/2014/main" id="{DBAB914D-5EA0-0386-4501-4F5CDF878A97}"/>
              </a:ext>
            </a:extLst>
          </p:cNvPr>
          <p:cNvSpPr>
            <a:spLocks noGrp="1"/>
          </p:cNvSpPr>
          <p:nvPr>
            <p:ph idx="1"/>
          </p:nvPr>
        </p:nvSpPr>
        <p:spPr/>
        <p:txBody>
          <a:bodyPr/>
          <a:lstStyle/>
          <a:p>
            <a:r>
              <a:rPr lang="es-MX" sz="2400" dirty="0"/>
              <a:t>   La astrología china no sabe calcular las posiciones del sol, la luna y los planetas en el momento del nacimiento. Por tanto, no es astrología en el sentido europeo. </a:t>
            </a:r>
            <a:endParaRPr lang="es-CL" sz="2400" dirty="0"/>
          </a:p>
        </p:txBody>
      </p:sp>
      <p:pic>
        <p:nvPicPr>
          <p:cNvPr id="11" name="Marcador de posición de imagen 10" descr="Imagen que contiene Calendario&#10;&#10;Descripción generada automáticamente">
            <a:extLst>
              <a:ext uri="{FF2B5EF4-FFF2-40B4-BE49-F238E27FC236}">
                <a16:creationId xmlns:a16="http://schemas.microsoft.com/office/drawing/2014/main" id="{F335FCCC-F598-78EC-111A-FC0D87D63FE8}"/>
              </a:ext>
            </a:extLst>
          </p:cNvPr>
          <p:cNvPicPr>
            <a:picLocks noGrp="1" noChangeAspect="1"/>
          </p:cNvPicPr>
          <p:nvPr>
            <p:ph type="pic" sz="quarter" idx="13"/>
          </p:nvPr>
        </p:nvPicPr>
        <p:blipFill>
          <a:blip r:embed="rId2"/>
          <a:srcRect l="17798" r="17798"/>
          <a:stretch>
            <a:fillRect/>
          </a:stretch>
        </p:blipFill>
        <p:spPr>
          <a:xfrm>
            <a:off x="5349605" y="1596771"/>
            <a:ext cx="2936876" cy="2936876"/>
          </a:xfrm>
        </p:spPr>
      </p:pic>
      <p:pic>
        <p:nvPicPr>
          <p:cNvPr id="13" name="Marcador de posición de imagen 12" descr="Diagrama&#10;&#10;Descripción generada automáticamente">
            <a:extLst>
              <a:ext uri="{FF2B5EF4-FFF2-40B4-BE49-F238E27FC236}">
                <a16:creationId xmlns:a16="http://schemas.microsoft.com/office/drawing/2014/main" id="{8623255D-20FF-D74F-B539-F18B14FAFB73}"/>
              </a:ext>
            </a:extLst>
          </p:cNvPr>
          <p:cNvPicPr>
            <a:picLocks noGrp="1" noChangeAspect="1"/>
          </p:cNvPicPr>
          <p:nvPr>
            <p:ph type="pic" sz="quarter" idx="14"/>
          </p:nvPr>
        </p:nvPicPr>
        <p:blipFill>
          <a:blip r:embed="rId3"/>
          <a:srcRect/>
          <a:stretch>
            <a:fillRect/>
          </a:stretch>
        </p:blipFill>
        <p:spPr/>
      </p:pic>
      <p:pic>
        <p:nvPicPr>
          <p:cNvPr id="15" name="Marcador de posición de imagen 14" descr="Círculo&#10;&#10;Descripción generada automáticamente">
            <a:extLst>
              <a:ext uri="{FF2B5EF4-FFF2-40B4-BE49-F238E27FC236}">
                <a16:creationId xmlns:a16="http://schemas.microsoft.com/office/drawing/2014/main" id="{E704E87C-F1E9-C401-A5BD-80CCE6F50CCF}"/>
              </a:ext>
            </a:extLst>
          </p:cNvPr>
          <p:cNvPicPr>
            <a:picLocks noGrp="1" noChangeAspect="1"/>
          </p:cNvPicPr>
          <p:nvPr>
            <p:ph type="pic" sz="quarter" idx="15"/>
          </p:nvPr>
        </p:nvPicPr>
        <p:blipFill>
          <a:blip r:embed="rId4"/>
          <a:srcRect/>
          <a:stretch>
            <a:fillRect/>
          </a:stretch>
        </p:blipFill>
        <p:spPr>
          <a:xfrm>
            <a:off x="8857517" y="3320820"/>
            <a:ext cx="2936876" cy="2936876"/>
          </a:xfrm>
        </p:spPr>
      </p:pic>
    </p:spTree>
    <p:extLst>
      <p:ext uri="{BB962C8B-B14F-4D97-AF65-F5344CB8AC3E}">
        <p14:creationId xmlns:p14="http://schemas.microsoft.com/office/powerpoint/2010/main" val="210118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BED42-FAD7-9C3D-544C-E98A827D5738}"/>
              </a:ext>
            </a:extLst>
          </p:cNvPr>
          <p:cNvSpPr>
            <a:spLocks noGrp="1"/>
          </p:cNvSpPr>
          <p:nvPr>
            <p:ph type="title"/>
          </p:nvPr>
        </p:nvSpPr>
        <p:spPr>
          <a:xfrm>
            <a:off x="550864" y="549275"/>
            <a:ext cx="3566160" cy="1607071"/>
          </a:xfrm>
        </p:spPr>
        <p:txBody>
          <a:bodyPr/>
          <a:lstStyle/>
          <a:p>
            <a:r>
              <a:rPr lang="es-CL" sz="3800" dirty="0"/>
              <a:t>Los cinco elementos -</a:t>
            </a:r>
            <a:r>
              <a:rPr lang="ja-JP" altLang="es-CL" sz="3800" dirty="0"/>
              <a:t>五行</a:t>
            </a:r>
            <a:br>
              <a:rPr lang="es-CL" altLang="ja-JP" sz="3800" dirty="0"/>
            </a:br>
            <a:r>
              <a:rPr lang="es-CL" altLang="ja-JP" sz="3800" dirty="0"/>
              <a:t>(</a:t>
            </a:r>
            <a:r>
              <a:rPr lang="es-CL" altLang="ja-JP" sz="3800" dirty="0" err="1"/>
              <a:t>wuxing</a:t>
            </a:r>
            <a:r>
              <a:rPr lang="es-CL" altLang="ja-JP" sz="3800" dirty="0"/>
              <a:t>)</a:t>
            </a:r>
            <a:endParaRPr lang="es-CL" sz="3800" dirty="0"/>
          </a:p>
        </p:txBody>
      </p:sp>
      <p:sp>
        <p:nvSpPr>
          <p:cNvPr id="3" name="Marcador de contenido 2">
            <a:extLst>
              <a:ext uri="{FF2B5EF4-FFF2-40B4-BE49-F238E27FC236}">
                <a16:creationId xmlns:a16="http://schemas.microsoft.com/office/drawing/2014/main" id="{8C2FDC3F-272C-F65B-0B31-757EEE6EFB93}"/>
              </a:ext>
            </a:extLst>
          </p:cNvPr>
          <p:cNvSpPr>
            <a:spLocks noGrp="1"/>
          </p:cNvSpPr>
          <p:nvPr>
            <p:ph sz="quarter" idx="15"/>
          </p:nvPr>
        </p:nvSpPr>
        <p:spPr>
          <a:xfrm>
            <a:off x="395786" y="2606722"/>
            <a:ext cx="4394578" cy="3900490"/>
          </a:xfrm>
        </p:spPr>
        <p:txBody>
          <a:bodyPr/>
          <a:lstStyle/>
          <a:p>
            <a:pPr algn="just"/>
            <a:r>
              <a:rPr lang="es-MX" dirty="0"/>
              <a:t>   La teoría de los Cinco Elementos</a:t>
            </a:r>
            <a:r>
              <a:rPr lang="es-MX" b="1" dirty="0"/>
              <a:t> </a:t>
            </a:r>
            <a:r>
              <a:rPr lang="es-MX" dirty="0"/>
              <a:t>es una forma de clasificar los fenómenos naturales, y sus interrelaciones, según la filosofía china tradicional. Una traducción más exacta sería </a:t>
            </a:r>
            <a:r>
              <a:rPr lang="es-MX" i="1" dirty="0"/>
              <a:t>cinco fases</a:t>
            </a:r>
            <a:r>
              <a:rPr lang="es-MX" dirty="0"/>
              <a:t> o </a:t>
            </a:r>
            <a:r>
              <a:rPr lang="es-MX" i="1" dirty="0"/>
              <a:t>cinco </a:t>
            </a:r>
            <a:r>
              <a:rPr lang="es-MX" sz="2800" i="1" dirty="0"/>
              <a:t>movimientos</a:t>
            </a:r>
            <a:endParaRPr lang="es-MX" sz="2800" dirty="0">
              <a:effectLst/>
            </a:endParaRPr>
          </a:p>
        </p:txBody>
      </p:sp>
      <p:pic>
        <p:nvPicPr>
          <p:cNvPr id="9" name="Marcador de posición de imagen 8" descr="Gráfico, Gráfico de burbujas&#10;&#10;Descripción generada automáticamente">
            <a:extLst>
              <a:ext uri="{FF2B5EF4-FFF2-40B4-BE49-F238E27FC236}">
                <a16:creationId xmlns:a16="http://schemas.microsoft.com/office/drawing/2014/main" id="{0C107397-6242-0CEC-9A35-02FE55079509}"/>
              </a:ext>
            </a:extLst>
          </p:cNvPr>
          <p:cNvPicPr>
            <a:picLocks noGrp="1" noChangeAspect="1"/>
          </p:cNvPicPr>
          <p:nvPr>
            <p:ph type="pic" sz="quarter" idx="13"/>
          </p:nvPr>
        </p:nvPicPr>
        <p:blipFill>
          <a:blip r:embed="rId2"/>
          <a:srcRect l="1245" r="1245"/>
          <a:stretch>
            <a:fillRect/>
          </a:stretch>
        </p:blipFill>
        <p:spPr/>
      </p:pic>
    </p:spTree>
    <p:extLst>
      <p:ext uri="{BB962C8B-B14F-4D97-AF65-F5344CB8AC3E}">
        <p14:creationId xmlns:p14="http://schemas.microsoft.com/office/powerpoint/2010/main" val="3750439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0B3394-6FE5-085F-B944-16C8FC4C800F}"/>
              </a:ext>
            </a:extLst>
          </p:cNvPr>
          <p:cNvSpPr>
            <a:spLocks noGrp="1"/>
          </p:cNvSpPr>
          <p:nvPr>
            <p:ph type="title"/>
          </p:nvPr>
        </p:nvSpPr>
        <p:spPr>
          <a:xfrm>
            <a:off x="550862" y="549275"/>
            <a:ext cx="11097551" cy="1332000"/>
          </a:xfrm>
        </p:spPr>
        <p:txBody>
          <a:bodyPr wrap="square" anchor="t">
            <a:normAutofit/>
          </a:bodyPr>
          <a:lstStyle/>
          <a:p>
            <a:pPr algn="ctr"/>
            <a:r>
              <a:rPr lang="es-CL" dirty="0"/>
              <a:t>Ciclos</a:t>
            </a:r>
          </a:p>
        </p:txBody>
      </p:sp>
      <p:sp>
        <p:nvSpPr>
          <p:cNvPr id="13" name="Text Placeholder 2">
            <a:extLst>
              <a:ext uri="{FF2B5EF4-FFF2-40B4-BE49-F238E27FC236}">
                <a16:creationId xmlns:a16="http://schemas.microsoft.com/office/drawing/2014/main" id="{CDEAFC44-2FD0-0438-043C-E467119C0A2C}"/>
              </a:ext>
            </a:extLst>
          </p:cNvPr>
          <p:cNvSpPr>
            <a:spLocks noGrp="1"/>
          </p:cNvSpPr>
          <p:nvPr>
            <p:ph type="body" idx="1"/>
          </p:nvPr>
        </p:nvSpPr>
        <p:spPr>
          <a:xfrm>
            <a:off x="550864" y="1731375"/>
            <a:ext cx="5437186" cy="535354"/>
          </a:xfrm>
        </p:spPr>
        <p:txBody>
          <a:bodyPr/>
          <a:lstStyle/>
          <a:p>
            <a:r>
              <a:rPr lang="en-US" dirty="0"/>
              <a:t>  </a:t>
            </a:r>
          </a:p>
        </p:txBody>
      </p:sp>
      <p:pic>
        <p:nvPicPr>
          <p:cNvPr id="8" name="Imagen 7" descr="Gráfico, Gráfico de proyección solar&#10;&#10;Descripción generada automáticamente">
            <a:extLst>
              <a:ext uri="{FF2B5EF4-FFF2-40B4-BE49-F238E27FC236}">
                <a16:creationId xmlns:a16="http://schemas.microsoft.com/office/drawing/2014/main" id="{39FA2DBF-0286-4A2E-2F0F-B53899997921}"/>
              </a:ext>
            </a:extLst>
          </p:cNvPr>
          <p:cNvPicPr>
            <a:picLocks noChangeAspect="1"/>
          </p:cNvPicPr>
          <p:nvPr/>
        </p:nvPicPr>
        <p:blipFill>
          <a:blip r:embed="rId2"/>
          <a:stretch>
            <a:fillRect/>
          </a:stretch>
        </p:blipFill>
        <p:spPr>
          <a:xfrm>
            <a:off x="718326" y="1405537"/>
            <a:ext cx="4922874" cy="4346136"/>
          </a:xfrm>
          <a:prstGeom prst="rect">
            <a:avLst/>
          </a:prstGeom>
          <a:noFill/>
        </p:spPr>
      </p:pic>
      <p:sp>
        <p:nvSpPr>
          <p:cNvPr id="15" name="Text Placeholder 4">
            <a:extLst>
              <a:ext uri="{FF2B5EF4-FFF2-40B4-BE49-F238E27FC236}">
                <a16:creationId xmlns:a16="http://schemas.microsoft.com/office/drawing/2014/main" id="{DE70A581-A338-1E57-ACD7-966E3DF6505C}"/>
              </a:ext>
            </a:extLst>
          </p:cNvPr>
          <p:cNvSpPr>
            <a:spLocks noGrp="1"/>
          </p:cNvSpPr>
          <p:nvPr>
            <p:ph type="body" sz="quarter" idx="3"/>
          </p:nvPr>
        </p:nvSpPr>
        <p:spPr>
          <a:xfrm>
            <a:off x="6212024" y="1731375"/>
            <a:ext cx="5436392" cy="535354"/>
          </a:xfrm>
        </p:spPr>
        <p:txBody>
          <a:bodyPr/>
          <a:lstStyle/>
          <a:p>
            <a:r>
              <a:rPr lang="en-US" dirty="0"/>
              <a:t>  </a:t>
            </a:r>
          </a:p>
        </p:txBody>
      </p:sp>
      <p:sp>
        <p:nvSpPr>
          <p:cNvPr id="3" name="Marcador de contenido 2">
            <a:extLst>
              <a:ext uri="{FF2B5EF4-FFF2-40B4-BE49-F238E27FC236}">
                <a16:creationId xmlns:a16="http://schemas.microsoft.com/office/drawing/2014/main" id="{B6C62015-31E5-917A-11AA-B6B9CC6D0D3B}"/>
              </a:ext>
            </a:extLst>
          </p:cNvPr>
          <p:cNvSpPr>
            <a:spLocks noGrp="1"/>
          </p:cNvSpPr>
          <p:nvPr>
            <p:ph sz="quarter" idx="4"/>
          </p:nvPr>
        </p:nvSpPr>
        <p:spPr>
          <a:xfrm>
            <a:off x="6212023" y="1596788"/>
            <a:ext cx="5436391" cy="4346137"/>
          </a:xfrm>
        </p:spPr>
        <p:txBody>
          <a:bodyPr wrap="square">
            <a:noAutofit/>
          </a:bodyPr>
          <a:lstStyle/>
          <a:p>
            <a:pPr>
              <a:lnSpc>
                <a:spcPct val="100000"/>
              </a:lnSpc>
            </a:pPr>
            <a:r>
              <a:rPr lang="es-MX" dirty="0">
                <a:effectLst/>
              </a:rPr>
              <a:t>El calendario chino tiene un ciclo binario conocido como yin yang que, junto a los cinco elementos –agua, madera, fuego, metal y tierra- forman un ciclo de diez años, en los que los pares corresponden al yang y los impares al yin. Esta composición forma un ciclo de sesenta años, y cada uno de estos años contiene un animal de los doces existentes, que, a su vez, tienen cinco elementos que modifican la personalidad del animal con sesenta posibilidades.</a:t>
            </a:r>
          </a:p>
          <a:p>
            <a:pPr>
              <a:lnSpc>
                <a:spcPct val="100000"/>
              </a:lnSpc>
            </a:pPr>
            <a:r>
              <a:rPr lang="es-MX" dirty="0"/>
              <a:t>El ciclo actual comenzó en el año 1984.</a:t>
            </a:r>
            <a:endParaRPr lang="es-CL" dirty="0"/>
          </a:p>
        </p:txBody>
      </p:sp>
    </p:spTree>
    <p:extLst>
      <p:ext uri="{BB962C8B-B14F-4D97-AF65-F5344CB8AC3E}">
        <p14:creationId xmlns:p14="http://schemas.microsoft.com/office/powerpoint/2010/main" val="3738140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D95EDE-B3E1-00A0-6B2F-C7DE5492183B}"/>
              </a:ext>
            </a:extLst>
          </p:cNvPr>
          <p:cNvSpPr>
            <a:spLocks noGrp="1"/>
          </p:cNvSpPr>
          <p:nvPr>
            <p:ph type="title"/>
          </p:nvPr>
        </p:nvSpPr>
        <p:spPr/>
        <p:txBody>
          <a:bodyPr/>
          <a:lstStyle/>
          <a:p>
            <a:pPr algn="ctr"/>
            <a:r>
              <a:rPr lang="es-CL" dirty="0"/>
              <a:t>Teoría de Yin y Yang</a:t>
            </a:r>
          </a:p>
        </p:txBody>
      </p:sp>
      <p:sp>
        <p:nvSpPr>
          <p:cNvPr id="3" name="Marcador de texto 2">
            <a:extLst>
              <a:ext uri="{FF2B5EF4-FFF2-40B4-BE49-F238E27FC236}">
                <a16:creationId xmlns:a16="http://schemas.microsoft.com/office/drawing/2014/main" id="{EC07FFED-7877-4EFC-30D9-C3ED6CA97E20}"/>
              </a:ext>
            </a:extLst>
          </p:cNvPr>
          <p:cNvSpPr>
            <a:spLocks noGrp="1"/>
          </p:cNvSpPr>
          <p:nvPr>
            <p:ph type="body" idx="1"/>
          </p:nvPr>
        </p:nvSpPr>
        <p:spPr/>
        <p:txBody>
          <a:bodyPr/>
          <a:lstStyle/>
          <a:p>
            <a:pPr algn="ctr"/>
            <a:r>
              <a:rPr lang="es-CL" sz="2400" dirty="0"/>
              <a:t>Yin</a:t>
            </a:r>
          </a:p>
        </p:txBody>
      </p:sp>
      <p:sp>
        <p:nvSpPr>
          <p:cNvPr id="4" name="Marcador de contenido 3">
            <a:extLst>
              <a:ext uri="{FF2B5EF4-FFF2-40B4-BE49-F238E27FC236}">
                <a16:creationId xmlns:a16="http://schemas.microsoft.com/office/drawing/2014/main" id="{B63B3AE5-EE07-2139-FAD9-EF0E4F1D1291}"/>
              </a:ext>
            </a:extLst>
          </p:cNvPr>
          <p:cNvSpPr>
            <a:spLocks noGrp="1"/>
          </p:cNvSpPr>
          <p:nvPr>
            <p:ph sz="half" idx="2"/>
          </p:nvPr>
        </p:nvSpPr>
        <p:spPr>
          <a:xfrm>
            <a:off x="550863" y="2427370"/>
            <a:ext cx="5429114" cy="3925955"/>
          </a:xfrm>
        </p:spPr>
        <p:txBody>
          <a:bodyPr/>
          <a:lstStyle/>
          <a:p>
            <a:pPr marL="0" indent="0">
              <a:buNone/>
            </a:pPr>
            <a:r>
              <a:rPr lang="es-MX" dirty="0"/>
              <a:t>Femenino, Pasivo, Intuitivo, Luna, Oscuro, Engaño, Frio, Sumisión, Facilidad, Movimiento descendente, Noche, Suave, Quietud, Río</a:t>
            </a:r>
          </a:p>
          <a:p>
            <a:endParaRPr lang="es-CL" dirty="0"/>
          </a:p>
          <a:p>
            <a:endParaRPr lang="es-CL" dirty="0"/>
          </a:p>
        </p:txBody>
      </p:sp>
      <p:sp>
        <p:nvSpPr>
          <p:cNvPr id="5" name="Marcador de texto 4">
            <a:extLst>
              <a:ext uri="{FF2B5EF4-FFF2-40B4-BE49-F238E27FC236}">
                <a16:creationId xmlns:a16="http://schemas.microsoft.com/office/drawing/2014/main" id="{F00E7810-F8BA-9E9B-438B-A444546EE183}"/>
              </a:ext>
            </a:extLst>
          </p:cNvPr>
          <p:cNvSpPr>
            <a:spLocks noGrp="1"/>
          </p:cNvSpPr>
          <p:nvPr>
            <p:ph type="body" sz="quarter" idx="3"/>
          </p:nvPr>
        </p:nvSpPr>
        <p:spPr/>
        <p:txBody>
          <a:bodyPr/>
          <a:lstStyle/>
          <a:p>
            <a:pPr algn="ctr"/>
            <a:r>
              <a:rPr lang="es-CL" sz="2400" dirty="0"/>
              <a:t>Yang</a:t>
            </a:r>
          </a:p>
        </p:txBody>
      </p:sp>
      <p:sp>
        <p:nvSpPr>
          <p:cNvPr id="6" name="Marcador de contenido 5">
            <a:extLst>
              <a:ext uri="{FF2B5EF4-FFF2-40B4-BE49-F238E27FC236}">
                <a16:creationId xmlns:a16="http://schemas.microsoft.com/office/drawing/2014/main" id="{DBE3E05D-D211-DDBA-B8B0-D6EA60A12E13}"/>
              </a:ext>
            </a:extLst>
          </p:cNvPr>
          <p:cNvSpPr>
            <a:spLocks noGrp="1"/>
          </p:cNvSpPr>
          <p:nvPr>
            <p:ph sz="quarter" idx="4"/>
          </p:nvPr>
        </p:nvSpPr>
        <p:spPr/>
        <p:txBody>
          <a:bodyPr/>
          <a:lstStyle/>
          <a:p>
            <a:r>
              <a:rPr lang="es-CL" dirty="0"/>
              <a:t>Masculino,  Activo, Lógico, Brillante, Sol, Ligero, Creación, Dominio, Movimiento arriba, Fuerte, Caliente, Expansión, Difícil, Movimientos, Montañas</a:t>
            </a:r>
          </a:p>
        </p:txBody>
      </p:sp>
      <p:pic>
        <p:nvPicPr>
          <p:cNvPr id="21" name="Imagen 20" descr="Un dibujo de una cara feliz&#10;&#10;Descripción generada automáticamente con confianza baja">
            <a:extLst>
              <a:ext uri="{FF2B5EF4-FFF2-40B4-BE49-F238E27FC236}">
                <a16:creationId xmlns:a16="http://schemas.microsoft.com/office/drawing/2014/main" id="{48B1F986-EA88-A65C-67A2-16CA78360E61}"/>
              </a:ext>
            </a:extLst>
          </p:cNvPr>
          <p:cNvPicPr>
            <a:picLocks noChangeAspect="1"/>
          </p:cNvPicPr>
          <p:nvPr/>
        </p:nvPicPr>
        <p:blipFill>
          <a:blip r:embed="rId2"/>
          <a:stretch>
            <a:fillRect/>
          </a:stretch>
        </p:blipFill>
        <p:spPr>
          <a:xfrm>
            <a:off x="5029200" y="4175125"/>
            <a:ext cx="2133600" cy="2133600"/>
          </a:xfrm>
          <a:prstGeom prst="rect">
            <a:avLst/>
          </a:prstGeom>
        </p:spPr>
      </p:pic>
    </p:spTree>
    <p:extLst>
      <p:ext uri="{BB962C8B-B14F-4D97-AF65-F5344CB8AC3E}">
        <p14:creationId xmlns:p14="http://schemas.microsoft.com/office/powerpoint/2010/main" val="727006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394D0B-AD87-43EA-E5AB-E91771F15766}"/>
              </a:ext>
            </a:extLst>
          </p:cNvPr>
          <p:cNvSpPr>
            <a:spLocks noGrp="1"/>
          </p:cNvSpPr>
          <p:nvPr>
            <p:ph type="title"/>
          </p:nvPr>
        </p:nvSpPr>
        <p:spPr>
          <a:xfrm>
            <a:off x="550863" y="549275"/>
            <a:ext cx="11090274" cy="1332000"/>
          </a:xfrm>
        </p:spPr>
        <p:txBody>
          <a:bodyPr wrap="square" anchor="t">
            <a:normAutofit/>
          </a:bodyPr>
          <a:lstStyle/>
          <a:p>
            <a:pPr algn="ctr"/>
            <a:r>
              <a:rPr lang="es-CL" dirty="0"/>
              <a:t>Fuego - </a:t>
            </a:r>
            <a:r>
              <a:rPr lang="ja-JP" altLang="es-CL" dirty="0"/>
              <a:t>火 </a:t>
            </a:r>
            <a:r>
              <a:rPr lang="es-CL" altLang="ja-JP" dirty="0"/>
              <a:t>(</a:t>
            </a:r>
            <a:r>
              <a:rPr lang="es-CL" altLang="ja-JP" dirty="0" err="1"/>
              <a:t>huo</a:t>
            </a:r>
            <a:r>
              <a:rPr lang="es-CL" altLang="ja-JP" dirty="0"/>
              <a:t>)</a:t>
            </a:r>
            <a:endParaRPr lang="es-CL" dirty="0"/>
          </a:p>
        </p:txBody>
      </p:sp>
      <p:pic>
        <p:nvPicPr>
          <p:cNvPr id="8" name="Imagen 7" descr="Imagen digital de fuego&#10;&#10;Descripción generada automáticamente con confianza baja">
            <a:extLst>
              <a:ext uri="{FF2B5EF4-FFF2-40B4-BE49-F238E27FC236}">
                <a16:creationId xmlns:a16="http://schemas.microsoft.com/office/drawing/2014/main" id="{F10B0F99-D3D6-7BC0-14C4-015A23D330A3}"/>
              </a:ext>
            </a:extLst>
          </p:cNvPr>
          <p:cNvPicPr>
            <a:picLocks noChangeAspect="1"/>
          </p:cNvPicPr>
          <p:nvPr/>
        </p:nvPicPr>
        <p:blipFill>
          <a:blip r:embed="rId2"/>
          <a:stretch>
            <a:fillRect/>
          </a:stretch>
        </p:blipFill>
        <p:spPr>
          <a:xfrm>
            <a:off x="550862" y="2573032"/>
            <a:ext cx="5100389" cy="2856218"/>
          </a:xfrm>
          <a:prstGeom prst="rect">
            <a:avLst/>
          </a:prstGeom>
          <a:noFill/>
        </p:spPr>
      </p:pic>
      <p:sp>
        <p:nvSpPr>
          <p:cNvPr id="3" name="Marcador de contenido 2">
            <a:extLst>
              <a:ext uri="{FF2B5EF4-FFF2-40B4-BE49-F238E27FC236}">
                <a16:creationId xmlns:a16="http://schemas.microsoft.com/office/drawing/2014/main" id="{08A00AC6-1EB3-6239-2133-B5725A8041C4}"/>
              </a:ext>
            </a:extLst>
          </p:cNvPr>
          <p:cNvSpPr>
            <a:spLocks noGrp="1"/>
          </p:cNvSpPr>
          <p:nvPr>
            <p:ph sz="half" idx="2"/>
          </p:nvPr>
        </p:nvSpPr>
        <p:spPr>
          <a:xfrm>
            <a:off x="6205538" y="2097175"/>
            <a:ext cx="5435600" cy="3995650"/>
          </a:xfrm>
        </p:spPr>
        <p:txBody>
          <a:bodyPr wrap="square">
            <a:normAutofit/>
          </a:bodyPr>
          <a:lstStyle/>
          <a:p>
            <a:r>
              <a:rPr lang="es-CL" sz="2400" dirty="0"/>
              <a:t>Planeta: Marte</a:t>
            </a:r>
          </a:p>
          <a:p>
            <a:r>
              <a:rPr lang="es-CL" sz="2400" dirty="0"/>
              <a:t>Color: Rojo</a:t>
            </a:r>
          </a:p>
          <a:p>
            <a:r>
              <a:rPr lang="es-CL" sz="2400" dirty="0"/>
              <a:t>Signos: Serpiente, Caballo, Cabra </a:t>
            </a:r>
          </a:p>
          <a:p>
            <a:r>
              <a:rPr lang="es-CL" sz="2400" dirty="0"/>
              <a:t>Cualidades: El Sur, Pasión, Inteligencia,  Alegría</a:t>
            </a:r>
          </a:p>
        </p:txBody>
      </p:sp>
    </p:spTree>
    <p:extLst>
      <p:ext uri="{BB962C8B-B14F-4D97-AF65-F5344CB8AC3E}">
        <p14:creationId xmlns:p14="http://schemas.microsoft.com/office/powerpoint/2010/main" val="666910891"/>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4515867.tgt.Office_50301375_TF33713516_Win32_OJ112196127" id="{F9082FAB-B260-427D-84E8-28A2C83CAFF9}" vid="{CFEC27F7-7A35-4744-B58C-557A3196B8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2.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{3DBC257F-7586-451B-B983-1C2640870BD2}tf33713516_win32</Template>
  <TotalTime>1308</TotalTime>
  <Words>2166</Words>
  <Application>Microsoft Office PowerPoint</Application>
  <PresentationFormat>Panorámica</PresentationFormat>
  <Paragraphs>108</Paragraphs>
  <Slides>24</Slides>
  <Notes>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24</vt:i4>
      </vt:variant>
    </vt:vector>
  </HeadingPairs>
  <TitlesOfParts>
    <vt:vector size="30" baseType="lpstr">
      <vt:lpstr>Arial</vt:lpstr>
      <vt:lpstr>Calibri</vt:lpstr>
      <vt:lpstr>Gill Sans MT</vt:lpstr>
      <vt:lpstr>Symbol</vt:lpstr>
      <vt:lpstr>Walbaum Display</vt:lpstr>
      <vt:lpstr>3DFloatVTI</vt:lpstr>
      <vt:lpstr>Lo incierto y el futuro: Astrología China</vt:lpstr>
      <vt:lpstr>Origen del horóscopo Chino</vt:lpstr>
      <vt:lpstr>   </vt:lpstr>
      <vt:lpstr>La filosofía China</vt:lpstr>
      <vt:lpstr>La astrología China 占星朮  (zhānxīngshù) “Arte de la adivinación estelar”      </vt:lpstr>
      <vt:lpstr>Los cinco elementos -五行 (wuxing)</vt:lpstr>
      <vt:lpstr>Ciclos</vt:lpstr>
      <vt:lpstr>Teoría de Yin y Yang</vt:lpstr>
      <vt:lpstr>Fuego - 火 (huo)</vt:lpstr>
      <vt:lpstr>Agua - 水 (shui)</vt:lpstr>
      <vt:lpstr>Madera -木 (shu) </vt:lpstr>
      <vt:lpstr>Metal - 金 (jin)</vt:lpstr>
      <vt:lpstr>Tierra - 土 (tu)</vt:lpstr>
      <vt:lpstr> </vt:lpstr>
      <vt:lpstr>Ciclo de generación- ciclo de creación</vt:lpstr>
      <vt:lpstr>Ciclo de dominación- estrella de la destrucción</vt:lpstr>
      <vt:lpstr>La leyenda de la carrera de animales</vt:lpstr>
      <vt:lpstr>Los 12 animales</vt:lpstr>
      <vt:lpstr>   </vt:lpstr>
      <vt:lpstr>  </vt:lpstr>
      <vt:lpstr>  </vt:lpstr>
      <vt:lpstr>Presentación de PowerPoint</vt:lpstr>
      <vt:lpstr>El Horóscopo Chino en el año 2023 Año de la Liebre de Agua</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 incierto y el futuro: Astrología China</dc:title>
  <dc:creator>Victoria Lueckel</dc:creator>
  <cp:lastModifiedBy>Victoria Lueckel</cp:lastModifiedBy>
  <cp:revision>1</cp:revision>
  <dcterms:created xsi:type="dcterms:W3CDTF">2022-10-22T19:51:22Z</dcterms:created>
  <dcterms:modified xsi:type="dcterms:W3CDTF">2022-11-01T23:07:08Z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