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64" r:id="rId5"/>
    <p:sldId id="314" r:id="rId6"/>
    <p:sldId id="313" r:id="rId7"/>
    <p:sldId id="315" r:id="rId8"/>
    <p:sldId id="316" r:id="rId9"/>
    <p:sldId id="323" r:id="rId10"/>
    <p:sldId id="324" r:id="rId11"/>
    <p:sldId id="338" r:id="rId12"/>
    <p:sldId id="339" r:id="rId13"/>
    <p:sldId id="317" r:id="rId14"/>
    <p:sldId id="318" r:id="rId15"/>
    <p:sldId id="319" r:id="rId16"/>
    <p:sldId id="320" r:id="rId17"/>
    <p:sldId id="321" r:id="rId18"/>
    <p:sldId id="322" r:id="rId19"/>
    <p:sldId id="325" r:id="rId20"/>
    <p:sldId id="326" r:id="rId21"/>
    <p:sldId id="328" r:id="rId22"/>
    <p:sldId id="329" r:id="rId23"/>
    <p:sldId id="330" r:id="rId24"/>
    <p:sldId id="333" r:id="rId25"/>
    <p:sldId id="334" r:id="rId26"/>
    <p:sldId id="331" r:id="rId27"/>
    <p:sldId id="335" r:id="rId28"/>
    <p:sldId id="336" r:id="rId29"/>
    <p:sldId id="337" r:id="rId30"/>
    <p:sldId id="340" r:id="rId3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691FA-4558-4B9C-82DD-B925D4E3FEF7}" v="45" dt="2022-09-01T19:48:30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Lueckel" userId="1fbc884ea668cf7c" providerId="LiveId" clId="{859691FA-4558-4B9C-82DD-B925D4E3FEF7}"/>
    <pc:docChg chg="undo custSel addSld delSld modSld sldOrd">
      <pc:chgData name="Victoria Lueckel" userId="1fbc884ea668cf7c" providerId="LiveId" clId="{859691FA-4558-4B9C-82DD-B925D4E3FEF7}" dt="2022-09-05T21:45:27.709" v="4881" actId="20577"/>
      <pc:docMkLst>
        <pc:docMk/>
      </pc:docMkLst>
      <pc:sldChg chg="modSp mod">
        <pc:chgData name="Victoria Lueckel" userId="1fbc884ea668cf7c" providerId="LiveId" clId="{859691FA-4558-4B9C-82DD-B925D4E3FEF7}" dt="2022-08-30T15:10:10.552" v="4675" actId="207"/>
        <pc:sldMkLst>
          <pc:docMk/>
          <pc:sldMk cId="42028081" sldId="264"/>
        </pc:sldMkLst>
        <pc:spChg chg="mod">
          <ac:chgData name="Victoria Lueckel" userId="1fbc884ea668cf7c" providerId="LiveId" clId="{859691FA-4558-4B9C-82DD-B925D4E3FEF7}" dt="2022-08-30T15:10:10.552" v="4675" actId="207"/>
          <ac:spMkLst>
            <pc:docMk/>
            <pc:sldMk cId="42028081" sldId="264"/>
            <ac:spMk id="2" creationId="{18C3B467-088C-4F3D-A9A7-105C4E1E20CD}"/>
          </ac:spMkLst>
        </pc:spChg>
      </pc:sldChg>
      <pc:sldChg chg="addSp delSp modSp mod">
        <pc:chgData name="Victoria Lueckel" userId="1fbc884ea668cf7c" providerId="LiveId" clId="{859691FA-4558-4B9C-82DD-B925D4E3FEF7}" dt="2022-08-29T23:26:32.996" v="4667" actId="1076"/>
        <pc:sldMkLst>
          <pc:docMk/>
          <pc:sldMk cId="1953935242" sldId="316"/>
        </pc:sldMkLst>
        <pc:spChg chg="mod">
          <ac:chgData name="Victoria Lueckel" userId="1fbc884ea668cf7c" providerId="LiveId" clId="{859691FA-4558-4B9C-82DD-B925D4E3FEF7}" dt="2022-08-24T21:33:11.326" v="2479" actId="20577"/>
          <ac:spMkLst>
            <pc:docMk/>
            <pc:sldMk cId="1953935242" sldId="316"/>
            <ac:spMk id="8" creationId="{1FFFC110-B1E2-6C27-F13E-82028B92408F}"/>
          </ac:spMkLst>
        </pc:spChg>
        <pc:picChg chg="del mod">
          <ac:chgData name="Victoria Lueckel" userId="1fbc884ea668cf7c" providerId="LiveId" clId="{859691FA-4558-4B9C-82DD-B925D4E3FEF7}" dt="2022-08-29T23:26:25.398" v="4666" actId="478"/>
          <ac:picMkLst>
            <pc:docMk/>
            <pc:sldMk cId="1953935242" sldId="316"/>
            <ac:picMk id="3" creationId="{1FE87546-22EE-3BC2-978F-748D9EA68FA1}"/>
          </ac:picMkLst>
        </pc:picChg>
        <pc:picChg chg="add mod">
          <ac:chgData name="Victoria Lueckel" userId="1fbc884ea668cf7c" providerId="LiveId" clId="{859691FA-4558-4B9C-82DD-B925D4E3FEF7}" dt="2022-08-29T23:26:32.996" v="4667" actId="1076"/>
          <ac:picMkLst>
            <pc:docMk/>
            <pc:sldMk cId="1953935242" sldId="316"/>
            <ac:picMk id="4" creationId="{359F8BB3-D63E-6820-73BC-BD7A5ED64EFC}"/>
          </ac:picMkLst>
        </pc:picChg>
      </pc:sldChg>
      <pc:sldChg chg="addSp modSp mod modClrScheme chgLayout">
        <pc:chgData name="Victoria Lueckel" userId="1fbc884ea668cf7c" providerId="LiveId" clId="{859691FA-4558-4B9C-82DD-B925D4E3FEF7}" dt="2022-08-30T15:34:08.020" v="4676" actId="20577"/>
        <pc:sldMkLst>
          <pc:docMk/>
          <pc:sldMk cId="1719529271" sldId="317"/>
        </pc:sldMkLst>
        <pc:spChg chg="mod">
          <ac:chgData name="Victoria Lueckel" userId="1fbc884ea668cf7c" providerId="LiveId" clId="{859691FA-4558-4B9C-82DD-B925D4E3FEF7}" dt="2022-08-23T15:08:44.568" v="208" actId="26606"/>
          <ac:spMkLst>
            <pc:docMk/>
            <pc:sldMk cId="1719529271" sldId="317"/>
            <ac:spMk id="2" creationId="{326BDB38-CD9A-4534-D09B-3BEAC97EC0B4}"/>
          </ac:spMkLst>
        </pc:spChg>
        <pc:spChg chg="mod ord">
          <ac:chgData name="Victoria Lueckel" userId="1fbc884ea668cf7c" providerId="LiveId" clId="{859691FA-4558-4B9C-82DD-B925D4E3FEF7}" dt="2022-08-30T15:34:08.020" v="4676" actId="20577"/>
          <ac:spMkLst>
            <pc:docMk/>
            <pc:sldMk cId="1719529271" sldId="317"/>
            <ac:spMk id="3" creationId="{62CAB2E4-E2DB-CDE7-1C76-B5AF43E69EBB}"/>
          </ac:spMkLst>
        </pc:spChg>
        <pc:picChg chg="add mod">
          <ac:chgData name="Victoria Lueckel" userId="1fbc884ea668cf7c" providerId="LiveId" clId="{859691FA-4558-4B9C-82DD-B925D4E3FEF7}" dt="2022-08-23T15:08:52.328" v="209" actId="14100"/>
          <ac:picMkLst>
            <pc:docMk/>
            <pc:sldMk cId="1719529271" sldId="317"/>
            <ac:picMk id="5" creationId="{A16081C5-0772-C4BA-E724-C0A21516B8DC}"/>
          </ac:picMkLst>
        </pc:picChg>
      </pc:sldChg>
      <pc:sldChg chg="new del">
        <pc:chgData name="Victoria Lueckel" userId="1fbc884ea668cf7c" providerId="LiveId" clId="{859691FA-4558-4B9C-82DD-B925D4E3FEF7}" dt="2022-08-23T15:09:50.329" v="215" actId="2696"/>
        <pc:sldMkLst>
          <pc:docMk/>
          <pc:sldMk cId="3305345681" sldId="318"/>
        </pc:sldMkLst>
      </pc:sldChg>
      <pc:sldChg chg="addSp delSp modSp new mod">
        <pc:chgData name="Victoria Lueckel" userId="1fbc884ea668cf7c" providerId="LiveId" clId="{859691FA-4558-4B9C-82DD-B925D4E3FEF7}" dt="2022-08-23T20:10:31.176" v="642" actId="14100"/>
        <pc:sldMkLst>
          <pc:docMk/>
          <pc:sldMk cId="3356123297" sldId="318"/>
        </pc:sldMkLst>
        <pc:spChg chg="mod">
          <ac:chgData name="Victoria Lueckel" userId="1fbc884ea668cf7c" providerId="LiveId" clId="{859691FA-4558-4B9C-82DD-B925D4E3FEF7}" dt="2022-08-23T20:01:04.979" v="570" actId="255"/>
          <ac:spMkLst>
            <pc:docMk/>
            <pc:sldMk cId="3356123297" sldId="318"/>
            <ac:spMk id="2" creationId="{D85A0D57-C6FB-5414-6ADC-344263F3C407}"/>
          </ac:spMkLst>
        </pc:spChg>
        <pc:spChg chg="mod">
          <ac:chgData name="Victoria Lueckel" userId="1fbc884ea668cf7c" providerId="LiveId" clId="{859691FA-4558-4B9C-82DD-B925D4E3FEF7}" dt="2022-08-23T19:58:58.516" v="500" actId="20577"/>
          <ac:spMkLst>
            <pc:docMk/>
            <pc:sldMk cId="3356123297" sldId="318"/>
            <ac:spMk id="3" creationId="{EDBFFD25-9B16-FA31-1A70-E86937F5403C}"/>
          </ac:spMkLst>
        </pc:spChg>
        <pc:spChg chg="mod">
          <ac:chgData name="Victoria Lueckel" userId="1fbc884ea668cf7c" providerId="LiveId" clId="{859691FA-4558-4B9C-82DD-B925D4E3FEF7}" dt="2022-08-23T19:59:27.980" v="507" actId="20577"/>
          <ac:spMkLst>
            <pc:docMk/>
            <pc:sldMk cId="3356123297" sldId="318"/>
            <ac:spMk id="4" creationId="{A7752B78-9F85-F2EB-9A03-57D1112F8B43}"/>
          </ac:spMkLst>
        </pc:spChg>
        <pc:spChg chg="add del">
          <ac:chgData name="Victoria Lueckel" userId="1fbc884ea668cf7c" providerId="LiveId" clId="{859691FA-4558-4B9C-82DD-B925D4E3FEF7}" dt="2022-08-23T19:45:16.443" v="229"/>
          <ac:spMkLst>
            <pc:docMk/>
            <pc:sldMk cId="3356123297" sldId="318"/>
            <ac:spMk id="5" creationId="{345065B9-0C3B-00FF-F0A4-4F32C7BE4D44}"/>
          </ac:spMkLst>
        </pc:spChg>
        <pc:spChg chg="add del mod">
          <ac:chgData name="Victoria Lueckel" userId="1fbc884ea668cf7c" providerId="LiveId" clId="{859691FA-4558-4B9C-82DD-B925D4E3FEF7}" dt="2022-08-23T19:45:11.931" v="228"/>
          <ac:spMkLst>
            <pc:docMk/>
            <pc:sldMk cId="3356123297" sldId="318"/>
            <ac:spMk id="6" creationId="{0420B9C0-640D-4996-5FFB-AA551E46F3F3}"/>
          </ac:spMkLst>
        </pc:spChg>
        <pc:spChg chg="add del mod">
          <ac:chgData name="Victoria Lueckel" userId="1fbc884ea668cf7c" providerId="LiveId" clId="{859691FA-4558-4B9C-82DD-B925D4E3FEF7}" dt="2022-08-23T19:45:10.354" v="226"/>
          <ac:spMkLst>
            <pc:docMk/>
            <pc:sldMk cId="3356123297" sldId="318"/>
            <ac:spMk id="7" creationId="{88E61C2C-0E3C-4FDE-3628-A20B58B0FB6B}"/>
          </ac:spMkLst>
        </pc:spChg>
        <pc:spChg chg="add del mod">
          <ac:chgData name="Victoria Lueckel" userId="1fbc884ea668cf7c" providerId="LiveId" clId="{859691FA-4558-4B9C-82DD-B925D4E3FEF7}" dt="2022-08-23T19:57:04.325" v="492"/>
          <ac:spMkLst>
            <pc:docMk/>
            <pc:sldMk cId="3356123297" sldId="318"/>
            <ac:spMk id="8" creationId="{682C5405-6D2C-1C43-1B5C-D1E5576593DC}"/>
          </ac:spMkLst>
        </pc:spChg>
        <pc:spChg chg="add mod">
          <ac:chgData name="Victoria Lueckel" userId="1fbc884ea668cf7c" providerId="LiveId" clId="{859691FA-4558-4B9C-82DD-B925D4E3FEF7}" dt="2022-08-23T19:58:51.065" v="497" actId="1076"/>
          <ac:spMkLst>
            <pc:docMk/>
            <pc:sldMk cId="3356123297" sldId="318"/>
            <ac:spMk id="9" creationId="{0DBDA03D-9C5A-739E-C421-BCF41E9B6568}"/>
          </ac:spMkLst>
        </pc:spChg>
        <pc:spChg chg="add mod">
          <ac:chgData name="Victoria Lueckel" userId="1fbc884ea668cf7c" providerId="LiveId" clId="{859691FA-4558-4B9C-82DD-B925D4E3FEF7}" dt="2022-08-23T19:59:12.927" v="502" actId="1076"/>
          <ac:spMkLst>
            <pc:docMk/>
            <pc:sldMk cId="3356123297" sldId="318"/>
            <ac:spMk id="10" creationId="{27751017-4343-4F18-5C67-16E2FC735D6D}"/>
          </ac:spMkLst>
        </pc:spChg>
        <pc:spChg chg="add mod">
          <ac:chgData name="Victoria Lueckel" userId="1fbc884ea668cf7c" providerId="LiveId" clId="{859691FA-4558-4B9C-82DD-B925D4E3FEF7}" dt="2022-08-23T19:59:57.064" v="509" actId="1076"/>
          <ac:spMkLst>
            <pc:docMk/>
            <pc:sldMk cId="3356123297" sldId="318"/>
            <ac:spMk id="11" creationId="{AD5E7FBB-89F5-2D95-C98E-7D40EA8CC068}"/>
          </ac:spMkLst>
        </pc:spChg>
        <pc:picChg chg="add mod">
          <ac:chgData name="Victoria Lueckel" userId="1fbc884ea668cf7c" providerId="LiveId" clId="{859691FA-4558-4B9C-82DD-B925D4E3FEF7}" dt="2022-08-23T20:10:31.176" v="642" actId="14100"/>
          <ac:picMkLst>
            <pc:docMk/>
            <pc:sldMk cId="3356123297" sldId="318"/>
            <ac:picMk id="13" creationId="{3EDD8B4A-D43A-F5AD-33EF-9F332A53E64C}"/>
          </ac:picMkLst>
        </pc:picChg>
        <pc:picChg chg="add mod">
          <ac:chgData name="Victoria Lueckel" userId="1fbc884ea668cf7c" providerId="LiveId" clId="{859691FA-4558-4B9C-82DD-B925D4E3FEF7}" dt="2022-08-23T20:10:17.720" v="639" actId="1076"/>
          <ac:picMkLst>
            <pc:docMk/>
            <pc:sldMk cId="3356123297" sldId="318"/>
            <ac:picMk id="15" creationId="{F4CF18C7-7F6F-BB59-E188-4A62122699FA}"/>
          </ac:picMkLst>
        </pc:picChg>
        <pc:picChg chg="add mod">
          <ac:chgData name="Victoria Lueckel" userId="1fbc884ea668cf7c" providerId="LiveId" clId="{859691FA-4558-4B9C-82DD-B925D4E3FEF7}" dt="2022-08-23T20:10:01.184" v="635" actId="1076"/>
          <ac:picMkLst>
            <pc:docMk/>
            <pc:sldMk cId="3356123297" sldId="318"/>
            <ac:picMk id="17" creationId="{CBCD8155-69FB-8E24-9058-1D82366628D7}"/>
          </ac:picMkLst>
        </pc:picChg>
      </pc:sldChg>
      <pc:sldChg chg="addSp modSp new mod">
        <pc:chgData name="Victoria Lueckel" userId="1fbc884ea668cf7c" providerId="LiveId" clId="{859691FA-4558-4B9C-82DD-B925D4E3FEF7}" dt="2022-09-04T00:24:03.637" v="4880" actId="255"/>
        <pc:sldMkLst>
          <pc:docMk/>
          <pc:sldMk cId="2161587078" sldId="319"/>
        </pc:sldMkLst>
        <pc:spChg chg="mod">
          <ac:chgData name="Victoria Lueckel" userId="1fbc884ea668cf7c" providerId="LiveId" clId="{859691FA-4558-4B9C-82DD-B925D4E3FEF7}" dt="2022-08-23T20:06:08.857" v="619" actId="255"/>
          <ac:spMkLst>
            <pc:docMk/>
            <pc:sldMk cId="2161587078" sldId="319"/>
            <ac:spMk id="2" creationId="{E2F84C14-9F83-3CD0-18A9-228F5914E963}"/>
          </ac:spMkLst>
        </pc:spChg>
        <pc:spChg chg="mod">
          <ac:chgData name="Victoria Lueckel" userId="1fbc884ea668cf7c" providerId="LiveId" clId="{859691FA-4558-4B9C-82DD-B925D4E3FEF7}" dt="2022-09-04T00:24:03.637" v="4880" actId="255"/>
          <ac:spMkLst>
            <pc:docMk/>
            <pc:sldMk cId="2161587078" sldId="319"/>
            <ac:spMk id="3" creationId="{4449B9A7-F806-7F2B-B9A6-674B0151D1DD}"/>
          </ac:spMkLst>
        </pc:spChg>
        <pc:picChg chg="add mod">
          <ac:chgData name="Victoria Lueckel" userId="1fbc884ea668cf7c" providerId="LiveId" clId="{859691FA-4558-4B9C-82DD-B925D4E3FEF7}" dt="2022-08-23T20:27:24.071" v="790" actId="1076"/>
          <ac:picMkLst>
            <pc:docMk/>
            <pc:sldMk cId="2161587078" sldId="319"/>
            <ac:picMk id="5" creationId="{B5218DC7-B554-B750-79F2-FA5CE7D4CE70}"/>
          </ac:picMkLst>
        </pc:picChg>
        <pc:picChg chg="add mod">
          <ac:chgData name="Victoria Lueckel" userId="1fbc884ea668cf7c" providerId="LiveId" clId="{859691FA-4558-4B9C-82DD-B925D4E3FEF7}" dt="2022-08-23T20:27:22.415" v="789" actId="1076"/>
          <ac:picMkLst>
            <pc:docMk/>
            <pc:sldMk cId="2161587078" sldId="319"/>
            <ac:picMk id="7" creationId="{3F042AF8-5DC5-871F-8B5E-D530642A934C}"/>
          </ac:picMkLst>
        </pc:picChg>
        <pc:picChg chg="add mod">
          <ac:chgData name="Victoria Lueckel" userId="1fbc884ea668cf7c" providerId="LiveId" clId="{859691FA-4558-4B9C-82DD-B925D4E3FEF7}" dt="2022-08-23T20:27:20.030" v="788" actId="1076"/>
          <ac:picMkLst>
            <pc:docMk/>
            <pc:sldMk cId="2161587078" sldId="319"/>
            <ac:picMk id="9" creationId="{5566ACB7-E59A-E9EA-CEC6-3C17CB357000}"/>
          </ac:picMkLst>
        </pc:picChg>
        <pc:cxnChg chg="add mod">
          <ac:chgData name="Victoria Lueckel" userId="1fbc884ea668cf7c" providerId="LiveId" clId="{859691FA-4558-4B9C-82DD-B925D4E3FEF7}" dt="2022-08-23T20:28:16.207" v="792" actId="14100"/>
          <ac:cxnSpMkLst>
            <pc:docMk/>
            <pc:sldMk cId="2161587078" sldId="319"/>
            <ac:cxnSpMk id="11" creationId="{A6607CD8-FA8B-E86E-701E-C0844F4EDAFE}"/>
          </ac:cxnSpMkLst>
        </pc:cxnChg>
        <pc:cxnChg chg="add">
          <ac:chgData name="Victoria Lueckel" userId="1fbc884ea668cf7c" providerId="LiveId" clId="{859691FA-4558-4B9C-82DD-B925D4E3FEF7}" dt="2022-08-23T20:28:30.097" v="793" actId="11529"/>
          <ac:cxnSpMkLst>
            <pc:docMk/>
            <pc:sldMk cId="2161587078" sldId="319"/>
            <ac:cxnSpMk id="14" creationId="{DA0E0ACF-DA6D-C095-149C-91663818DED1}"/>
          </ac:cxnSpMkLst>
        </pc:cxnChg>
        <pc:cxnChg chg="add mod">
          <ac:chgData name="Victoria Lueckel" userId="1fbc884ea668cf7c" providerId="LiveId" clId="{859691FA-4558-4B9C-82DD-B925D4E3FEF7}" dt="2022-08-23T20:28:48.711" v="796" actId="14100"/>
          <ac:cxnSpMkLst>
            <pc:docMk/>
            <pc:sldMk cId="2161587078" sldId="319"/>
            <ac:cxnSpMk id="16" creationId="{BDD9BF69-2FF2-F572-B558-1D3A88FF080E}"/>
          </ac:cxnSpMkLst>
        </pc:cxnChg>
      </pc:sldChg>
      <pc:sldChg chg="new del">
        <pc:chgData name="Victoria Lueckel" userId="1fbc884ea668cf7c" providerId="LiveId" clId="{859691FA-4558-4B9C-82DD-B925D4E3FEF7}" dt="2022-08-23T20:01:51.209" v="572" actId="680"/>
        <pc:sldMkLst>
          <pc:docMk/>
          <pc:sldMk cId="3254464210" sldId="319"/>
        </pc:sldMkLst>
      </pc:sldChg>
      <pc:sldChg chg="new del">
        <pc:chgData name="Victoria Lueckel" userId="1fbc884ea668cf7c" providerId="LiveId" clId="{859691FA-4558-4B9C-82DD-B925D4E3FEF7}" dt="2022-08-23T19:44:09.793" v="216" actId="2696"/>
        <pc:sldMkLst>
          <pc:docMk/>
          <pc:sldMk cId="3858190543" sldId="319"/>
        </pc:sldMkLst>
      </pc:sldChg>
      <pc:sldChg chg="addSp delSp modSp new mod modClrScheme chgLayout">
        <pc:chgData name="Victoria Lueckel" userId="1fbc884ea668cf7c" providerId="LiveId" clId="{859691FA-4558-4B9C-82DD-B925D4E3FEF7}" dt="2022-08-30T17:18:30.009" v="4677" actId="20577"/>
        <pc:sldMkLst>
          <pc:docMk/>
          <pc:sldMk cId="3939971953" sldId="320"/>
        </pc:sldMkLst>
        <pc:spChg chg="add del">
          <ac:chgData name="Victoria Lueckel" userId="1fbc884ea668cf7c" providerId="LiveId" clId="{859691FA-4558-4B9C-82DD-B925D4E3FEF7}" dt="2022-08-23T20:45:23.944" v="1426" actId="26606"/>
          <ac:spMkLst>
            <pc:docMk/>
            <pc:sldMk cId="3939971953" sldId="320"/>
            <ac:spMk id="2" creationId="{A1427BAA-67D9-19DB-6F74-87385D00DFC4}"/>
          </ac:spMkLst>
        </pc:spChg>
        <pc:spChg chg="mod ord">
          <ac:chgData name="Victoria Lueckel" userId="1fbc884ea668cf7c" providerId="LiveId" clId="{859691FA-4558-4B9C-82DD-B925D4E3FEF7}" dt="2022-08-30T17:18:30.009" v="4677" actId="20577"/>
          <ac:spMkLst>
            <pc:docMk/>
            <pc:sldMk cId="3939971953" sldId="320"/>
            <ac:spMk id="3" creationId="{6B16C213-C362-FED0-FA67-437DA5526A86}"/>
          </ac:spMkLst>
        </pc:spChg>
        <pc:spChg chg="add mod">
          <ac:chgData name="Victoria Lueckel" userId="1fbc884ea668cf7c" providerId="LiveId" clId="{859691FA-4558-4B9C-82DD-B925D4E3FEF7}" dt="2022-08-23T20:45:35.048" v="1427" actId="20577"/>
          <ac:spMkLst>
            <pc:docMk/>
            <pc:sldMk cId="3939971953" sldId="320"/>
            <ac:spMk id="7" creationId="{F7E9B4B8-C5D4-39EC-C79E-FEA28B7F037B}"/>
          </ac:spMkLst>
        </pc:spChg>
        <pc:spChg chg="add del mod">
          <ac:chgData name="Victoria Lueckel" userId="1fbc884ea668cf7c" providerId="LiveId" clId="{859691FA-4558-4B9C-82DD-B925D4E3FEF7}" dt="2022-08-23T20:45:03.119" v="1424" actId="26606"/>
          <ac:spMkLst>
            <pc:docMk/>
            <pc:sldMk cId="3939971953" sldId="320"/>
            <ac:spMk id="10" creationId="{FA140199-758A-4175-4FC5-1DC8125C9EC4}"/>
          </ac:spMkLst>
        </pc:spChg>
        <pc:picChg chg="add mod modCrop">
          <ac:chgData name="Victoria Lueckel" userId="1fbc884ea668cf7c" providerId="LiveId" clId="{859691FA-4558-4B9C-82DD-B925D4E3FEF7}" dt="2022-08-23T20:45:56.742" v="1430" actId="1076"/>
          <ac:picMkLst>
            <pc:docMk/>
            <pc:sldMk cId="3939971953" sldId="320"/>
            <ac:picMk id="5" creationId="{0FDAC7EF-0120-762E-AE2A-0CE892A80AB9}"/>
          </ac:picMkLst>
        </pc:picChg>
      </pc:sldChg>
      <pc:sldChg chg="addSp delSp modSp new mod">
        <pc:chgData name="Victoria Lueckel" userId="1fbc884ea668cf7c" providerId="LiveId" clId="{859691FA-4558-4B9C-82DD-B925D4E3FEF7}" dt="2022-08-23T20:52:20.029" v="1789" actId="26606"/>
        <pc:sldMkLst>
          <pc:docMk/>
          <pc:sldMk cId="1949310420" sldId="321"/>
        </pc:sldMkLst>
        <pc:spChg chg="mod">
          <ac:chgData name="Victoria Lueckel" userId="1fbc884ea668cf7c" providerId="LiveId" clId="{859691FA-4558-4B9C-82DD-B925D4E3FEF7}" dt="2022-08-23T20:52:20.029" v="1789" actId="26606"/>
          <ac:spMkLst>
            <pc:docMk/>
            <pc:sldMk cId="1949310420" sldId="321"/>
            <ac:spMk id="2" creationId="{53193FFF-5F22-0AE1-240E-5A81DB344513}"/>
          </ac:spMkLst>
        </pc:spChg>
        <pc:spChg chg="mod">
          <ac:chgData name="Victoria Lueckel" userId="1fbc884ea668cf7c" providerId="LiveId" clId="{859691FA-4558-4B9C-82DD-B925D4E3FEF7}" dt="2022-08-23T20:52:20.029" v="1789" actId="26606"/>
          <ac:spMkLst>
            <pc:docMk/>
            <pc:sldMk cId="1949310420" sldId="321"/>
            <ac:spMk id="3" creationId="{3351F32A-DC05-B18C-110B-3DB2FCBA2407}"/>
          </ac:spMkLst>
        </pc:spChg>
        <pc:spChg chg="del mod">
          <ac:chgData name="Victoria Lueckel" userId="1fbc884ea668cf7c" providerId="LiveId" clId="{859691FA-4558-4B9C-82DD-B925D4E3FEF7}" dt="2022-08-23T20:52:14.680" v="1786"/>
          <ac:spMkLst>
            <pc:docMk/>
            <pc:sldMk cId="1949310420" sldId="321"/>
            <ac:spMk id="4" creationId="{DBE304A1-DFD2-68DE-46F7-A651BE40462C}"/>
          </ac:spMkLst>
        </pc:spChg>
        <pc:picChg chg="add mod">
          <ac:chgData name="Victoria Lueckel" userId="1fbc884ea668cf7c" providerId="LiveId" clId="{859691FA-4558-4B9C-82DD-B925D4E3FEF7}" dt="2022-08-23T20:52:20.029" v="1789" actId="26606"/>
          <ac:picMkLst>
            <pc:docMk/>
            <pc:sldMk cId="1949310420" sldId="321"/>
            <ac:picMk id="6" creationId="{55494954-1B9B-68F1-8260-46D4F3390F07}"/>
          </ac:picMkLst>
        </pc:picChg>
      </pc:sldChg>
      <pc:sldChg chg="new del">
        <pc:chgData name="Victoria Lueckel" userId="1fbc884ea668cf7c" providerId="LiveId" clId="{859691FA-4558-4B9C-82DD-B925D4E3FEF7}" dt="2022-08-23T20:46:34.673" v="1434" actId="2696"/>
        <pc:sldMkLst>
          <pc:docMk/>
          <pc:sldMk cId="2258348652" sldId="321"/>
        </pc:sldMkLst>
      </pc:sldChg>
      <pc:sldChg chg="new del">
        <pc:chgData name="Victoria Lueckel" userId="1fbc884ea668cf7c" providerId="LiveId" clId="{859691FA-4558-4B9C-82DD-B925D4E3FEF7}" dt="2022-08-23T20:46:27.808" v="1433" actId="2696"/>
        <pc:sldMkLst>
          <pc:docMk/>
          <pc:sldMk cId="3155026333" sldId="322"/>
        </pc:sldMkLst>
      </pc:sldChg>
      <pc:sldChg chg="addSp delSp modSp new mod modClrScheme chgLayout">
        <pc:chgData name="Victoria Lueckel" userId="1fbc884ea668cf7c" providerId="LiveId" clId="{859691FA-4558-4B9C-82DD-B925D4E3FEF7}" dt="2022-08-24T21:29:24.487" v="2434" actId="20577"/>
        <pc:sldMkLst>
          <pc:docMk/>
          <pc:sldMk cId="3948333662" sldId="322"/>
        </pc:sldMkLst>
        <pc:spChg chg="mod">
          <ac:chgData name="Victoria Lueckel" userId="1fbc884ea668cf7c" providerId="LiveId" clId="{859691FA-4558-4B9C-82DD-B925D4E3FEF7}" dt="2022-08-23T21:55:44.554" v="2303" actId="26606"/>
          <ac:spMkLst>
            <pc:docMk/>
            <pc:sldMk cId="3948333662" sldId="322"/>
            <ac:spMk id="2" creationId="{745682C6-40A2-85B5-FE93-4DECE9AE8145}"/>
          </ac:spMkLst>
        </pc:spChg>
        <pc:spChg chg="mod ord">
          <ac:chgData name="Victoria Lueckel" userId="1fbc884ea668cf7c" providerId="LiveId" clId="{859691FA-4558-4B9C-82DD-B925D4E3FEF7}" dt="2022-08-24T21:29:24.487" v="2434" actId="20577"/>
          <ac:spMkLst>
            <pc:docMk/>
            <pc:sldMk cId="3948333662" sldId="322"/>
            <ac:spMk id="3" creationId="{3AA3745B-9039-8069-214D-0C6DEAAAADC5}"/>
          </ac:spMkLst>
        </pc:spChg>
        <pc:spChg chg="add del mod">
          <ac:chgData name="Victoria Lueckel" userId="1fbc884ea668cf7c" providerId="LiveId" clId="{859691FA-4558-4B9C-82DD-B925D4E3FEF7}" dt="2022-08-23T21:27:17.612" v="2299" actId="478"/>
          <ac:spMkLst>
            <pc:docMk/>
            <pc:sldMk cId="3948333662" sldId="322"/>
            <ac:spMk id="4" creationId="{40869765-8DDA-85CA-668A-B1E9E34790EF}"/>
          </ac:spMkLst>
        </pc:spChg>
        <pc:picChg chg="add mod">
          <ac:chgData name="Victoria Lueckel" userId="1fbc884ea668cf7c" providerId="LiveId" clId="{859691FA-4558-4B9C-82DD-B925D4E3FEF7}" dt="2022-08-23T21:55:44.554" v="2303" actId="26606"/>
          <ac:picMkLst>
            <pc:docMk/>
            <pc:sldMk cId="3948333662" sldId="322"/>
            <ac:picMk id="6" creationId="{D8FB545B-1196-EC20-1D16-EE9C00C21E48}"/>
          </ac:picMkLst>
        </pc:picChg>
      </pc:sldChg>
      <pc:sldChg chg="new del">
        <pc:chgData name="Victoria Lueckel" userId="1fbc884ea668cf7c" providerId="LiveId" clId="{859691FA-4558-4B9C-82DD-B925D4E3FEF7}" dt="2022-08-23T20:55:05.739" v="1791" actId="680"/>
        <pc:sldMkLst>
          <pc:docMk/>
          <pc:sldMk cId="3972191693" sldId="322"/>
        </pc:sldMkLst>
      </pc:sldChg>
      <pc:sldChg chg="addSp delSp modSp new mod modClrScheme chgLayout">
        <pc:chgData name="Victoria Lueckel" userId="1fbc884ea668cf7c" providerId="LiveId" clId="{859691FA-4558-4B9C-82DD-B925D4E3FEF7}" dt="2022-09-05T21:45:27.709" v="4881" actId="20577"/>
        <pc:sldMkLst>
          <pc:docMk/>
          <pc:sldMk cId="2199733838" sldId="323"/>
        </pc:sldMkLst>
        <pc:spChg chg="del">
          <ac:chgData name="Victoria Lueckel" userId="1fbc884ea668cf7c" providerId="LiveId" clId="{859691FA-4558-4B9C-82DD-B925D4E3FEF7}" dt="2022-08-24T21:20:01.596" v="2316" actId="26606"/>
          <ac:spMkLst>
            <pc:docMk/>
            <pc:sldMk cId="2199733838" sldId="323"/>
            <ac:spMk id="2" creationId="{D4C3A1A1-D041-9C1A-05A8-E5C5D6FAE120}"/>
          </ac:spMkLst>
        </pc:spChg>
        <pc:spChg chg="del">
          <ac:chgData name="Victoria Lueckel" userId="1fbc884ea668cf7c" providerId="LiveId" clId="{859691FA-4558-4B9C-82DD-B925D4E3FEF7}" dt="2022-08-24T21:14:04.667" v="2313"/>
          <ac:spMkLst>
            <pc:docMk/>
            <pc:sldMk cId="2199733838" sldId="323"/>
            <ac:spMk id="3" creationId="{EC70764C-9023-1114-2C5B-5B76BCA1881D}"/>
          </ac:spMkLst>
        </pc:spChg>
        <pc:spChg chg="add mod">
          <ac:chgData name="Victoria Lueckel" userId="1fbc884ea668cf7c" providerId="LiveId" clId="{859691FA-4558-4B9C-82DD-B925D4E3FEF7}" dt="2022-08-24T21:21:17.920" v="2413" actId="20577"/>
          <ac:spMkLst>
            <pc:docMk/>
            <pc:sldMk cId="2199733838" sldId="323"/>
            <ac:spMk id="10" creationId="{86EDFC9C-68E7-C1DF-F7E7-370AC591A4EE}"/>
          </ac:spMkLst>
        </pc:spChg>
        <pc:spChg chg="add mod">
          <ac:chgData name="Victoria Lueckel" userId="1fbc884ea668cf7c" providerId="LiveId" clId="{859691FA-4558-4B9C-82DD-B925D4E3FEF7}" dt="2022-09-05T21:45:27.709" v="4881" actId="20577"/>
          <ac:spMkLst>
            <pc:docMk/>
            <pc:sldMk cId="2199733838" sldId="323"/>
            <ac:spMk id="12" creationId="{3F831E57-AC14-58B4-6F8E-E93D85839275}"/>
          </ac:spMkLst>
        </pc:spChg>
        <pc:picChg chg="add mod">
          <ac:chgData name="Victoria Lueckel" userId="1fbc884ea668cf7c" providerId="LiveId" clId="{859691FA-4558-4B9C-82DD-B925D4E3FEF7}" dt="2022-08-24T21:20:01.596" v="2316" actId="26606"/>
          <ac:picMkLst>
            <pc:docMk/>
            <pc:sldMk cId="2199733838" sldId="323"/>
            <ac:picMk id="5" creationId="{1F83F092-651E-8497-18E9-1E9B12081436}"/>
          </ac:picMkLst>
        </pc:picChg>
      </pc:sldChg>
      <pc:sldChg chg="new del">
        <pc:chgData name="Victoria Lueckel" userId="1fbc884ea668cf7c" providerId="LiveId" clId="{859691FA-4558-4B9C-82DD-B925D4E3FEF7}" dt="2022-08-24T21:28:08.741" v="2415" actId="2696"/>
        <pc:sldMkLst>
          <pc:docMk/>
          <pc:sldMk cId="550006270" sldId="324"/>
        </pc:sldMkLst>
      </pc:sldChg>
      <pc:sldChg chg="addSp modSp new mod ord">
        <pc:chgData name="Victoria Lueckel" userId="1fbc884ea668cf7c" providerId="LiveId" clId="{859691FA-4558-4B9C-82DD-B925D4E3FEF7}" dt="2022-08-24T21:29:02.757" v="2424"/>
        <pc:sldMkLst>
          <pc:docMk/>
          <pc:sldMk cId="3693260385" sldId="324"/>
        </pc:sldMkLst>
        <pc:picChg chg="add mod">
          <ac:chgData name="Victoria Lueckel" userId="1fbc884ea668cf7c" providerId="LiveId" clId="{859691FA-4558-4B9C-82DD-B925D4E3FEF7}" dt="2022-08-24T21:28:32.006" v="2422" actId="14100"/>
          <ac:picMkLst>
            <pc:docMk/>
            <pc:sldMk cId="3693260385" sldId="324"/>
            <ac:picMk id="3" creationId="{8C1CF545-0899-6671-3B05-B79B95E99A42}"/>
          </ac:picMkLst>
        </pc:picChg>
      </pc:sldChg>
      <pc:sldChg chg="addSp delSp modSp new mod modClrScheme chgLayout">
        <pc:chgData name="Victoria Lueckel" userId="1fbc884ea668cf7c" providerId="LiveId" clId="{859691FA-4558-4B9C-82DD-B925D4E3FEF7}" dt="2022-08-31T20:05:30.424" v="4683" actId="20577"/>
        <pc:sldMkLst>
          <pc:docMk/>
          <pc:sldMk cId="1412740763" sldId="325"/>
        </pc:sldMkLst>
        <pc:spChg chg="mod">
          <ac:chgData name="Victoria Lueckel" userId="1fbc884ea668cf7c" providerId="LiveId" clId="{859691FA-4558-4B9C-82DD-B925D4E3FEF7}" dt="2022-08-24T21:45:37.761" v="2819" actId="26606"/>
          <ac:spMkLst>
            <pc:docMk/>
            <pc:sldMk cId="1412740763" sldId="325"/>
            <ac:spMk id="2" creationId="{2F35F386-A1A9-358F-7E44-99CAD319BD86}"/>
          </ac:spMkLst>
        </pc:spChg>
        <pc:spChg chg="mod ord">
          <ac:chgData name="Victoria Lueckel" userId="1fbc884ea668cf7c" providerId="LiveId" clId="{859691FA-4558-4B9C-82DD-B925D4E3FEF7}" dt="2022-08-31T20:05:30.424" v="4683" actId="20577"/>
          <ac:spMkLst>
            <pc:docMk/>
            <pc:sldMk cId="1412740763" sldId="325"/>
            <ac:spMk id="3" creationId="{D88A0475-8D3D-8B0C-2054-E25A0559C15B}"/>
          </ac:spMkLst>
        </pc:spChg>
        <pc:spChg chg="add del mod">
          <ac:chgData name="Victoria Lueckel" userId="1fbc884ea668cf7c" providerId="LiveId" clId="{859691FA-4558-4B9C-82DD-B925D4E3FEF7}" dt="2022-08-24T21:45:37.761" v="2819" actId="26606"/>
          <ac:spMkLst>
            <pc:docMk/>
            <pc:sldMk cId="1412740763" sldId="325"/>
            <ac:spMk id="10" creationId="{7D71C72F-382D-0EFA-2B04-58E894F70A27}"/>
          </ac:spMkLst>
        </pc:spChg>
        <pc:spChg chg="add del mod">
          <ac:chgData name="Victoria Lueckel" userId="1fbc884ea668cf7c" providerId="LiveId" clId="{859691FA-4558-4B9C-82DD-B925D4E3FEF7}" dt="2022-08-24T21:45:37.761" v="2819" actId="26606"/>
          <ac:spMkLst>
            <pc:docMk/>
            <pc:sldMk cId="1412740763" sldId="325"/>
            <ac:spMk id="12" creationId="{8728D12E-34AD-35A3-E9D5-75DF4E13C5F3}"/>
          </ac:spMkLst>
        </pc:spChg>
        <pc:picChg chg="add mod">
          <ac:chgData name="Victoria Lueckel" userId="1fbc884ea668cf7c" providerId="LiveId" clId="{859691FA-4558-4B9C-82DD-B925D4E3FEF7}" dt="2022-08-24T21:45:37.761" v="2819" actId="26606"/>
          <ac:picMkLst>
            <pc:docMk/>
            <pc:sldMk cId="1412740763" sldId="325"/>
            <ac:picMk id="5" creationId="{EE99BC93-87C6-253A-E7E8-12242541FD1D}"/>
          </ac:picMkLst>
        </pc:picChg>
      </pc:sldChg>
      <pc:sldChg chg="modSp new mod">
        <pc:chgData name="Victoria Lueckel" userId="1fbc884ea668cf7c" providerId="LiveId" clId="{859691FA-4558-4B9C-82DD-B925D4E3FEF7}" dt="2022-08-24T22:06:59.827" v="2909"/>
        <pc:sldMkLst>
          <pc:docMk/>
          <pc:sldMk cId="2373237848" sldId="326"/>
        </pc:sldMkLst>
        <pc:spChg chg="mod">
          <ac:chgData name="Victoria Lueckel" userId="1fbc884ea668cf7c" providerId="LiveId" clId="{859691FA-4558-4B9C-82DD-B925D4E3FEF7}" dt="2022-08-24T21:55:17.252" v="2856" actId="122"/>
          <ac:spMkLst>
            <pc:docMk/>
            <pc:sldMk cId="2373237848" sldId="326"/>
            <ac:spMk id="2" creationId="{C771C302-D5D2-B8B3-CF0F-A58280BF3DC8}"/>
          </ac:spMkLst>
        </pc:spChg>
        <pc:spChg chg="mod">
          <ac:chgData name="Victoria Lueckel" userId="1fbc884ea668cf7c" providerId="LiveId" clId="{859691FA-4558-4B9C-82DD-B925D4E3FEF7}" dt="2022-08-24T22:06:59.827" v="2909"/>
          <ac:spMkLst>
            <pc:docMk/>
            <pc:sldMk cId="2373237848" sldId="326"/>
            <ac:spMk id="3" creationId="{2B5698CC-2F60-02F7-491A-3821192F8DE1}"/>
          </ac:spMkLst>
        </pc:spChg>
      </pc:sldChg>
      <pc:sldChg chg="new del">
        <pc:chgData name="Victoria Lueckel" userId="1fbc884ea668cf7c" providerId="LiveId" clId="{859691FA-4558-4B9C-82DD-B925D4E3FEF7}" dt="2022-08-24T21:52:05.566" v="2823" actId="2696"/>
        <pc:sldMkLst>
          <pc:docMk/>
          <pc:sldMk cId="2435895600" sldId="326"/>
        </pc:sldMkLst>
      </pc:sldChg>
      <pc:sldChg chg="new del">
        <pc:chgData name="Victoria Lueckel" userId="1fbc884ea668cf7c" providerId="LiveId" clId="{859691FA-4558-4B9C-82DD-B925D4E3FEF7}" dt="2022-08-24T21:52:17.597" v="2825" actId="2696"/>
        <pc:sldMkLst>
          <pc:docMk/>
          <pc:sldMk cId="4008740295" sldId="326"/>
        </pc:sldMkLst>
      </pc:sldChg>
      <pc:sldChg chg="new del">
        <pc:chgData name="Victoria Lueckel" userId="1fbc884ea668cf7c" providerId="LiveId" clId="{859691FA-4558-4B9C-82DD-B925D4E3FEF7}" dt="2022-08-24T21:51:59.824" v="2821" actId="2696"/>
        <pc:sldMkLst>
          <pc:docMk/>
          <pc:sldMk cId="4012067403" sldId="326"/>
        </pc:sldMkLst>
      </pc:sldChg>
      <pc:sldChg chg="new del">
        <pc:chgData name="Victoria Lueckel" userId="1fbc884ea668cf7c" providerId="LiveId" clId="{859691FA-4558-4B9C-82DD-B925D4E3FEF7}" dt="2022-08-24T22:08:05.211" v="2911" actId="2696"/>
        <pc:sldMkLst>
          <pc:docMk/>
          <pc:sldMk cId="2818871329" sldId="327"/>
        </pc:sldMkLst>
      </pc:sldChg>
      <pc:sldChg chg="addSp delSp modSp new del mod">
        <pc:chgData name="Victoria Lueckel" userId="1fbc884ea668cf7c" providerId="LiveId" clId="{859691FA-4558-4B9C-82DD-B925D4E3FEF7}" dt="2022-08-24T22:23:23.867" v="2973" actId="2696"/>
        <pc:sldMkLst>
          <pc:docMk/>
          <pc:sldMk cId="4247099868" sldId="327"/>
        </pc:sldMkLst>
        <pc:spChg chg="mod">
          <ac:chgData name="Victoria Lueckel" userId="1fbc884ea668cf7c" providerId="LiveId" clId="{859691FA-4558-4B9C-82DD-B925D4E3FEF7}" dt="2022-08-24T22:11:18.706" v="2936" actId="21"/>
          <ac:spMkLst>
            <pc:docMk/>
            <pc:sldMk cId="4247099868" sldId="327"/>
            <ac:spMk id="2" creationId="{70607639-36F7-74D4-6E5D-C628A2857494}"/>
          </ac:spMkLst>
        </pc:spChg>
        <pc:spChg chg="del">
          <ac:chgData name="Victoria Lueckel" userId="1fbc884ea668cf7c" providerId="LiveId" clId="{859691FA-4558-4B9C-82DD-B925D4E3FEF7}" dt="2022-08-24T22:09:23.428" v="2913"/>
          <ac:spMkLst>
            <pc:docMk/>
            <pc:sldMk cId="4247099868" sldId="327"/>
            <ac:spMk id="3" creationId="{B1F8C753-A9F9-1FFD-C938-F0A2AEF1710E}"/>
          </ac:spMkLst>
        </pc:spChg>
        <pc:spChg chg="add mod">
          <ac:chgData name="Victoria Lueckel" userId="1fbc884ea668cf7c" providerId="LiveId" clId="{859691FA-4558-4B9C-82DD-B925D4E3FEF7}" dt="2022-08-24T22:11:31.865" v="2938" actId="21"/>
          <ac:spMkLst>
            <pc:docMk/>
            <pc:sldMk cId="4247099868" sldId="327"/>
            <ac:spMk id="7" creationId="{B1EA3F87-6D03-6DE1-3AB7-16A78FE54C31}"/>
          </ac:spMkLst>
        </pc:spChg>
        <pc:picChg chg="add del mod">
          <ac:chgData name="Victoria Lueckel" userId="1fbc884ea668cf7c" providerId="LiveId" clId="{859691FA-4558-4B9C-82DD-B925D4E3FEF7}" dt="2022-08-24T22:11:31.865" v="2938" actId="21"/>
          <ac:picMkLst>
            <pc:docMk/>
            <pc:sldMk cId="4247099868" sldId="327"/>
            <ac:picMk id="5" creationId="{8093723A-8420-C6D2-EC74-24885F42FEA8}"/>
          </ac:picMkLst>
        </pc:picChg>
      </pc:sldChg>
      <pc:sldChg chg="addSp modSp new mod">
        <pc:chgData name="Victoria Lueckel" userId="1fbc884ea668cf7c" providerId="LiveId" clId="{859691FA-4558-4B9C-82DD-B925D4E3FEF7}" dt="2022-08-25T20:20:19.661" v="3216" actId="1076"/>
        <pc:sldMkLst>
          <pc:docMk/>
          <pc:sldMk cId="4149173000" sldId="328"/>
        </pc:sldMkLst>
        <pc:spChg chg="mod">
          <ac:chgData name="Victoria Lueckel" userId="1fbc884ea668cf7c" providerId="LiveId" clId="{859691FA-4558-4B9C-82DD-B925D4E3FEF7}" dt="2022-08-24T22:11:56.623" v="2941" actId="122"/>
          <ac:spMkLst>
            <pc:docMk/>
            <pc:sldMk cId="4149173000" sldId="328"/>
            <ac:spMk id="2" creationId="{242F71C0-DBC2-5AF9-0E94-CC886463880C}"/>
          </ac:spMkLst>
        </pc:spChg>
        <pc:spChg chg="mod">
          <ac:chgData name="Victoria Lueckel" userId="1fbc884ea668cf7c" providerId="LiveId" clId="{859691FA-4558-4B9C-82DD-B925D4E3FEF7}" dt="2022-08-25T20:20:16.574" v="3215" actId="14100"/>
          <ac:spMkLst>
            <pc:docMk/>
            <pc:sldMk cId="4149173000" sldId="328"/>
            <ac:spMk id="3" creationId="{F4C47FF9-1285-C8A6-3F6C-C854F92B051E}"/>
          </ac:spMkLst>
        </pc:spChg>
        <pc:picChg chg="add mod">
          <ac:chgData name="Victoria Lueckel" userId="1fbc884ea668cf7c" providerId="LiveId" clId="{859691FA-4558-4B9C-82DD-B925D4E3FEF7}" dt="2022-08-24T22:11:50.908" v="2940" actId="1076"/>
          <ac:picMkLst>
            <pc:docMk/>
            <pc:sldMk cId="4149173000" sldId="328"/>
            <ac:picMk id="4" creationId="{43E0A669-D7CB-9E3C-98BA-82EBD0A5C829}"/>
          </ac:picMkLst>
        </pc:picChg>
        <pc:picChg chg="add mod">
          <ac:chgData name="Victoria Lueckel" userId="1fbc884ea668cf7c" providerId="LiveId" clId="{859691FA-4558-4B9C-82DD-B925D4E3FEF7}" dt="2022-08-25T20:20:19.661" v="3216" actId="1076"/>
          <ac:picMkLst>
            <pc:docMk/>
            <pc:sldMk cId="4149173000" sldId="328"/>
            <ac:picMk id="6" creationId="{E094C707-4822-3B84-BCA5-D505C95A8EC1}"/>
          </ac:picMkLst>
        </pc:picChg>
      </pc:sldChg>
      <pc:sldChg chg="addSp delSp modSp new mod modClrScheme chgLayout">
        <pc:chgData name="Victoria Lueckel" userId="1fbc884ea668cf7c" providerId="LiveId" clId="{859691FA-4558-4B9C-82DD-B925D4E3FEF7}" dt="2022-08-24T22:38:10.950" v="3019" actId="14100"/>
        <pc:sldMkLst>
          <pc:docMk/>
          <pc:sldMk cId="1113177065" sldId="329"/>
        </pc:sldMkLst>
        <pc:spChg chg="del">
          <ac:chgData name="Victoria Lueckel" userId="1fbc884ea668cf7c" providerId="LiveId" clId="{859691FA-4558-4B9C-82DD-B925D4E3FEF7}" dt="2022-08-24T22:22:33.561" v="2951" actId="26606"/>
          <ac:spMkLst>
            <pc:docMk/>
            <pc:sldMk cId="1113177065" sldId="329"/>
            <ac:spMk id="2" creationId="{53D5BCDE-A3B1-FA2B-0DB9-09664FF548E9}"/>
          </ac:spMkLst>
        </pc:spChg>
        <pc:spChg chg="del mod">
          <ac:chgData name="Victoria Lueckel" userId="1fbc884ea668cf7c" providerId="LiveId" clId="{859691FA-4558-4B9C-82DD-B925D4E3FEF7}" dt="2022-08-24T22:22:25.185" v="2948"/>
          <ac:spMkLst>
            <pc:docMk/>
            <pc:sldMk cId="1113177065" sldId="329"/>
            <ac:spMk id="3" creationId="{F1221456-1BD0-A256-3FFC-5182BC3067DC}"/>
          </ac:spMkLst>
        </pc:spChg>
        <pc:spChg chg="add mod">
          <ac:chgData name="Victoria Lueckel" userId="1fbc884ea668cf7c" providerId="LiveId" clId="{859691FA-4558-4B9C-82DD-B925D4E3FEF7}" dt="2022-08-24T22:38:10.950" v="3019" actId="14100"/>
          <ac:spMkLst>
            <pc:docMk/>
            <pc:sldMk cId="1113177065" sldId="329"/>
            <ac:spMk id="6" creationId="{8C887B4C-1687-EB37-5C34-E839EE3A6B69}"/>
          </ac:spMkLst>
        </pc:spChg>
        <pc:spChg chg="add mod">
          <ac:chgData name="Victoria Lueckel" userId="1fbc884ea668cf7c" providerId="LiveId" clId="{859691FA-4558-4B9C-82DD-B925D4E3FEF7}" dt="2022-08-24T22:23:13.453" v="2972" actId="122"/>
          <ac:spMkLst>
            <pc:docMk/>
            <pc:sldMk cId="1113177065" sldId="329"/>
            <ac:spMk id="10" creationId="{1C000BEB-F1D8-2C97-1373-B6187E1A8A91}"/>
          </ac:spMkLst>
        </pc:spChg>
        <pc:spChg chg="add del mod">
          <ac:chgData name="Victoria Lueckel" userId="1fbc884ea668cf7c" providerId="LiveId" clId="{859691FA-4558-4B9C-82DD-B925D4E3FEF7}" dt="2022-08-24T22:33:14.072" v="2982"/>
          <ac:spMkLst>
            <pc:docMk/>
            <pc:sldMk cId="1113177065" sldId="329"/>
            <ac:spMk id="12" creationId="{185F7420-4CAB-403F-D759-F753F322BC1D}"/>
          </ac:spMkLst>
        </pc:spChg>
        <pc:picChg chg="add mod">
          <ac:chgData name="Victoria Lueckel" userId="1fbc884ea668cf7c" providerId="LiveId" clId="{859691FA-4558-4B9C-82DD-B925D4E3FEF7}" dt="2022-08-24T22:22:33.561" v="2951" actId="26606"/>
          <ac:picMkLst>
            <pc:docMk/>
            <pc:sldMk cId="1113177065" sldId="329"/>
            <ac:picMk id="5" creationId="{47FE9018-78F8-666E-6383-0DE412F29D23}"/>
          </ac:picMkLst>
        </pc:picChg>
      </pc:sldChg>
      <pc:sldChg chg="addSp modSp new mod ord modClrScheme chgLayout">
        <pc:chgData name="Victoria Lueckel" userId="1fbc884ea668cf7c" providerId="LiveId" clId="{859691FA-4558-4B9C-82DD-B925D4E3FEF7}" dt="2022-08-26T20:33:51.305" v="3256"/>
        <pc:sldMkLst>
          <pc:docMk/>
          <pc:sldMk cId="4254575761" sldId="330"/>
        </pc:sldMkLst>
        <pc:spChg chg="mod">
          <ac:chgData name="Victoria Lueckel" userId="1fbc884ea668cf7c" providerId="LiveId" clId="{859691FA-4558-4B9C-82DD-B925D4E3FEF7}" dt="2022-08-24T23:31:01.338" v="3055" actId="26606"/>
          <ac:spMkLst>
            <pc:docMk/>
            <pc:sldMk cId="4254575761" sldId="330"/>
            <ac:spMk id="2" creationId="{1B69FD21-6793-664D-C06C-9B14A78020E3}"/>
          </ac:spMkLst>
        </pc:spChg>
        <pc:spChg chg="mod ord">
          <ac:chgData name="Victoria Lueckel" userId="1fbc884ea668cf7c" providerId="LiveId" clId="{859691FA-4558-4B9C-82DD-B925D4E3FEF7}" dt="2022-08-24T23:31:31.435" v="3067" actId="20577"/>
          <ac:spMkLst>
            <pc:docMk/>
            <pc:sldMk cId="4254575761" sldId="330"/>
            <ac:spMk id="3" creationId="{BA089241-22AD-C847-B2B9-0BA338595B72}"/>
          </ac:spMkLst>
        </pc:spChg>
        <pc:picChg chg="add mod">
          <ac:chgData name="Victoria Lueckel" userId="1fbc884ea668cf7c" providerId="LiveId" clId="{859691FA-4558-4B9C-82DD-B925D4E3FEF7}" dt="2022-08-24T23:31:01.338" v="3055" actId="26606"/>
          <ac:picMkLst>
            <pc:docMk/>
            <pc:sldMk cId="4254575761" sldId="330"/>
            <ac:picMk id="5" creationId="{8929D9EA-CAB7-8C52-780D-60D94D931C9D}"/>
          </ac:picMkLst>
        </pc:picChg>
      </pc:sldChg>
      <pc:sldChg chg="addSp modSp new mod modClrScheme chgLayout">
        <pc:chgData name="Victoria Lueckel" userId="1fbc884ea668cf7c" providerId="LiveId" clId="{859691FA-4558-4B9C-82DD-B925D4E3FEF7}" dt="2022-08-26T21:00:01.523" v="3438" actId="20577"/>
        <pc:sldMkLst>
          <pc:docMk/>
          <pc:sldMk cId="1816458610" sldId="331"/>
        </pc:sldMkLst>
        <pc:spChg chg="mod">
          <ac:chgData name="Victoria Lueckel" userId="1fbc884ea668cf7c" providerId="LiveId" clId="{859691FA-4558-4B9C-82DD-B925D4E3FEF7}" dt="2022-08-25T20:59:33.666" v="3251" actId="26606"/>
          <ac:spMkLst>
            <pc:docMk/>
            <pc:sldMk cId="1816458610" sldId="331"/>
            <ac:spMk id="2" creationId="{8856CDD6-B839-EA31-C7FF-588FCEAF460B}"/>
          </ac:spMkLst>
        </pc:spChg>
        <pc:spChg chg="mod">
          <ac:chgData name="Victoria Lueckel" userId="1fbc884ea668cf7c" providerId="LiveId" clId="{859691FA-4558-4B9C-82DD-B925D4E3FEF7}" dt="2022-08-26T21:00:01.523" v="3438" actId="20577"/>
          <ac:spMkLst>
            <pc:docMk/>
            <pc:sldMk cId="1816458610" sldId="331"/>
            <ac:spMk id="3" creationId="{6021EDBB-998C-156E-FB35-BC2042D5CC5A}"/>
          </ac:spMkLst>
        </pc:spChg>
        <pc:picChg chg="add mod ord">
          <ac:chgData name="Victoria Lueckel" userId="1fbc884ea668cf7c" providerId="LiveId" clId="{859691FA-4558-4B9C-82DD-B925D4E3FEF7}" dt="2022-08-25T20:59:33.666" v="3251" actId="26606"/>
          <ac:picMkLst>
            <pc:docMk/>
            <pc:sldMk cId="1816458610" sldId="331"/>
            <ac:picMk id="5" creationId="{849D479D-8B9A-F575-BE7C-A4742CDFDE70}"/>
          </ac:picMkLst>
        </pc:picChg>
      </pc:sldChg>
      <pc:sldChg chg="new del">
        <pc:chgData name="Victoria Lueckel" userId="1fbc884ea668cf7c" providerId="LiveId" clId="{859691FA-4558-4B9C-82DD-B925D4E3FEF7}" dt="2022-08-25T00:33:51.441" v="3069" actId="2696"/>
        <pc:sldMkLst>
          <pc:docMk/>
          <pc:sldMk cId="1836899844" sldId="331"/>
        </pc:sldMkLst>
      </pc:sldChg>
      <pc:sldChg chg="new del">
        <pc:chgData name="Victoria Lueckel" userId="1fbc884ea668cf7c" providerId="LiveId" clId="{859691FA-4558-4B9C-82DD-B925D4E3FEF7}" dt="2022-08-26T20:34:10.721" v="3262" actId="2696"/>
        <pc:sldMkLst>
          <pc:docMk/>
          <pc:sldMk cId="2083352572" sldId="332"/>
        </pc:sldMkLst>
      </pc:sldChg>
      <pc:sldChg chg="new del">
        <pc:chgData name="Victoria Lueckel" userId="1fbc884ea668cf7c" providerId="LiveId" clId="{859691FA-4558-4B9C-82DD-B925D4E3FEF7}" dt="2022-08-26T18:36:11.272" v="3253" actId="2696"/>
        <pc:sldMkLst>
          <pc:docMk/>
          <pc:sldMk cId="4030971313" sldId="332"/>
        </pc:sldMkLst>
      </pc:sldChg>
      <pc:sldChg chg="new del">
        <pc:chgData name="Victoria Lueckel" userId="1fbc884ea668cf7c" providerId="LiveId" clId="{859691FA-4558-4B9C-82DD-B925D4E3FEF7}" dt="2022-08-26T20:33:58.609" v="3258" actId="2696"/>
        <pc:sldMkLst>
          <pc:docMk/>
          <pc:sldMk cId="3246134566" sldId="333"/>
        </pc:sldMkLst>
      </pc:sldChg>
      <pc:sldChg chg="addSp modSp new mod ord">
        <pc:chgData name="Victoria Lueckel" userId="1fbc884ea668cf7c" providerId="LiveId" clId="{859691FA-4558-4B9C-82DD-B925D4E3FEF7}" dt="2022-08-31T21:14:03.037" v="4688" actId="20577"/>
        <pc:sldMkLst>
          <pc:docMk/>
          <pc:sldMk cId="3393204133" sldId="333"/>
        </pc:sldMkLst>
        <pc:spChg chg="mod">
          <ac:chgData name="Victoria Lueckel" userId="1fbc884ea668cf7c" providerId="LiveId" clId="{859691FA-4558-4B9C-82DD-B925D4E3FEF7}" dt="2022-08-31T21:14:03.037" v="4688" actId="20577"/>
          <ac:spMkLst>
            <pc:docMk/>
            <pc:sldMk cId="3393204133" sldId="333"/>
            <ac:spMk id="2" creationId="{CCF664C0-B18D-7DBC-206E-539D88A9F1DE}"/>
          </ac:spMkLst>
        </pc:spChg>
        <pc:spChg chg="mod">
          <ac:chgData name="Victoria Lueckel" userId="1fbc884ea668cf7c" providerId="LiveId" clId="{859691FA-4558-4B9C-82DD-B925D4E3FEF7}" dt="2022-08-31T21:08:42.630" v="4684" actId="5793"/>
          <ac:spMkLst>
            <pc:docMk/>
            <pc:sldMk cId="3393204133" sldId="333"/>
            <ac:spMk id="3" creationId="{DB4E11DF-17E5-A67C-2E73-A02DE70521A5}"/>
          </ac:spMkLst>
        </pc:spChg>
        <pc:picChg chg="add mod">
          <ac:chgData name="Victoria Lueckel" userId="1fbc884ea668cf7c" providerId="LiveId" clId="{859691FA-4558-4B9C-82DD-B925D4E3FEF7}" dt="2022-08-26T20:52:25.850" v="3435" actId="1076"/>
          <ac:picMkLst>
            <pc:docMk/>
            <pc:sldMk cId="3393204133" sldId="333"/>
            <ac:picMk id="5" creationId="{5736AEC1-5569-C691-EF2C-3B3C1C0B1C7D}"/>
          </ac:picMkLst>
        </pc:picChg>
      </pc:sldChg>
      <pc:sldChg chg="modSp new mod">
        <pc:chgData name="Victoria Lueckel" userId="1fbc884ea668cf7c" providerId="LiveId" clId="{859691FA-4558-4B9C-82DD-B925D4E3FEF7}" dt="2022-08-31T21:10:34.958" v="4686" actId="20577"/>
        <pc:sldMkLst>
          <pc:docMk/>
          <pc:sldMk cId="3237197595" sldId="334"/>
        </pc:sldMkLst>
        <pc:spChg chg="mod">
          <ac:chgData name="Victoria Lueckel" userId="1fbc884ea668cf7c" providerId="LiveId" clId="{859691FA-4558-4B9C-82DD-B925D4E3FEF7}" dt="2022-08-31T21:10:34.958" v="4686" actId="20577"/>
          <ac:spMkLst>
            <pc:docMk/>
            <pc:sldMk cId="3237197595" sldId="334"/>
            <ac:spMk id="2" creationId="{88CB2C86-03AD-5D55-4523-537E763F6E1D}"/>
          </ac:spMkLst>
        </pc:spChg>
        <pc:spChg chg="mod">
          <ac:chgData name="Victoria Lueckel" userId="1fbc884ea668cf7c" providerId="LiveId" clId="{859691FA-4558-4B9C-82DD-B925D4E3FEF7}" dt="2022-08-26T20:50:32.116" v="3429" actId="255"/>
          <ac:spMkLst>
            <pc:docMk/>
            <pc:sldMk cId="3237197595" sldId="334"/>
            <ac:spMk id="3" creationId="{787510F7-2449-6D64-0A9C-2E8282AE9C77}"/>
          </ac:spMkLst>
        </pc:spChg>
      </pc:sldChg>
      <pc:sldChg chg="addSp delSp modSp new mod modClrScheme chgLayout">
        <pc:chgData name="Victoria Lueckel" userId="1fbc884ea668cf7c" providerId="LiveId" clId="{859691FA-4558-4B9C-82DD-B925D4E3FEF7}" dt="2022-08-26T21:19:03.183" v="3453" actId="255"/>
        <pc:sldMkLst>
          <pc:docMk/>
          <pc:sldMk cId="748517993" sldId="335"/>
        </pc:sldMkLst>
        <pc:spChg chg="del">
          <ac:chgData name="Victoria Lueckel" userId="1fbc884ea668cf7c" providerId="LiveId" clId="{859691FA-4558-4B9C-82DD-B925D4E3FEF7}" dt="2022-08-26T21:18:35.013" v="3449" actId="26606"/>
          <ac:spMkLst>
            <pc:docMk/>
            <pc:sldMk cId="748517993" sldId="335"/>
            <ac:spMk id="2" creationId="{BB89A5E9-0000-1228-34C6-BF39229E587B}"/>
          </ac:spMkLst>
        </pc:spChg>
        <pc:spChg chg="mod ord">
          <ac:chgData name="Victoria Lueckel" userId="1fbc884ea668cf7c" providerId="LiveId" clId="{859691FA-4558-4B9C-82DD-B925D4E3FEF7}" dt="2022-08-26T21:19:03.183" v="3453" actId="255"/>
          <ac:spMkLst>
            <pc:docMk/>
            <pc:sldMk cId="748517993" sldId="335"/>
            <ac:spMk id="3" creationId="{D0D2C605-2178-B1EF-F9BE-1BDB3319CD09}"/>
          </ac:spMkLst>
        </pc:spChg>
        <pc:spChg chg="add mod">
          <ac:chgData name="Victoria Lueckel" userId="1fbc884ea668cf7c" providerId="LiveId" clId="{859691FA-4558-4B9C-82DD-B925D4E3FEF7}" dt="2022-08-26T21:18:52.424" v="3452" actId="20577"/>
          <ac:spMkLst>
            <pc:docMk/>
            <pc:sldMk cId="748517993" sldId="335"/>
            <ac:spMk id="10" creationId="{8E0CC397-8017-E210-A5F0-7A734D0CE3E8}"/>
          </ac:spMkLst>
        </pc:spChg>
        <pc:picChg chg="add mod">
          <ac:chgData name="Victoria Lueckel" userId="1fbc884ea668cf7c" providerId="LiveId" clId="{859691FA-4558-4B9C-82DD-B925D4E3FEF7}" dt="2022-08-26T21:18:35.013" v="3449" actId="26606"/>
          <ac:picMkLst>
            <pc:docMk/>
            <pc:sldMk cId="748517993" sldId="335"/>
            <ac:picMk id="5" creationId="{2FF46C1B-516B-93FF-B9CE-A53289A6FFEF}"/>
          </ac:picMkLst>
        </pc:picChg>
      </pc:sldChg>
      <pc:sldChg chg="new del">
        <pc:chgData name="Victoria Lueckel" userId="1fbc884ea668cf7c" providerId="LiveId" clId="{859691FA-4558-4B9C-82DD-B925D4E3FEF7}" dt="2022-08-26T21:00:34.179" v="3440" actId="2696"/>
        <pc:sldMkLst>
          <pc:docMk/>
          <pc:sldMk cId="1461577073" sldId="335"/>
        </pc:sldMkLst>
      </pc:sldChg>
      <pc:sldChg chg="addSp modSp new mod">
        <pc:chgData name="Victoria Lueckel" userId="1fbc884ea668cf7c" providerId="LiveId" clId="{859691FA-4558-4B9C-82DD-B925D4E3FEF7}" dt="2022-08-26T22:10:14.155" v="3640" actId="20577"/>
        <pc:sldMkLst>
          <pc:docMk/>
          <pc:sldMk cId="1471877341" sldId="336"/>
        </pc:sldMkLst>
        <pc:spChg chg="mod">
          <ac:chgData name="Victoria Lueckel" userId="1fbc884ea668cf7c" providerId="LiveId" clId="{859691FA-4558-4B9C-82DD-B925D4E3FEF7}" dt="2022-08-26T22:10:14.155" v="3640" actId="20577"/>
          <ac:spMkLst>
            <pc:docMk/>
            <pc:sldMk cId="1471877341" sldId="336"/>
            <ac:spMk id="2" creationId="{7CA920ED-BA89-AF77-5BDE-2D0E71398B49}"/>
          </ac:spMkLst>
        </pc:spChg>
        <pc:spChg chg="mod">
          <ac:chgData name="Victoria Lueckel" userId="1fbc884ea668cf7c" providerId="LiveId" clId="{859691FA-4558-4B9C-82DD-B925D4E3FEF7}" dt="2022-08-26T22:10:03.916" v="3637" actId="14100"/>
          <ac:spMkLst>
            <pc:docMk/>
            <pc:sldMk cId="1471877341" sldId="336"/>
            <ac:spMk id="3" creationId="{3E055B0B-C056-FCFB-2535-B4B3B03BABE1}"/>
          </ac:spMkLst>
        </pc:spChg>
        <pc:picChg chg="add mod">
          <ac:chgData name="Victoria Lueckel" userId="1fbc884ea668cf7c" providerId="LiveId" clId="{859691FA-4558-4B9C-82DD-B925D4E3FEF7}" dt="2022-08-26T22:10:09.396" v="3638" actId="1076"/>
          <ac:picMkLst>
            <pc:docMk/>
            <pc:sldMk cId="1471877341" sldId="336"/>
            <ac:picMk id="5" creationId="{D8E69CE1-EFB6-EAC6-C9C2-59F14B4DC875}"/>
          </ac:picMkLst>
        </pc:picChg>
      </pc:sldChg>
      <pc:sldChg chg="addSp delSp modSp new mod modClrScheme chgLayout">
        <pc:chgData name="Victoria Lueckel" userId="1fbc884ea668cf7c" providerId="LiveId" clId="{859691FA-4558-4B9C-82DD-B925D4E3FEF7}" dt="2022-08-26T22:34:17.282" v="4661" actId="20577"/>
        <pc:sldMkLst>
          <pc:docMk/>
          <pc:sldMk cId="816202407" sldId="337"/>
        </pc:sldMkLst>
        <pc:spChg chg="add del mod">
          <ac:chgData name="Victoria Lueckel" userId="1fbc884ea668cf7c" providerId="LiveId" clId="{859691FA-4558-4B9C-82DD-B925D4E3FEF7}" dt="2022-08-26T22:20:41.160" v="3643" actId="26606"/>
          <ac:spMkLst>
            <pc:docMk/>
            <pc:sldMk cId="816202407" sldId="337"/>
            <ac:spMk id="6" creationId="{67FFF7E7-4A7B-FD69-0580-E0294B11D84F}"/>
          </ac:spMkLst>
        </pc:spChg>
        <pc:spChg chg="add del mod">
          <ac:chgData name="Victoria Lueckel" userId="1fbc884ea668cf7c" providerId="LiveId" clId="{859691FA-4558-4B9C-82DD-B925D4E3FEF7}" dt="2022-08-26T22:20:41.160" v="3643" actId="26606"/>
          <ac:spMkLst>
            <pc:docMk/>
            <pc:sldMk cId="816202407" sldId="337"/>
            <ac:spMk id="8" creationId="{3452C21E-A661-F9D9-55FB-3707865055A0}"/>
          </ac:spMkLst>
        </pc:spChg>
        <pc:spChg chg="add del mod">
          <ac:chgData name="Victoria Lueckel" userId="1fbc884ea668cf7c" providerId="LiveId" clId="{859691FA-4558-4B9C-82DD-B925D4E3FEF7}" dt="2022-08-26T22:20:54.921" v="3645" actId="26606"/>
          <ac:spMkLst>
            <pc:docMk/>
            <pc:sldMk cId="816202407" sldId="337"/>
            <ac:spMk id="10" creationId="{30DF3AF0-7669-8F0B-2FA5-2D589916E4C9}"/>
          </ac:spMkLst>
        </pc:spChg>
        <pc:spChg chg="add del mod">
          <ac:chgData name="Victoria Lueckel" userId="1fbc884ea668cf7c" providerId="LiveId" clId="{859691FA-4558-4B9C-82DD-B925D4E3FEF7}" dt="2022-08-26T22:20:54.921" v="3645" actId="26606"/>
          <ac:spMkLst>
            <pc:docMk/>
            <pc:sldMk cId="816202407" sldId="337"/>
            <ac:spMk id="11" creationId="{7725F5CA-B005-4570-2125-E5B97DAF91A6}"/>
          </ac:spMkLst>
        </pc:spChg>
        <pc:spChg chg="add del mod">
          <ac:chgData name="Victoria Lueckel" userId="1fbc884ea668cf7c" providerId="LiveId" clId="{859691FA-4558-4B9C-82DD-B925D4E3FEF7}" dt="2022-08-26T22:34:11.558" v="4659" actId="20577"/>
          <ac:spMkLst>
            <pc:docMk/>
            <pc:sldMk cId="816202407" sldId="337"/>
            <ac:spMk id="13" creationId="{974A956A-1308-FFF2-BCB3-73B6C3278873}"/>
          </ac:spMkLst>
        </pc:spChg>
        <pc:spChg chg="add mod ord">
          <ac:chgData name="Victoria Lueckel" userId="1fbc884ea668cf7c" providerId="LiveId" clId="{859691FA-4558-4B9C-82DD-B925D4E3FEF7}" dt="2022-08-26T22:33:39.920" v="4653" actId="26606"/>
          <ac:spMkLst>
            <pc:docMk/>
            <pc:sldMk cId="816202407" sldId="337"/>
            <ac:spMk id="14" creationId="{F2099003-6373-8473-24A3-5A8B6BB3216F}"/>
          </ac:spMkLst>
        </pc:spChg>
        <pc:spChg chg="add del mod">
          <ac:chgData name="Victoria Lueckel" userId="1fbc884ea668cf7c" providerId="LiveId" clId="{859691FA-4558-4B9C-82DD-B925D4E3FEF7}" dt="2022-08-26T22:34:17.282" v="4661" actId="20577"/>
          <ac:spMkLst>
            <pc:docMk/>
            <pc:sldMk cId="816202407" sldId="337"/>
            <ac:spMk id="15" creationId="{944A368B-510E-FFF4-EC3A-E98579AB9D04}"/>
          </ac:spMkLst>
        </pc:spChg>
        <pc:spChg chg="add del mod">
          <ac:chgData name="Victoria Lueckel" userId="1fbc884ea668cf7c" providerId="LiveId" clId="{859691FA-4558-4B9C-82DD-B925D4E3FEF7}" dt="2022-08-26T22:33:39.920" v="4653" actId="26606"/>
          <ac:spMkLst>
            <pc:docMk/>
            <pc:sldMk cId="816202407" sldId="337"/>
            <ac:spMk id="20" creationId="{C0C10156-1B92-A1AB-6569-5BF307AE42A4}"/>
          </ac:spMkLst>
        </pc:spChg>
        <pc:picChg chg="add mod">
          <ac:chgData name="Victoria Lueckel" userId="1fbc884ea668cf7c" providerId="LiveId" clId="{859691FA-4558-4B9C-82DD-B925D4E3FEF7}" dt="2022-08-26T22:33:50.426" v="4656" actId="1076"/>
          <ac:picMkLst>
            <pc:docMk/>
            <pc:sldMk cId="816202407" sldId="337"/>
            <ac:picMk id="3" creationId="{EF2A3458-D86A-18C5-77D9-2353DE70061A}"/>
          </ac:picMkLst>
        </pc:picChg>
      </pc:sldChg>
      <pc:sldChg chg="addSp modSp new mod">
        <pc:chgData name="Victoria Lueckel" userId="1fbc884ea668cf7c" providerId="LiveId" clId="{859691FA-4558-4B9C-82DD-B925D4E3FEF7}" dt="2022-09-01T19:31:18.276" v="4696" actId="1076"/>
        <pc:sldMkLst>
          <pc:docMk/>
          <pc:sldMk cId="3496109980" sldId="338"/>
        </pc:sldMkLst>
        <pc:picChg chg="add mod">
          <ac:chgData name="Victoria Lueckel" userId="1fbc884ea668cf7c" providerId="LiveId" clId="{859691FA-4558-4B9C-82DD-B925D4E3FEF7}" dt="2022-09-01T19:31:18.276" v="4696" actId="1076"/>
          <ac:picMkLst>
            <pc:docMk/>
            <pc:sldMk cId="3496109980" sldId="338"/>
            <ac:picMk id="3" creationId="{A447F986-1C23-6D3D-5FC0-25B447E34E85}"/>
          </ac:picMkLst>
        </pc:picChg>
      </pc:sldChg>
      <pc:sldChg chg="addSp delSp modSp new del mod modClrScheme chgLayout">
        <pc:chgData name="Victoria Lueckel" userId="1fbc884ea668cf7c" providerId="LiveId" clId="{859691FA-4558-4B9C-82DD-B925D4E3FEF7}" dt="2022-09-01T19:34:18.625" v="4711" actId="2696"/>
        <pc:sldMkLst>
          <pc:docMk/>
          <pc:sldMk cId="2158157894" sldId="339"/>
        </pc:sldMkLst>
        <pc:spChg chg="add del mod">
          <ac:chgData name="Victoria Lueckel" userId="1fbc884ea668cf7c" providerId="LiveId" clId="{859691FA-4558-4B9C-82DD-B925D4E3FEF7}" dt="2022-09-01T19:32:42.746" v="4707" actId="26606"/>
          <ac:spMkLst>
            <pc:docMk/>
            <pc:sldMk cId="2158157894" sldId="339"/>
            <ac:spMk id="5" creationId="{E8291137-FFEA-BE28-9C88-20A5C86F2E0C}"/>
          </ac:spMkLst>
        </pc:spChg>
        <pc:spChg chg="add del mod">
          <ac:chgData name="Victoria Lueckel" userId="1fbc884ea668cf7c" providerId="LiveId" clId="{859691FA-4558-4B9C-82DD-B925D4E3FEF7}" dt="2022-09-01T19:32:42.746" v="4707" actId="26606"/>
          <ac:spMkLst>
            <pc:docMk/>
            <pc:sldMk cId="2158157894" sldId="339"/>
            <ac:spMk id="6" creationId="{FEA6C4FB-98FD-7E2C-F680-747FC7266A96}"/>
          </ac:spMkLst>
        </pc:spChg>
        <pc:spChg chg="add del mod">
          <ac:chgData name="Victoria Lueckel" userId="1fbc884ea668cf7c" providerId="LiveId" clId="{859691FA-4558-4B9C-82DD-B925D4E3FEF7}" dt="2022-09-01T19:32:13.168" v="4704" actId="26606"/>
          <ac:spMkLst>
            <pc:docMk/>
            <pc:sldMk cId="2158157894" sldId="339"/>
            <ac:spMk id="8" creationId="{7BC92299-A23E-28A5-6158-25707AFD9753}"/>
          </ac:spMkLst>
        </pc:spChg>
        <pc:spChg chg="add del mod">
          <ac:chgData name="Victoria Lueckel" userId="1fbc884ea668cf7c" providerId="LiveId" clId="{859691FA-4558-4B9C-82DD-B925D4E3FEF7}" dt="2022-09-01T19:32:13.168" v="4704" actId="26606"/>
          <ac:spMkLst>
            <pc:docMk/>
            <pc:sldMk cId="2158157894" sldId="339"/>
            <ac:spMk id="10" creationId="{DF13551C-8BF9-1A58-A59E-0EA8D208A74C}"/>
          </ac:spMkLst>
        </pc:spChg>
        <pc:picChg chg="add mod">
          <ac:chgData name="Victoria Lueckel" userId="1fbc884ea668cf7c" providerId="LiveId" clId="{859691FA-4558-4B9C-82DD-B925D4E3FEF7}" dt="2022-09-01T19:32:42.746" v="4707" actId="26606"/>
          <ac:picMkLst>
            <pc:docMk/>
            <pc:sldMk cId="2158157894" sldId="339"/>
            <ac:picMk id="3" creationId="{5B291F33-F219-C7AC-6E96-30159A2D7240}"/>
          </ac:picMkLst>
        </pc:picChg>
      </pc:sldChg>
      <pc:sldChg chg="addSp delSp modSp new mod modClrScheme chgLayout">
        <pc:chgData name="Victoria Lueckel" userId="1fbc884ea668cf7c" providerId="LiveId" clId="{859691FA-4558-4B9C-82DD-B925D4E3FEF7}" dt="2022-09-01T19:37:30.305" v="4804" actId="20577"/>
        <pc:sldMkLst>
          <pc:docMk/>
          <pc:sldMk cId="4094192746" sldId="339"/>
        </pc:sldMkLst>
        <pc:spChg chg="add del mod ord">
          <ac:chgData name="Victoria Lueckel" userId="1fbc884ea668cf7c" providerId="LiveId" clId="{859691FA-4558-4B9C-82DD-B925D4E3FEF7}" dt="2022-09-01T19:36:44.023" v="4732" actId="26606"/>
          <ac:spMkLst>
            <pc:docMk/>
            <pc:sldMk cId="4094192746" sldId="339"/>
            <ac:spMk id="4" creationId="{DDEDAAE6-4167-CD6C-CDAC-79FF7D57CCAF}"/>
          </ac:spMkLst>
        </pc:spChg>
        <pc:spChg chg="add del mod ord">
          <ac:chgData name="Victoria Lueckel" userId="1fbc884ea668cf7c" providerId="LiveId" clId="{859691FA-4558-4B9C-82DD-B925D4E3FEF7}" dt="2022-09-01T19:36:44.023" v="4732" actId="26606"/>
          <ac:spMkLst>
            <pc:docMk/>
            <pc:sldMk cId="4094192746" sldId="339"/>
            <ac:spMk id="5" creationId="{AA8099C3-D066-3742-BE4E-1E0A2ABFC583}"/>
          </ac:spMkLst>
        </pc:spChg>
        <pc:spChg chg="add del mod ord">
          <ac:chgData name="Victoria Lueckel" userId="1fbc884ea668cf7c" providerId="LiveId" clId="{859691FA-4558-4B9C-82DD-B925D4E3FEF7}" dt="2022-09-01T19:36:44.023" v="4732" actId="26606"/>
          <ac:spMkLst>
            <pc:docMk/>
            <pc:sldMk cId="4094192746" sldId="339"/>
            <ac:spMk id="6" creationId="{2E5DE09D-951F-6773-008D-098018027B42}"/>
          </ac:spMkLst>
        </pc:spChg>
        <pc:spChg chg="add mod">
          <ac:chgData name="Victoria Lueckel" userId="1fbc884ea668cf7c" providerId="LiveId" clId="{859691FA-4558-4B9C-82DD-B925D4E3FEF7}" dt="2022-09-01T19:37:30.305" v="4804" actId="20577"/>
          <ac:spMkLst>
            <pc:docMk/>
            <pc:sldMk cId="4094192746" sldId="339"/>
            <ac:spMk id="11" creationId="{A9580DF0-80D3-B8E9-3934-D78922671AB9}"/>
          </ac:spMkLst>
        </pc:spChg>
        <pc:spChg chg="add mod">
          <ac:chgData name="Victoria Lueckel" userId="1fbc884ea668cf7c" providerId="LiveId" clId="{859691FA-4558-4B9C-82DD-B925D4E3FEF7}" dt="2022-09-01T19:37:12.406" v="4802" actId="5793"/>
          <ac:spMkLst>
            <pc:docMk/>
            <pc:sldMk cId="4094192746" sldId="339"/>
            <ac:spMk id="13" creationId="{DDFD8A23-2E2B-E66E-2FEA-C371CB5708B6}"/>
          </ac:spMkLst>
        </pc:spChg>
        <pc:picChg chg="add mod">
          <ac:chgData name="Victoria Lueckel" userId="1fbc884ea668cf7c" providerId="LiveId" clId="{859691FA-4558-4B9C-82DD-B925D4E3FEF7}" dt="2022-09-01T19:36:44.023" v="4732" actId="26606"/>
          <ac:picMkLst>
            <pc:docMk/>
            <pc:sldMk cId="4094192746" sldId="339"/>
            <ac:picMk id="3" creationId="{270D3BD3-D30F-8DCB-2E6C-01F9F92CE6BA}"/>
          </ac:picMkLst>
        </pc:picChg>
      </pc:sldChg>
      <pc:sldChg chg="new del">
        <pc:chgData name="Victoria Lueckel" userId="1fbc884ea668cf7c" providerId="LiveId" clId="{859691FA-4558-4B9C-82DD-B925D4E3FEF7}" dt="2022-09-01T19:33:36.795" v="4709" actId="680"/>
        <pc:sldMkLst>
          <pc:docMk/>
          <pc:sldMk cId="1848740826" sldId="340"/>
        </pc:sldMkLst>
      </pc:sldChg>
      <pc:sldChg chg="new del">
        <pc:chgData name="Victoria Lueckel" userId="1fbc884ea668cf7c" providerId="LiveId" clId="{859691FA-4558-4B9C-82DD-B925D4E3FEF7}" dt="2022-09-01T19:41:16.752" v="4806" actId="2696"/>
        <pc:sldMkLst>
          <pc:docMk/>
          <pc:sldMk cId="3182422891" sldId="340"/>
        </pc:sldMkLst>
      </pc:sldChg>
      <pc:sldChg chg="addSp modSp new mod">
        <pc:chgData name="Victoria Lueckel" userId="1fbc884ea668cf7c" providerId="LiveId" clId="{859691FA-4558-4B9C-82DD-B925D4E3FEF7}" dt="2022-09-01T19:48:53.226" v="4879" actId="1076"/>
        <pc:sldMkLst>
          <pc:docMk/>
          <pc:sldMk cId="3453350139" sldId="340"/>
        </pc:sldMkLst>
        <pc:spChg chg="mod">
          <ac:chgData name="Victoria Lueckel" userId="1fbc884ea668cf7c" providerId="LiveId" clId="{859691FA-4558-4B9C-82DD-B925D4E3FEF7}" dt="2022-09-01T19:42:16.425" v="4839" actId="20577"/>
          <ac:spMkLst>
            <pc:docMk/>
            <pc:sldMk cId="3453350139" sldId="340"/>
            <ac:spMk id="2" creationId="{8F876591-DE5B-5F2C-9435-943DF22C2240}"/>
          </ac:spMkLst>
        </pc:spChg>
        <pc:spChg chg="mod">
          <ac:chgData name="Victoria Lueckel" userId="1fbc884ea668cf7c" providerId="LiveId" clId="{859691FA-4558-4B9C-82DD-B925D4E3FEF7}" dt="2022-09-01T19:42:54.509" v="4871" actId="255"/>
          <ac:spMkLst>
            <pc:docMk/>
            <pc:sldMk cId="3453350139" sldId="340"/>
            <ac:spMk id="3" creationId="{CB766215-E28F-93CC-93C0-AFC2BC1826DD}"/>
          </ac:spMkLst>
        </pc:spChg>
        <pc:picChg chg="add mod">
          <ac:chgData name="Victoria Lueckel" userId="1fbc884ea668cf7c" providerId="LiveId" clId="{859691FA-4558-4B9C-82DD-B925D4E3FEF7}" dt="2022-09-01T19:48:53.226" v="4879" actId="1076"/>
          <ac:picMkLst>
            <pc:docMk/>
            <pc:sldMk cId="3453350139" sldId="340"/>
            <ac:picMk id="5" creationId="{28E26150-DCC6-064B-7CCC-F2C07EABB6B9}"/>
          </ac:picMkLst>
        </pc:picChg>
      </pc:sldChg>
      <pc:sldChg chg="addSp delSp modSp new del mod">
        <pc:chgData name="Victoria Lueckel" userId="1fbc884ea668cf7c" providerId="LiveId" clId="{859691FA-4558-4B9C-82DD-B925D4E3FEF7}" dt="2022-09-01T19:35:37.318" v="4725" actId="2696"/>
        <pc:sldMkLst>
          <pc:docMk/>
          <pc:sldMk cId="3801159826" sldId="340"/>
        </pc:sldMkLst>
        <pc:spChg chg="del">
          <ac:chgData name="Victoria Lueckel" userId="1fbc884ea668cf7c" providerId="LiveId" clId="{859691FA-4558-4B9C-82DD-B925D4E3FEF7}" dt="2022-09-01T19:34:24.535" v="4712"/>
          <ac:spMkLst>
            <pc:docMk/>
            <pc:sldMk cId="3801159826" sldId="340"/>
            <ac:spMk id="2" creationId="{38BC8009-A090-181E-12BC-7AEF4D16F652}"/>
          </ac:spMkLst>
        </pc:spChg>
        <pc:spChg chg="add del mod">
          <ac:chgData name="Victoria Lueckel" userId="1fbc884ea668cf7c" providerId="LiveId" clId="{859691FA-4558-4B9C-82DD-B925D4E3FEF7}" dt="2022-09-01T19:35:04.333" v="4721"/>
          <ac:spMkLst>
            <pc:docMk/>
            <pc:sldMk cId="3801159826" sldId="340"/>
            <ac:spMk id="8" creationId="{EF38E05F-DBB2-3BFA-E7BA-C73DB78A79E8}"/>
          </ac:spMkLst>
        </pc:spChg>
        <pc:spChg chg="add mod">
          <ac:chgData name="Victoria Lueckel" userId="1fbc884ea668cf7c" providerId="LiveId" clId="{859691FA-4558-4B9C-82DD-B925D4E3FEF7}" dt="2022-09-01T19:35:11.839" v="4724" actId="478"/>
          <ac:spMkLst>
            <pc:docMk/>
            <pc:sldMk cId="3801159826" sldId="340"/>
            <ac:spMk id="12" creationId="{8840632B-A8EE-A8F6-99C9-7CAFEA306469}"/>
          </ac:spMkLst>
        </pc:spChg>
        <pc:picChg chg="add del mod">
          <ac:chgData name="Victoria Lueckel" userId="1fbc884ea668cf7c" providerId="LiveId" clId="{859691FA-4558-4B9C-82DD-B925D4E3FEF7}" dt="2022-09-01T19:34:57.449" v="4720" actId="478"/>
          <ac:picMkLst>
            <pc:docMk/>
            <pc:sldMk cId="3801159826" sldId="340"/>
            <ac:picMk id="6" creationId="{7CD3B2C0-C644-4C3A-13B1-C21F9724CE3E}"/>
          </ac:picMkLst>
        </pc:picChg>
        <pc:picChg chg="add del mod">
          <ac:chgData name="Victoria Lueckel" userId="1fbc884ea668cf7c" providerId="LiveId" clId="{859691FA-4558-4B9C-82DD-B925D4E3FEF7}" dt="2022-09-01T19:35:11.839" v="4724" actId="478"/>
          <ac:picMkLst>
            <pc:docMk/>
            <pc:sldMk cId="3801159826" sldId="340"/>
            <ac:picMk id="10" creationId="{578D74CB-3F0E-924E-2E7F-E69F03D91161}"/>
          </ac:picMkLst>
        </pc:picChg>
      </pc:sldChg>
      <pc:sldChg chg="new del">
        <pc:chgData name="Victoria Lueckel" userId="1fbc884ea668cf7c" providerId="LiveId" clId="{859691FA-4558-4B9C-82DD-B925D4E3FEF7}" dt="2022-09-01T19:41:36.514" v="4809" actId="2696"/>
        <pc:sldMkLst>
          <pc:docMk/>
          <pc:sldMk cId="3920662041" sldId="340"/>
        </pc:sldMkLst>
      </pc:sldChg>
      <pc:sldChg chg="new del">
        <pc:chgData name="Victoria Lueckel" userId="1fbc884ea668cf7c" providerId="LiveId" clId="{859691FA-4558-4B9C-82DD-B925D4E3FEF7}" dt="2022-09-01T19:41:39.879" v="4810" actId="2696"/>
        <pc:sldMkLst>
          <pc:docMk/>
          <pc:sldMk cId="1702728371" sldId="3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9BF79-1FC6-4996-92A7-67FC1625B179}" type="datetime1">
              <a:rPr lang="es-ES" smtClean="0"/>
              <a:t>05/09/2022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D4D0C-7F21-4773-806B-434A918640C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3744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B3D687-97B3-47EF-8631-CA86281E6B18}" type="datetime1">
              <a:rPr lang="es-ES" noProof="0" smtClean="0"/>
              <a:t>05/09/2022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456DE3-4E01-4AFD-AD42-42312842ED8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0" name="Marcador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A4E0F15-CF87-4734-9176-66797145CC61}" type="datetime1">
              <a:rPr lang="es-ES" noProof="0" smtClean="0"/>
              <a:t>05/09/2022</a:t>
            </a:fld>
            <a:endParaRPr lang="es-ES" noProof="0" dirty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751544-E221-4EE8-B70F-5E5B15FCAD5B}" type="datetime1">
              <a:rPr lang="es-ES" noProof="0" smtClean="0"/>
              <a:t>05/09/2022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F3416481-813A-4A84-8BC4-CF055DA5FFCE}" type="datetime1">
              <a:rPr lang="es-ES" noProof="0" smtClean="0"/>
              <a:t>05/09/2022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76C904-D822-496D-9D91-FDC8575A483B}" type="datetime1">
              <a:rPr lang="es-ES" noProof="0" smtClean="0"/>
              <a:t>05/09/2022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E1BF5-E5DC-4C9E-A0A0-49685AF8E837}" type="datetime1">
              <a:rPr lang="es-ES" noProof="0" smtClean="0"/>
              <a:t>05/09/2022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DF4CB7-3758-44C5-A6BE-4C750AF99041}" type="datetime1">
              <a:rPr lang="es-ES" noProof="0" smtClean="0"/>
              <a:t>05/09/2022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E2ABAE-2658-4E56-BB51-6026DCD6F4FD}" type="datetime1">
              <a:rPr lang="es-ES" noProof="0" smtClean="0"/>
              <a:t>05/09/2022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2E25627-BB5A-4F0D-B23C-B2B0133CD721}" type="datetime1">
              <a:rPr lang="es-ES" noProof="0" smtClean="0"/>
              <a:t>05/09/2022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9D03D35E-03FE-469E-8207-829077216CD5}" type="datetime1">
              <a:rPr lang="es-ES" noProof="0" smtClean="0"/>
              <a:t>05/09/2022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95ACF0C-1D63-4997-945F-1A3AEBBC3147}" type="datetime1">
              <a:rPr lang="es-ES" noProof="0" smtClean="0"/>
              <a:t>05/09/2022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lustraciones de flore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ángulo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r>
              <a:rPr lang="es-ES" dirty="0"/>
              <a:t>China: Budismo </a:t>
            </a:r>
            <a:br>
              <a:rPr lang="es-ES" dirty="0"/>
            </a:br>
            <a:r>
              <a:rPr lang="es-ES" dirty="0" err="1"/>
              <a:t>Chán</a:t>
            </a:r>
            <a:r>
              <a:rPr lang="es-ES" dirty="0"/>
              <a:t> </a:t>
            </a:r>
            <a:r>
              <a:rPr lang="ja-JP" altLang="es-CL" dirty="0">
                <a:solidFill>
                  <a:schemeClr val="bg1">
                    <a:lumMod val="50000"/>
                  </a:schemeClr>
                </a:solidFill>
              </a:rPr>
              <a:t>禪那</a:t>
            </a:r>
            <a:endParaRPr lang="es-ES" sz="6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 sz="1800" dirty="0"/>
              <a:t>Victoria Lueckel – Programa Asia Pacífico - PUCV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BDB38-CD9A-4534-D09B-3BEAC97E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MX" dirty="0"/>
              <a:t>Las primeras formas de budismo en China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CAB2E4-E2DB-CDE7-1C76-B5AF43E69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28800"/>
            <a:ext cx="5812302" cy="42765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1600" dirty="0"/>
              <a:t>En China se produjo por primera vez una confrontación intelectual con los escritos budistas (siglo III).</a:t>
            </a:r>
          </a:p>
          <a:p>
            <a:pPr>
              <a:lnSpc>
                <a:spcPct val="100000"/>
              </a:lnSpc>
            </a:pPr>
            <a:r>
              <a:rPr lang="es-MX" sz="1600" dirty="0"/>
              <a:t>Estas traducciones se mezclaron en parte con términos taoístas.</a:t>
            </a:r>
          </a:p>
          <a:p>
            <a:pPr>
              <a:lnSpc>
                <a:spcPct val="100000"/>
              </a:lnSpc>
            </a:pPr>
            <a:r>
              <a:rPr lang="es-MX" sz="1600" dirty="0"/>
              <a:t>En la dinastía Han oriental (25-220) se tradujeron al chino casi 300 textos budistas.</a:t>
            </a:r>
          </a:p>
          <a:p>
            <a:pPr>
              <a:lnSpc>
                <a:spcPct val="100000"/>
              </a:lnSpc>
            </a:pPr>
            <a:r>
              <a:rPr lang="es-MX" sz="1600" dirty="0"/>
              <a:t>Los textos originales eran en sánscrito, en </a:t>
            </a:r>
            <a:r>
              <a:rPr lang="es-MX" sz="1600" dirty="0" err="1"/>
              <a:t>prakrit</a:t>
            </a:r>
            <a:r>
              <a:rPr lang="es-MX" sz="1600" dirty="0"/>
              <a:t> y en pali</a:t>
            </a:r>
          </a:p>
          <a:p>
            <a:pPr>
              <a:lnSpc>
                <a:spcPct val="100000"/>
              </a:lnSpc>
            </a:pPr>
            <a:r>
              <a:rPr lang="es-MX" sz="1600" dirty="0"/>
              <a:t>Los resultados globales de la labor de traducción del budismo en China son impresionantes: En 1285 se habían traducido 1353 obras de casi 200 autores.</a:t>
            </a:r>
          </a:p>
          <a:p>
            <a:pPr>
              <a:lnSpc>
                <a:spcPct val="100000"/>
              </a:lnSpc>
            </a:pPr>
            <a:r>
              <a:rPr lang="es-MX" sz="1600" dirty="0"/>
              <a:t>Al final, el </a:t>
            </a:r>
            <a:r>
              <a:rPr lang="es-MX" sz="1600" dirty="0" err="1"/>
              <a:t>Tipitaka</a:t>
            </a:r>
            <a:r>
              <a:rPr lang="es-MX" sz="1600" dirty="0"/>
              <a:t> (escrituras </a:t>
            </a:r>
            <a:r>
              <a:rPr lang="es-MX" sz="1600" dirty="0" err="1"/>
              <a:t>cánonicas</a:t>
            </a:r>
            <a:r>
              <a:rPr lang="es-MX" sz="1600" dirty="0"/>
              <a:t> budistas) chino contenía un total de 1.440 obras en 5.586 volúmenes, superando así el volumen de la Biblia cristiana por setenta veces.</a:t>
            </a:r>
          </a:p>
        </p:txBody>
      </p:sp>
      <p:pic>
        <p:nvPicPr>
          <p:cNvPr id="5" name="Imagen 4" descr="Un grupo de folletos sobre una superficie de madera&#10;&#10;Descripción generada automáticamente con confianza baja">
            <a:extLst>
              <a:ext uri="{FF2B5EF4-FFF2-40B4-BE49-F238E27FC236}">
                <a16:creationId xmlns:a16="http://schemas.microsoft.com/office/drawing/2014/main" id="{A16081C5-0772-C4BA-E724-C0A21516B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26" b="2"/>
          <a:stretch/>
        </p:blipFill>
        <p:spPr>
          <a:xfrm>
            <a:off x="7476692" y="2103120"/>
            <a:ext cx="3648508" cy="2933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52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A0D57-C6FB-5414-6ADC-344263F3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Conceptos del taoísmo usado por el budismo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BFFD25-9B16-FA31-1A70-E86937F540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sz="2400" i="1" dirty="0" err="1"/>
              <a:t>dao</a:t>
            </a:r>
            <a:r>
              <a:rPr lang="es-CL" dirty="0"/>
              <a:t>      </a:t>
            </a:r>
            <a:r>
              <a:rPr lang="zh-TW" altLang="es-CL" sz="2400" dirty="0">
                <a:latin typeface="Arial Unicode MS"/>
              </a:rPr>
              <a:t>道</a:t>
            </a:r>
            <a:r>
              <a:rPr lang="zh-TW" altLang="es-CL" sz="2400" dirty="0"/>
              <a:t>  </a:t>
            </a:r>
            <a:r>
              <a:rPr lang="es-CL" altLang="zh-TW" sz="2400" dirty="0"/>
              <a:t>el camino	</a:t>
            </a:r>
          </a:p>
          <a:p>
            <a:endParaRPr lang="es-CL" altLang="zh-TW" sz="2400" dirty="0">
              <a:latin typeface="Arial" panose="020B0604020202020204" pitchFamily="34" charset="0"/>
            </a:endParaRPr>
          </a:p>
          <a:p>
            <a:r>
              <a:rPr lang="es-CL" altLang="zh-TW" sz="2400" i="1" dirty="0" err="1">
                <a:latin typeface="Arial" panose="020B0604020202020204" pitchFamily="34" charset="0"/>
              </a:rPr>
              <a:t>wuwei</a:t>
            </a:r>
            <a:r>
              <a:rPr lang="es-CL" altLang="zh-TW" sz="2400" dirty="0">
                <a:latin typeface="Arial" panose="020B0604020202020204" pitchFamily="34" charset="0"/>
              </a:rPr>
              <a:t>  </a:t>
            </a:r>
            <a:r>
              <a:rPr lang="ja-JP" altLang="es-CL" sz="2400" dirty="0"/>
              <a:t>無為  </a:t>
            </a:r>
            <a:r>
              <a:rPr lang="es-CL" altLang="ja-JP" sz="2400" dirty="0"/>
              <a:t>no actuar   </a:t>
            </a:r>
          </a:p>
          <a:p>
            <a:endParaRPr lang="es-CL" altLang="zh-TW" sz="2400" dirty="0">
              <a:latin typeface="Arial" panose="020B0604020202020204" pitchFamily="34" charset="0"/>
            </a:endParaRPr>
          </a:p>
          <a:p>
            <a:r>
              <a:rPr lang="es-CL" altLang="zh-TW" sz="2400" i="1" dirty="0" err="1">
                <a:latin typeface="Arial" panose="020B0604020202020204" pitchFamily="34" charset="0"/>
              </a:rPr>
              <a:t>ziran</a:t>
            </a:r>
            <a:r>
              <a:rPr lang="es-CL" altLang="zh-TW" sz="2400" dirty="0">
                <a:latin typeface="Arial" panose="020B0604020202020204" pitchFamily="34" charset="0"/>
              </a:rPr>
              <a:t>  </a:t>
            </a:r>
            <a:r>
              <a:rPr lang="ja-JP" altLang="es-CL" sz="2400" dirty="0"/>
              <a:t>自然   </a:t>
            </a:r>
            <a:r>
              <a:rPr lang="es-CL" altLang="ja-JP" sz="2400" dirty="0"/>
              <a:t>a su manera, natural</a:t>
            </a:r>
            <a:br>
              <a:rPr lang="zh-TW" altLang="es-CL" sz="2400" dirty="0">
                <a:latin typeface="Arial" panose="020B0604020202020204" pitchFamily="34" charset="0"/>
              </a:rPr>
            </a:br>
            <a:r>
              <a:rPr lang="es-CL" dirty="0"/>
              <a:t>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752B78-9F85-F2EB-9A03-57D1112F8B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L" sz="2000" dirty="0"/>
              <a:t>Concepto de </a:t>
            </a:r>
            <a:r>
              <a:rPr lang="es-CL" sz="2000" i="1" dirty="0"/>
              <a:t>dharma </a:t>
            </a:r>
            <a:r>
              <a:rPr lang="es-CL" sz="2000" dirty="0"/>
              <a:t>(doctrina de Buda) y también </a:t>
            </a:r>
            <a:r>
              <a:rPr lang="es-CL" sz="2000" i="1" dirty="0" err="1"/>
              <a:t>bodhi</a:t>
            </a:r>
            <a:r>
              <a:rPr lang="es-CL" sz="2000" i="1" dirty="0"/>
              <a:t> </a:t>
            </a:r>
            <a:r>
              <a:rPr lang="es-CL" sz="2000" dirty="0"/>
              <a:t>(iluminación)</a:t>
            </a:r>
          </a:p>
          <a:p>
            <a:r>
              <a:rPr lang="es-CL" sz="2000" dirty="0"/>
              <a:t>Concepto de </a:t>
            </a:r>
            <a:r>
              <a:rPr lang="es-CL" sz="2000" i="1" dirty="0"/>
              <a:t>nirvana </a:t>
            </a:r>
            <a:r>
              <a:rPr lang="es-CL" sz="2000" dirty="0"/>
              <a:t>(libre de sufrimiento)</a:t>
            </a:r>
          </a:p>
          <a:p>
            <a:endParaRPr lang="es-CL" sz="2000" dirty="0"/>
          </a:p>
          <a:p>
            <a:r>
              <a:rPr lang="es-CL" sz="2000" dirty="0"/>
              <a:t>no sustancial (vacío real)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0DBDA03D-9C5A-739E-C421-BCF41E9B6568}"/>
              </a:ext>
            </a:extLst>
          </p:cNvPr>
          <p:cNvSpPr/>
          <p:nvPr/>
        </p:nvSpPr>
        <p:spPr>
          <a:xfrm>
            <a:off x="4628388" y="2103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27751017-4343-4F18-5C67-16E2FC735D6D}"/>
              </a:ext>
            </a:extLst>
          </p:cNvPr>
          <p:cNvSpPr/>
          <p:nvPr/>
        </p:nvSpPr>
        <p:spPr>
          <a:xfrm>
            <a:off x="4628388" y="31617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D5E7FBB-89F5-2D95-C98E-7D40EA8CC068}"/>
              </a:ext>
            </a:extLst>
          </p:cNvPr>
          <p:cNvSpPr/>
          <p:nvPr/>
        </p:nvSpPr>
        <p:spPr>
          <a:xfrm>
            <a:off x="5008728" y="41167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EDD8B4A-D43A-F5AD-33EF-9F332A53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684" y="4858728"/>
            <a:ext cx="1326282" cy="993431"/>
          </a:xfrm>
          <a:prstGeom prst="rect">
            <a:avLst/>
          </a:prstGeom>
        </p:spPr>
      </p:pic>
      <p:pic>
        <p:nvPicPr>
          <p:cNvPr id="15" name="Imagen 1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CF18C7-7F6F-BB59-E188-4A6212269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772" y="3246704"/>
            <a:ext cx="1567428" cy="799388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CBCD8155-69FB-8E24-9058-1D8236662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923" y="642594"/>
            <a:ext cx="978408" cy="9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84C14-9F83-3CD0-18A9-228F5914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Las principales escuelas del budismo en China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B9A7-F806-7F2B-B9A6-674B0151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La escuela de Budismo Chan</a:t>
            </a:r>
          </a:p>
          <a:p>
            <a:r>
              <a:rPr lang="es-CL" sz="2800" dirty="0"/>
              <a:t>La escuela de Budismo Tierra Pura</a:t>
            </a:r>
          </a:p>
          <a:p>
            <a:r>
              <a:rPr lang="es-CL" sz="2800" dirty="0"/>
              <a:t>La escuela de Budismo </a:t>
            </a:r>
            <a:r>
              <a:rPr lang="es-CL" sz="2800" dirty="0" err="1"/>
              <a:t>Tiantai</a:t>
            </a:r>
            <a:endParaRPr lang="es-CL" sz="2800" dirty="0"/>
          </a:p>
          <a:p>
            <a:r>
              <a:rPr lang="es-CL" sz="2800" dirty="0"/>
              <a:t>La escuela de Budismo </a:t>
            </a:r>
            <a:r>
              <a:rPr lang="es-CL" sz="2800" dirty="0" err="1"/>
              <a:t>Huayan</a:t>
            </a:r>
            <a:endParaRPr lang="es-CL" sz="2800" dirty="0"/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5218DC7-B554-B750-79F2-FA5CE7D4C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175" y="1840458"/>
            <a:ext cx="2466975" cy="1847850"/>
          </a:xfrm>
          <a:prstGeom prst="rect">
            <a:avLst/>
          </a:prstGeom>
        </p:spPr>
      </p:pic>
      <p:pic>
        <p:nvPicPr>
          <p:cNvPr id="7" name="Imagen 6" descr="Un edificio antiguo&#10;&#10;Descripción generada automáticamente con confianza media">
            <a:extLst>
              <a:ext uri="{FF2B5EF4-FFF2-40B4-BE49-F238E27FC236}">
                <a16:creationId xmlns:a16="http://schemas.microsoft.com/office/drawing/2014/main" id="{3F042AF8-5DC5-871F-8B5E-D530642A9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299" y="4327413"/>
            <a:ext cx="1284113" cy="1887993"/>
          </a:xfrm>
          <a:prstGeom prst="rect">
            <a:avLst/>
          </a:prstGeom>
        </p:spPr>
      </p:pic>
      <p:pic>
        <p:nvPicPr>
          <p:cNvPr id="9" name="Imagen 8" descr="Un edificio de fondo&#10;&#10;Descripción generada automáticamente con confianza media">
            <a:extLst>
              <a:ext uri="{FF2B5EF4-FFF2-40B4-BE49-F238E27FC236}">
                <a16:creationId xmlns:a16="http://schemas.microsoft.com/office/drawing/2014/main" id="{5566ACB7-E59A-E9EA-CEC6-3C17CB357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013" y="4895136"/>
            <a:ext cx="2167987" cy="1531141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6607CD8-FA8B-E86E-701E-C0844F4EDAFE}"/>
              </a:ext>
            </a:extLst>
          </p:cNvPr>
          <p:cNvCxnSpPr>
            <a:cxnSpLocks/>
          </p:cNvCxnSpPr>
          <p:nvPr/>
        </p:nvCxnSpPr>
        <p:spPr>
          <a:xfrm flipV="1">
            <a:off x="8623495" y="3098042"/>
            <a:ext cx="266804" cy="11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A0E0ACF-DA6D-C095-149C-91663818DED1}"/>
              </a:ext>
            </a:extLst>
          </p:cNvPr>
          <p:cNvCxnSpPr/>
          <p:nvPr/>
        </p:nvCxnSpPr>
        <p:spPr>
          <a:xfrm>
            <a:off x="7861110" y="3903260"/>
            <a:ext cx="762385" cy="709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DD9BF69-2FF2-F572-B558-1D3A88FF080E}"/>
              </a:ext>
            </a:extLst>
          </p:cNvPr>
          <p:cNvCxnSpPr>
            <a:cxnSpLocks/>
          </p:cNvCxnSpPr>
          <p:nvPr/>
        </p:nvCxnSpPr>
        <p:spPr>
          <a:xfrm flipH="1">
            <a:off x="6496334" y="4895136"/>
            <a:ext cx="968991" cy="613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58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7E9B4B8-C5D4-39EC-C79E-FEA28B7F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16C213-C362-FED0-FA67-437DA5526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062" y="787791"/>
            <a:ext cx="4886178" cy="50643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L" sz="2000" b="1" dirty="0"/>
              <a:t>Budismo de Tierra Pura: </a:t>
            </a:r>
            <a:r>
              <a:rPr lang="es-CL" sz="2000" dirty="0"/>
              <a:t>una de las escuelas más antiguas y populares de China. Fundado del año 402 d. 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sz="2000" dirty="0"/>
              <a:t>Los seguidores rezan al Buda </a:t>
            </a:r>
            <a:r>
              <a:rPr lang="es-CL" sz="2000" dirty="0" err="1"/>
              <a:t>Amitabha</a:t>
            </a:r>
            <a:r>
              <a:rPr lang="es-CL" sz="2000" dirty="0"/>
              <a:t> por la salvación.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sz="2000" b="1" dirty="0"/>
              <a:t>Budismo </a:t>
            </a:r>
            <a:r>
              <a:rPr lang="es-CL" sz="2000" b="1" dirty="0" err="1"/>
              <a:t>Tiantai</a:t>
            </a:r>
            <a:r>
              <a:rPr lang="es-CL" sz="2000" dirty="0"/>
              <a:t>: fundada por el monje budista </a:t>
            </a:r>
            <a:r>
              <a:rPr lang="es-CL" sz="2000" dirty="0" err="1"/>
              <a:t>Zhiyi</a:t>
            </a:r>
            <a:r>
              <a:rPr lang="es-CL" sz="2000" dirty="0"/>
              <a:t>. Basado en la primacía de Sutra del Loto. La escuela dominante de este escuela esta en Japón.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sz="2000" b="1" dirty="0"/>
              <a:t>Budismo de </a:t>
            </a:r>
            <a:r>
              <a:rPr lang="es-CL" sz="2000" b="1" dirty="0" err="1"/>
              <a:t>Huayan</a:t>
            </a:r>
            <a:r>
              <a:rPr lang="es-CL" sz="2000" dirty="0"/>
              <a:t>: apareció durante la dinastía Tang. Fue fundado bajo la guía de cinco monjes. A los patriarcas fundadores se les atribuyó la combinación del budismo con la cultura china. Gran parte de esta Escuela fue absorbida por el Budismo Chan. 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FDAC7EF-0120-762E-AE2A-0CE892A80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33"/>
          <a:stretch/>
        </p:blipFill>
        <p:spPr>
          <a:xfrm>
            <a:off x="6461762" y="1745106"/>
            <a:ext cx="4663440" cy="364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97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93FFF-5F22-0AE1-240E-5A81DB3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CL" dirty="0"/>
              <a:t>Budismo tibetano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1F32A-DC05-B18C-110B-3DB2FCBA2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También conocido como lamaísmo lleva el nombre de la región del Tíbet en el sudoeste de China. </a:t>
            </a:r>
          </a:p>
          <a:p>
            <a:pPr marL="0" indent="0">
              <a:buNone/>
            </a:pPr>
            <a:r>
              <a:rPr lang="es-CL" dirty="0"/>
              <a:t>Llegó entre los siglos VII y IX d. C.</a:t>
            </a:r>
          </a:p>
          <a:p>
            <a:pPr marL="0" indent="0">
              <a:buNone/>
            </a:pPr>
            <a:r>
              <a:rPr lang="es-CL" dirty="0"/>
              <a:t>Combina el budismo </a:t>
            </a:r>
            <a:r>
              <a:rPr lang="es-CL" dirty="0" err="1"/>
              <a:t>Mahayana</a:t>
            </a:r>
            <a:r>
              <a:rPr lang="es-CL" dirty="0"/>
              <a:t> con las enseñanzas tántricas del budismo </a:t>
            </a:r>
            <a:r>
              <a:rPr lang="es-CL" dirty="0" err="1"/>
              <a:t>Vajrayana</a:t>
            </a:r>
            <a:r>
              <a:rPr lang="es-CL" dirty="0"/>
              <a:t>, junto con elementos chamánicos de la religión nativa Bon. </a:t>
            </a:r>
          </a:p>
        </p:txBody>
      </p:sp>
      <p:pic>
        <p:nvPicPr>
          <p:cNvPr id="6" name="Marcador de contenido 5" descr="Casa rodeada de agua&#10;&#10;Descripción generada automáticamente">
            <a:extLst>
              <a:ext uri="{FF2B5EF4-FFF2-40B4-BE49-F238E27FC236}">
                <a16:creationId xmlns:a16="http://schemas.microsoft.com/office/drawing/2014/main" id="{55494954-1B9B-68F1-8260-46D4F3390F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440" r="7527" b="-2"/>
          <a:stretch/>
        </p:blipFill>
        <p:spPr>
          <a:xfrm>
            <a:off x="6461760" y="2103120"/>
            <a:ext cx="4663440" cy="3749040"/>
          </a:xfrm>
          <a:noFill/>
        </p:spPr>
      </p:pic>
    </p:spTree>
    <p:extLst>
      <p:ext uri="{BB962C8B-B14F-4D97-AF65-F5344CB8AC3E}">
        <p14:creationId xmlns:p14="http://schemas.microsoft.com/office/powerpoint/2010/main" val="194931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682C6-40A2-85B5-FE93-4DECE9AE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CL" dirty="0"/>
              <a:t>La escuela de Budismo Chan</a:t>
            </a:r>
          </a:p>
        </p:txBody>
      </p:sp>
      <p:pic>
        <p:nvPicPr>
          <p:cNvPr id="6" name="Imagen 5" descr="Una persona sentado en una construcción&#10;&#10;Descripción generada automáticamente con confianza baja">
            <a:extLst>
              <a:ext uri="{FF2B5EF4-FFF2-40B4-BE49-F238E27FC236}">
                <a16:creationId xmlns:a16="http://schemas.microsoft.com/office/drawing/2014/main" id="{D8FB545B-1196-EC20-1D16-EE9C00C21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4" r="12358" b="2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3745B-9039-8069-214D-0C6DEAAAA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786597"/>
            <a:ext cx="4663440" cy="42203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L" dirty="0"/>
              <a:t>Chan es la escuela más dominante en China y mas conocida por su nombre japonés: Zen. </a:t>
            </a:r>
          </a:p>
          <a:p>
            <a:pPr>
              <a:lnSpc>
                <a:spcPct val="100000"/>
              </a:lnSpc>
            </a:pPr>
            <a:r>
              <a:rPr lang="es-CL" dirty="0"/>
              <a:t>Es una escuela de budismo </a:t>
            </a:r>
            <a:r>
              <a:rPr lang="es-CL" dirty="0" err="1"/>
              <a:t>mahayana</a:t>
            </a:r>
            <a:r>
              <a:rPr lang="es-CL" dirty="0"/>
              <a:t> y se fundó en la dinastía Tang.</a:t>
            </a:r>
          </a:p>
          <a:p>
            <a:pPr>
              <a:lnSpc>
                <a:spcPct val="100000"/>
              </a:lnSpc>
            </a:pPr>
            <a:r>
              <a:rPr lang="es-CL" dirty="0"/>
              <a:t>La palabra sánscrita </a:t>
            </a:r>
            <a:r>
              <a:rPr lang="es-CL" dirty="0" err="1"/>
              <a:t>dhyana</a:t>
            </a:r>
            <a:r>
              <a:rPr lang="es-CL" dirty="0"/>
              <a:t> (meditación) esta traducido a chino como “</a:t>
            </a:r>
            <a:r>
              <a:rPr lang="es-CL" i="1" dirty="0"/>
              <a:t>chan” </a:t>
            </a:r>
            <a:r>
              <a:rPr lang="ja-JP" altLang="es-CL" dirty="0"/>
              <a:t>禪那</a:t>
            </a:r>
            <a:endParaRPr lang="es-CL" altLang="ja-JP" dirty="0"/>
          </a:p>
          <a:p>
            <a:pPr>
              <a:lnSpc>
                <a:spcPct val="100000"/>
              </a:lnSpc>
            </a:pPr>
            <a:r>
              <a:rPr lang="es-CL" dirty="0"/>
              <a:t> Una teoría popular atribuye su establecimiento al influyente monje indio </a:t>
            </a:r>
            <a:r>
              <a:rPr lang="es-CL" dirty="0" err="1"/>
              <a:t>Bhodidharma</a:t>
            </a:r>
            <a:r>
              <a:rPr lang="es-CL" dirty="0"/>
              <a:t>.</a:t>
            </a:r>
          </a:p>
          <a:p>
            <a:pPr>
              <a:lnSpc>
                <a:spcPct val="100000"/>
              </a:lnSpc>
            </a:pPr>
            <a:r>
              <a:rPr lang="es-CL" dirty="0"/>
              <a:t>El punto de partida geográfico fue el Templo </a:t>
            </a:r>
            <a:r>
              <a:rPr lang="es-CL" dirty="0" err="1"/>
              <a:t>Shaolin</a:t>
            </a:r>
            <a:r>
              <a:rPr lang="es-CL" dirty="0"/>
              <a:t> en la Montaña </a:t>
            </a:r>
            <a:r>
              <a:rPr lang="es-CL" dirty="0" err="1"/>
              <a:t>Song</a:t>
            </a:r>
            <a:r>
              <a:rPr lang="es-CL" dirty="0"/>
              <a:t> en la actual Henan. </a:t>
            </a:r>
          </a:p>
          <a:p>
            <a:pPr>
              <a:lnSpc>
                <a:spcPct val="100000"/>
              </a:lnSpc>
            </a:pPr>
            <a:endParaRPr lang="es-CL" sz="1500" dirty="0"/>
          </a:p>
        </p:txBody>
      </p:sp>
    </p:spTree>
    <p:extLst>
      <p:ext uri="{BB962C8B-B14F-4D97-AF65-F5344CB8AC3E}">
        <p14:creationId xmlns:p14="http://schemas.microsoft.com/office/powerpoint/2010/main" val="394833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5F386-A1A9-358F-7E44-99CAD319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CL" dirty="0"/>
              <a:t>Períodos de la historia del budismo </a:t>
            </a:r>
            <a:r>
              <a:rPr lang="es-CL" dirty="0" err="1"/>
              <a:t>Chán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A0475-8D3D-8B0C-2054-E25A0559C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r>
              <a:rPr lang="es-CL" dirty="0"/>
              <a:t>1. Proto-</a:t>
            </a:r>
            <a:r>
              <a:rPr lang="es-CL" dirty="0" err="1"/>
              <a:t>Chán</a:t>
            </a:r>
            <a:r>
              <a:rPr lang="es-CL" dirty="0"/>
              <a:t> (500-600 d.C.) Dinastías meridionales y septentrionales y dinastía Sui</a:t>
            </a:r>
          </a:p>
          <a:p>
            <a:r>
              <a:rPr lang="es-CL" dirty="0"/>
              <a:t>2. </a:t>
            </a:r>
            <a:r>
              <a:rPr lang="es-CL" dirty="0" err="1"/>
              <a:t>Chán</a:t>
            </a:r>
            <a:r>
              <a:rPr lang="es-CL" dirty="0"/>
              <a:t> temprano (600-900 d.C.) Dinastía Tang</a:t>
            </a:r>
          </a:p>
          <a:p>
            <a:r>
              <a:rPr lang="es-CL" dirty="0"/>
              <a:t>3. </a:t>
            </a:r>
            <a:r>
              <a:rPr lang="es-CL" dirty="0" err="1"/>
              <a:t>Chán</a:t>
            </a:r>
            <a:r>
              <a:rPr lang="es-CL" dirty="0"/>
              <a:t> Medio (750-1000 d.C.) desde la Rebelión de </a:t>
            </a:r>
            <a:r>
              <a:rPr lang="es-CL" dirty="0" err="1"/>
              <a:t>An</a:t>
            </a:r>
            <a:r>
              <a:rPr lang="es-CL" dirty="0"/>
              <a:t> </a:t>
            </a:r>
            <a:r>
              <a:rPr lang="es-CL" dirty="0" err="1"/>
              <a:t>Lushan</a:t>
            </a:r>
            <a:r>
              <a:rPr lang="es-CL" dirty="0"/>
              <a:t> hasta el período de las Cinco Dinastías y los diez Reinos)</a:t>
            </a:r>
          </a:p>
          <a:p>
            <a:r>
              <a:rPr lang="es-CL" dirty="0"/>
              <a:t>4. </a:t>
            </a:r>
            <a:r>
              <a:rPr lang="es-CL" dirty="0" err="1"/>
              <a:t>Chán</a:t>
            </a:r>
            <a:r>
              <a:rPr lang="es-CL" dirty="0"/>
              <a:t> en la Dinastía </a:t>
            </a:r>
            <a:r>
              <a:rPr lang="es-CL" dirty="0" err="1"/>
              <a:t>Song</a:t>
            </a:r>
            <a:r>
              <a:rPr lang="es-CL" dirty="0"/>
              <a:t> (950-1300 d.C.)</a:t>
            </a:r>
          </a:p>
          <a:p>
            <a:endParaRPr lang="es-CL" dirty="0"/>
          </a:p>
        </p:txBody>
      </p:sp>
      <p:pic>
        <p:nvPicPr>
          <p:cNvPr id="5" name="Imagen 4" descr="Una torre de un edificio&#10;&#10;Descripción generada automáticamente">
            <a:extLst>
              <a:ext uri="{FF2B5EF4-FFF2-40B4-BE49-F238E27FC236}">
                <a16:creationId xmlns:a16="http://schemas.microsoft.com/office/drawing/2014/main" id="{EE99BC93-87C6-253A-E7E8-12242541F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399" y="2103120"/>
            <a:ext cx="2808161" cy="374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74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1C302-D5D2-B8B3-CF0F-A58280BF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Escuelas del Norte y del Sur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698CC-2F60-02F7-491A-3821192F8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En la historia temprana de Chan destaca un acontecimiento significativo, la separación en una Escuela del Norte y otra del Sur. </a:t>
            </a:r>
          </a:p>
          <a:p>
            <a:r>
              <a:rPr lang="es-MX" sz="2000" u="sng" dirty="0"/>
              <a:t>Escuela del Norte</a:t>
            </a:r>
            <a:r>
              <a:rPr lang="es-MX" sz="2000" dirty="0"/>
              <a:t>: La iluminación a través de un proceso gradual realizado por la práctica constante de la meditación.</a:t>
            </a:r>
          </a:p>
          <a:p>
            <a:r>
              <a:rPr lang="es-MX" sz="2000" u="sng" dirty="0"/>
              <a:t>Escuela del Sur</a:t>
            </a:r>
            <a:r>
              <a:rPr lang="es-MX" sz="2000" dirty="0"/>
              <a:t>: La iluminación a través de un momento repentino.</a:t>
            </a:r>
          </a:p>
          <a:p>
            <a:endParaRPr lang="es-MX" sz="2000" dirty="0"/>
          </a:p>
          <a:p>
            <a:r>
              <a:rPr lang="es-MX" sz="2000" dirty="0"/>
              <a:t>En el transcurso de la historia, se impuso la Escuela del Sur de </a:t>
            </a:r>
            <a:r>
              <a:rPr lang="es-MX" sz="2000" dirty="0" err="1"/>
              <a:t>Huineng</a:t>
            </a:r>
            <a:r>
              <a:rPr lang="es-MX" sz="2000" dirty="0"/>
              <a:t> (738-713).</a:t>
            </a:r>
          </a:p>
          <a:p>
            <a:endParaRPr lang="es-MX" sz="2000" dirty="0"/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37323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F71C0-DBC2-5AF9-0E94-CC886463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El monje </a:t>
            </a:r>
            <a:r>
              <a:rPr lang="es-CL" dirty="0" err="1"/>
              <a:t>Huineng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C47FF9-1285-C8A6-3F6C-C854F92B0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002507"/>
            <a:ext cx="10058400" cy="3398292"/>
          </a:xfrm>
        </p:spPr>
        <p:txBody>
          <a:bodyPr>
            <a:normAutofit/>
          </a:bodyPr>
          <a:lstStyle/>
          <a:p>
            <a:r>
              <a:rPr lang="es-MX" sz="2400" dirty="0" err="1"/>
              <a:t>Dajian</a:t>
            </a:r>
            <a:r>
              <a:rPr lang="es-MX" sz="2400" dirty="0"/>
              <a:t> </a:t>
            </a:r>
            <a:r>
              <a:rPr lang="es-MX" sz="2400" dirty="0" err="1"/>
              <a:t>Huineng</a:t>
            </a:r>
            <a:r>
              <a:rPr lang="es-MX" sz="2400" dirty="0"/>
              <a:t>, sexto y último patriarca del Zen, fue uno de los monjes más influyentes de la Escuela del Chan china y del Zen en general.</a:t>
            </a:r>
          </a:p>
          <a:p>
            <a:r>
              <a:rPr lang="es-MX" sz="2400" dirty="0"/>
              <a:t>Incluso hoy en día, el </a:t>
            </a:r>
            <a:r>
              <a:rPr lang="es-MX" sz="2400" dirty="0" err="1"/>
              <a:t>satori</a:t>
            </a:r>
            <a:r>
              <a:rPr lang="es-MX" sz="2400" dirty="0"/>
              <a:t> se sigue definiendo como un despertar repentino a la verdadera realidad.</a:t>
            </a:r>
          </a:p>
          <a:p>
            <a:r>
              <a:rPr lang="es-MX" sz="2400" dirty="0"/>
              <a:t>Según la historiografía moderna, </a:t>
            </a:r>
            <a:r>
              <a:rPr lang="es-MX" sz="2400" dirty="0" err="1"/>
              <a:t>Huineng</a:t>
            </a:r>
            <a:r>
              <a:rPr lang="es-MX" sz="2400" dirty="0"/>
              <a:t> fue una figura histórica marginal y oscura.</a:t>
            </a:r>
            <a:endParaRPr lang="es-CL" sz="2400" dirty="0"/>
          </a:p>
        </p:txBody>
      </p:sp>
      <p:pic>
        <p:nvPicPr>
          <p:cNvPr id="4" name="Marcador de contenido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3E0A669-D7CB-9E3C-98BA-82EBD0A5C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13" y="642594"/>
            <a:ext cx="1379987" cy="1549459"/>
          </a:xfrm>
          <a:prstGeom prst="rect">
            <a:avLst/>
          </a:prstGeom>
        </p:spPr>
      </p:pic>
      <p:pic>
        <p:nvPicPr>
          <p:cNvPr id="6" name="Imagen 5" descr="Imagen en blanco y negro de 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094C707-4822-3B84-BCA5-D505C95A8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56" y="457201"/>
            <a:ext cx="1614417" cy="22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7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C000BEB-F1D8-2C97-1373-B6187E1A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El </a:t>
            </a:r>
            <a:r>
              <a:rPr lang="en-US" dirty="0" err="1"/>
              <a:t>concurso</a:t>
            </a:r>
            <a:r>
              <a:rPr lang="en-US" dirty="0"/>
              <a:t> de </a:t>
            </a:r>
            <a:r>
              <a:rPr lang="en-US" dirty="0" err="1"/>
              <a:t>poema</a:t>
            </a:r>
            <a:endParaRPr lang="en-US" dirty="0"/>
          </a:p>
        </p:txBody>
      </p:sp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47FE9018-78F8-666E-6383-0DE412F29D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2262" y="2103120"/>
            <a:ext cx="3562436" cy="3749040"/>
          </a:xfrm>
          <a:noFill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C887B4C-1687-EB37-5C34-E839EE3A6B6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066801" y="1896603"/>
            <a:ext cx="526576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dirty="0"/>
              <a:t>        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El cuerpo es el árbol de la </a:t>
            </a:r>
            <a:r>
              <a:rPr kumimoji="0" lang="es-CL" altLang="es-CL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bodi</a:t>
            </a:r>
            <a:r>
              <a:rPr lang="es-CL" altLang="es-CL" dirty="0"/>
              <a:t>.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La mente es como el soporte de un espejo brillante.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 todo momento debemos esforzarnos por pulirlo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y no dejar que se acumule polvo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s-CL" sz="1800" dirty="0"/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Monje </a:t>
            </a:r>
            <a:r>
              <a:rPr kumimoji="0" lang="es-CL" altLang="es-C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Huineng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La iluminación no tiene árbol (</a:t>
            </a:r>
            <a:r>
              <a:rPr kumimoji="0" lang="es-MX" altLang="es-C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bodhi</a:t>
            </a:r>
            <a:r>
              <a:rPr kumimoji="0" lang="es-MX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El espejo no tiene marco,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La naturaleza de Buda siempre ha sido clara y pura.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¿Dónde debe posarse una mota de polvo?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7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D92B3-7E9A-86F3-D7C4-6BA4897F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i="1" dirty="0" err="1"/>
              <a:t>Guanyin</a:t>
            </a:r>
            <a:endParaRPr lang="es-CL" sz="2800" i="1" dirty="0"/>
          </a:p>
        </p:txBody>
      </p:sp>
      <p:pic>
        <p:nvPicPr>
          <p:cNvPr id="8" name="Marcador de contenido 4" descr="Imagen que contiene interior, silla, hecho de madera, tabla&#10;&#10;Descripción generada automáticamente">
            <a:extLst>
              <a:ext uri="{FF2B5EF4-FFF2-40B4-BE49-F238E27FC236}">
                <a16:creationId xmlns:a16="http://schemas.microsoft.com/office/drawing/2014/main" id="{C4E64118-4A13-6CCB-8647-2D70D1D42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85589" y="2562227"/>
            <a:ext cx="3849687" cy="2887265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A7CB1F4-F8FA-9053-22AE-35359FBA5217}"/>
              </a:ext>
            </a:extLst>
          </p:cNvPr>
          <p:cNvSpPr txBox="1"/>
          <p:nvPr/>
        </p:nvSpPr>
        <p:spPr>
          <a:xfrm>
            <a:off x="4965895" y="2081015"/>
            <a:ext cx="6159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China, dinastía Ming, siglos XV-XVI.</a:t>
            </a:r>
          </a:p>
          <a:p>
            <a:endParaRPr lang="es-MX" dirty="0"/>
          </a:p>
          <a:p>
            <a:r>
              <a:rPr lang="es-MX" dirty="0" err="1"/>
              <a:t>Guanyin</a:t>
            </a:r>
            <a:r>
              <a:rPr lang="es-MX" dirty="0"/>
              <a:t> está al lado de los fieles en momentos de necesidad y responde a sus oraciones. El </a:t>
            </a:r>
            <a:r>
              <a:rPr lang="es-MX" dirty="0" err="1"/>
              <a:t>bodhisattva</a:t>
            </a:r>
            <a:r>
              <a:rPr lang="es-MX" dirty="0"/>
              <a:t>, que se muestra en una postura informal con la pierna levantada, suele sentarse en un trono de roca y meditar sobre el reflejo de la luna en el agua, símbolo de la ilusión y la fugacidad. </a:t>
            </a:r>
          </a:p>
          <a:p>
            <a:endParaRPr lang="es-MX" dirty="0"/>
          </a:p>
          <a:p>
            <a:r>
              <a:rPr lang="es-MX" dirty="0" err="1"/>
              <a:t>Museum</a:t>
            </a:r>
            <a:r>
              <a:rPr lang="es-MX" dirty="0"/>
              <a:t> </a:t>
            </a:r>
            <a:r>
              <a:rPr lang="es-MX" dirty="0" err="1"/>
              <a:t>für</a:t>
            </a:r>
            <a:r>
              <a:rPr lang="es-MX" dirty="0"/>
              <a:t> </a:t>
            </a:r>
            <a:r>
              <a:rPr lang="es-MX" dirty="0" err="1"/>
              <a:t>ostasiatische</a:t>
            </a:r>
            <a:r>
              <a:rPr lang="es-MX" dirty="0"/>
              <a:t> </a:t>
            </a:r>
            <a:r>
              <a:rPr lang="es-MX" dirty="0" err="1"/>
              <a:t>Kunst</a:t>
            </a:r>
            <a:r>
              <a:rPr lang="es-MX" dirty="0"/>
              <a:t>, </a:t>
            </a:r>
            <a:r>
              <a:rPr lang="es-MX" dirty="0" err="1"/>
              <a:t>Köln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391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9FD21-6793-664D-C06C-9B14A780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es-MX" dirty="0"/>
              <a:t>El apogeo del budismo Chan</a:t>
            </a:r>
            <a:endParaRPr lang="es-CL"/>
          </a:p>
        </p:txBody>
      </p:sp>
      <p:pic>
        <p:nvPicPr>
          <p:cNvPr id="5" name="Imagen 4" descr="Mapa&#10;&#10;Descripción generada automáticamente con confianza baja">
            <a:extLst>
              <a:ext uri="{FF2B5EF4-FFF2-40B4-BE49-F238E27FC236}">
                <a16:creationId xmlns:a16="http://schemas.microsoft.com/office/drawing/2014/main" id="{8929D9EA-CAB7-8C52-780D-60D94D931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"/>
          <a:stretch/>
        </p:blipFill>
        <p:spPr>
          <a:xfrm>
            <a:off x="685800" y="609600"/>
            <a:ext cx="6858000" cy="5334000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89241-22AD-C847-B2B9-0BA338595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es-MX" dirty="0"/>
              <a:t>El apogeo del budismo </a:t>
            </a:r>
            <a:r>
              <a:rPr lang="es-MX" dirty="0" err="1"/>
              <a:t>Chán</a:t>
            </a:r>
            <a:r>
              <a:rPr lang="es-MX" dirty="0"/>
              <a:t> en China se produjo durante las dinastías Tang y </a:t>
            </a:r>
            <a:r>
              <a:rPr lang="es-MX" dirty="0" err="1"/>
              <a:t>Song</a:t>
            </a:r>
            <a:r>
              <a:rPr lang="es-MX" dirty="0"/>
              <a:t>, cuando se crearon importantes colecciones de dichos y obras en forma de diálogo que también influyeron en la cultura y el arte chinos.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4575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664C0-B18D-7DBC-206E-539D88A9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4E11DF-17E5-A67C-2E73-A02DE7052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En el movimiento Chan destacaron durante el periodo Tang:</a:t>
            </a:r>
          </a:p>
          <a:p>
            <a:endParaRPr lang="es-MX" sz="2400" dirty="0"/>
          </a:p>
          <a:p>
            <a:r>
              <a:rPr lang="es-MX" sz="2400" dirty="0" err="1"/>
              <a:t>Mazu</a:t>
            </a:r>
            <a:r>
              <a:rPr lang="es-MX" sz="2400" dirty="0"/>
              <a:t> </a:t>
            </a:r>
            <a:r>
              <a:rPr lang="es-MX" sz="2400" dirty="0" err="1"/>
              <a:t>Daoyi</a:t>
            </a:r>
            <a:r>
              <a:rPr lang="es-MX" sz="2400" dirty="0"/>
              <a:t> (</a:t>
            </a:r>
            <a:r>
              <a:rPr lang="es-MX" sz="2400" dirty="0" err="1"/>
              <a:t>jap</a:t>
            </a:r>
            <a:r>
              <a:rPr lang="es-MX" sz="2400" dirty="0"/>
              <a:t>. Baso </a:t>
            </a:r>
            <a:r>
              <a:rPr lang="es-MX" sz="2400" dirty="0" err="1"/>
              <a:t>Doitsu</a:t>
            </a:r>
            <a:r>
              <a:rPr lang="es-MX" sz="2400" dirty="0"/>
              <a:t>)</a:t>
            </a:r>
          </a:p>
          <a:p>
            <a:r>
              <a:rPr lang="es-MX" sz="2400" dirty="0" err="1"/>
              <a:t>Baizhang</a:t>
            </a:r>
            <a:r>
              <a:rPr lang="es-MX" sz="2400" dirty="0"/>
              <a:t> </a:t>
            </a:r>
            <a:r>
              <a:rPr lang="es-MX" sz="2400" dirty="0" err="1"/>
              <a:t>Huaihai</a:t>
            </a:r>
            <a:r>
              <a:rPr lang="es-MX" sz="2400" dirty="0"/>
              <a:t> (</a:t>
            </a:r>
            <a:r>
              <a:rPr lang="es-MX" sz="2400" dirty="0" err="1"/>
              <a:t>jap</a:t>
            </a:r>
            <a:r>
              <a:rPr lang="es-MX" sz="2400" dirty="0"/>
              <a:t>. </a:t>
            </a:r>
            <a:r>
              <a:rPr lang="es-MX" sz="2400" dirty="0" err="1"/>
              <a:t>Hyakujo</a:t>
            </a:r>
            <a:r>
              <a:rPr lang="es-MX" sz="2400" dirty="0"/>
              <a:t> </a:t>
            </a:r>
            <a:r>
              <a:rPr lang="es-MX" sz="2400" dirty="0" err="1"/>
              <a:t>Ekai</a:t>
            </a:r>
            <a:r>
              <a:rPr lang="es-MX" sz="2400" dirty="0"/>
              <a:t>)</a:t>
            </a:r>
          </a:p>
          <a:p>
            <a:r>
              <a:rPr lang="es-MX" sz="2400" dirty="0" err="1"/>
              <a:t>Huangbo</a:t>
            </a:r>
            <a:r>
              <a:rPr lang="es-MX" sz="2400" dirty="0"/>
              <a:t> </a:t>
            </a:r>
            <a:r>
              <a:rPr lang="es-MX" sz="2400" dirty="0" err="1"/>
              <a:t>Xiyun</a:t>
            </a:r>
            <a:r>
              <a:rPr lang="es-MX" sz="2400" dirty="0"/>
              <a:t> (</a:t>
            </a:r>
            <a:r>
              <a:rPr lang="es-MX" sz="2400" dirty="0" err="1"/>
              <a:t>jap</a:t>
            </a:r>
            <a:r>
              <a:rPr lang="es-MX" sz="2400" dirty="0"/>
              <a:t>. </a:t>
            </a:r>
            <a:r>
              <a:rPr lang="es-MX" sz="2400" dirty="0" err="1"/>
              <a:t>Obaku</a:t>
            </a:r>
            <a:r>
              <a:rPr lang="es-MX" sz="2400" dirty="0"/>
              <a:t> </a:t>
            </a:r>
            <a:r>
              <a:rPr lang="es-MX" sz="2400" dirty="0" err="1"/>
              <a:t>Kiun</a:t>
            </a:r>
            <a:r>
              <a:rPr lang="es-MX" sz="2400" dirty="0"/>
              <a:t>)</a:t>
            </a:r>
          </a:p>
          <a:p>
            <a:r>
              <a:rPr lang="es-MX" sz="2400" dirty="0" err="1"/>
              <a:t>Linji</a:t>
            </a:r>
            <a:r>
              <a:rPr lang="es-MX" sz="2400" dirty="0"/>
              <a:t> </a:t>
            </a:r>
            <a:r>
              <a:rPr lang="es-MX" sz="2400" dirty="0" err="1"/>
              <a:t>Yixuan</a:t>
            </a:r>
            <a:r>
              <a:rPr lang="es-MX" sz="2400" dirty="0"/>
              <a:t> (</a:t>
            </a:r>
            <a:r>
              <a:rPr lang="es-MX" sz="2400" dirty="0" err="1"/>
              <a:t>jap</a:t>
            </a:r>
            <a:r>
              <a:rPr lang="es-MX" sz="2400" dirty="0"/>
              <a:t>. </a:t>
            </a:r>
            <a:r>
              <a:rPr lang="es-MX" sz="2400" dirty="0" err="1"/>
              <a:t>Rinzai</a:t>
            </a:r>
            <a:r>
              <a:rPr lang="es-MX" sz="2400" dirty="0"/>
              <a:t> </a:t>
            </a:r>
            <a:r>
              <a:rPr lang="es-MX" sz="2400" dirty="0" err="1"/>
              <a:t>Gigen</a:t>
            </a:r>
            <a:r>
              <a:rPr lang="es-MX" sz="2400" dirty="0"/>
              <a:t>)</a:t>
            </a:r>
            <a:endParaRPr lang="es-CL" sz="2400" dirty="0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736AEC1-5569-C691-EF2C-3B3C1C0B1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290" y="2761709"/>
            <a:ext cx="3279961" cy="327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04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B2C86-03AD-5D55-4523-537E763F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7510F7-2449-6D64-0A9C-2E8282AE9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b="1" dirty="0" err="1"/>
              <a:t>Mazu</a:t>
            </a:r>
            <a:r>
              <a:rPr lang="es-MX" sz="2000" dirty="0"/>
              <a:t> abogaba por una vía dinámica de meditación y hacía hincapié en la unidad de la mente original con la naturaleza de Buda.</a:t>
            </a:r>
          </a:p>
          <a:p>
            <a:r>
              <a:rPr lang="es-MX" sz="2000" dirty="0"/>
              <a:t>Se dice que </a:t>
            </a:r>
            <a:r>
              <a:rPr lang="es-MX" sz="2000" b="1" dirty="0" err="1"/>
              <a:t>Baizhang</a:t>
            </a:r>
            <a:r>
              <a:rPr lang="es-MX" sz="2000" dirty="0"/>
              <a:t> introdujo las reglas firmes y estrictas de los monasterios de los templos que todavía hoy desempeñan un papel en los monasterios chinos y japoneses. </a:t>
            </a:r>
          </a:p>
          <a:p>
            <a:r>
              <a:rPr lang="es-MX" sz="2000" b="1" dirty="0" err="1"/>
              <a:t>Huangbo</a:t>
            </a:r>
            <a:r>
              <a:rPr lang="es-MX" sz="2000" dirty="0"/>
              <a:t> destacó la realidad más elevada como el espíritu universal que subyace a todo y que carece de atributos.</a:t>
            </a:r>
          </a:p>
          <a:p>
            <a:r>
              <a:rPr lang="es-MX" sz="2000" dirty="0"/>
              <a:t>En una especie de humanismo, </a:t>
            </a:r>
            <a:r>
              <a:rPr lang="es-MX" sz="2000" b="1" dirty="0" err="1"/>
              <a:t>Linji</a:t>
            </a:r>
            <a:r>
              <a:rPr lang="es-MX" sz="2000" dirty="0"/>
              <a:t> hizo hincapié en el "verdadero ser humano" (</a:t>
            </a:r>
            <a:r>
              <a:rPr lang="es-MX" sz="2000" dirty="0" err="1"/>
              <a:t>zhenren</a:t>
            </a:r>
            <a:r>
              <a:rPr lang="es-MX" sz="2000" dirty="0"/>
              <a:t>, </a:t>
            </a:r>
            <a:r>
              <a:rPr lang="es-MX" sz="2000" dirty="0" err="1"/>
              <a:t>jap</a:t>
            </a:r>
            <a:r>
              <a:rPr lang="es-MX" sz="2000" dirty="0"/>
              <a:t>. </a:t>
            </a:r>
            <a:r>
              <a:rPr lang="es-MX" sz="2000" dirty="0" err="1"/>
              <a:t>shinjin</a:t>
            </a:r>
            <a:r>
              <a:rPr lang="es-MX" sz="2000" dirty="0"/>
              <a:t>), un concepto de origen taoísta, sin cualidades, que vive en perfecta libertad.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23719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dificio en frente de construcción&#10;&#10;Descripción generada automáticamente con confianza media">
            <a:extLst>
              <a:ext uri="{FF2B5EF4-FFF2-40B4-BE49-F238E27FC236}">
                <a16:creationId xmlns:a16="http://schemas.microsoft.com/office/drawing/2014/main" id="{849D479D-8B9A-F575-BE7C-A4742CDFD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1" r="9991" b="2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56CDD6-B839-EA31-C7FF-588FCEAF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s-CL" dirty="0"/>
              <a:t>Los Cinco Casas de </a:t>
            </a:r>
            <a:r>
              <a:rPr lang="es-CL" dirty="0" err="1"/>
              <a:t>Chán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1EDBB-998C-156E-FB35-BC2042D5C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s-CL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s-CL" sz="2000" dirty="0"/>
              <a:t>Casa Guiyang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000" dirty="0"/>
              <a:t>Casa </a:t>
            </a:r>
            <a:r>
              <a:rPr lang="es-CL" sz="2000" dirty="0" err="1"/>
              <a:t>Linji</a:t>
            </a:r>
            <a:endParaRPr lang="es-CL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s-CL" sz="2000" dirty="0"/>
              <a:t>Casa </a:t>
            </a:r>
            <a:r>
              <a:rPr lang="es-CL" sz="2000" dirty="0" err="1"/>
              <a:t>Caodong</a:t>
            </a:r>
            <a:endParaRPr lang="es-CL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s-CL" sz="2000" dirty="0"/>
              <a:t>Casa </a:t>
            </a:r>
            <a:r>
              <a:rPr lang="es-CL" sz="2000" dirty="0" err="1"/>
              <a:t>Yunmen</a:t>
            </a:r>
            <a:endParaRPr lang="es-CL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s-CL" sz="2000" dirty="0"/>
              <a:t>Casa </a:t>
            </a:r>
            <a:r>
              <a:rPr lang="es-CL" sz="2000" dirty="0" err="1"/>
              <a:t>Fayan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816458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E0CC397-8017-E210-A5F0-7A734D0C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Imagen 4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2FF46C1B-516B-93FF-B9CE-A53289A6F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54" r="1" b="1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2C605-2178-B1EF-F9BE-1BDB3319C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041009"/>
            <a:ext cx="4778326" cy="51743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2000" dirty="0"/>
              <a:t>Durante los </a:t>
            </a:r>
            <a:r>
              <a:rPr lang="es-MX" sz="2000" dirty="0" err="1"/>
              <a:t>Song</a:t>
            </a:r>
            <a:r>
              <a:rPr lang="es-MX" sz="2000" dirty="0"/>
              <a:t> del Norte, dominaron las escuelas </a:t>
            </a:r>
            <a:r>
              <a:rPr lang="es-MX" sz="2000" dirty="0" err="1"/>
              <a:t>Linji</a:t>
            </a:r>
            <a:r>
              <a:rPr lang="es-MX" sz="2000" dirty="0"/>
              <a:t> y </a:t>
            </a:r>
            <a:r>
              <a:rPr lang="es-MX" sz="2000" dirty="0" err="1"/>
              <a:t>Yunmen</a:t>
            </a:r>
            <a:r>
              <a:rPr lang="es-MX" sz="2000" dirty="0"/>
              <a:t>, mientras que la escuela </a:t>
            </a:r>
            <a:r>
              <a:rPr lang="es-MX" sz="2000" dirty="0" err="1"/>
              <a:t>Caodong</a:t>
            </a:r>
            <a:r>
              <a:rPr lang="es-MX" sz="2000" dirty="0"/>
              <a:t> ganó influencia durante los </a:t>
            </a:r>
            <a:r>
              <a:rPr lang="es-MX" sz="2000" dirty="0" err="1"/>
              <a:t>Song</a:t>
            </a:r>
            <a:r>
              <a:rPr lang="es-MX" sz="2000" dirty="0"/>
              <a:t> del Sur.</a:t>
            </a:r>
          </a:p>
          <a:p>
            <a:pPr>
              <a:lnSpc>
                <a:spcPct val="100000"/>
              </a:lnSpc>
            </a:pPr>
            <a:r>
              <a:rPr lang="es-MX" sz="2000" dirty="0"/>
              <a:t>El monje de </a:t>
            </a:r>
            <a:r>
              <a:rPr lang="es-MX" sz="2000" dirty="0" err="1"/>
              <a:t>Caodong</a:t>
            </a:r>
            <a:r>
              <a:rPr lang="es-MX" sz="2000" dirty="0"/>
              <a:t> </a:t>
            </a:r>
            <a:r>
              <a:rPr lang="es-MX" sz="2000" dirty="0" err="1"/>
              <a:t>Hongzhi</a:t>
            </a:r>
            <a:r>
              <a:rPr lang="es-MX" sz="2000" dirty="0"/>
              <a:t> </a:t>
            </a:r>
            <a:r>
              <a:rPr lang="es-MX" sz="2000" dirty="0" err="1"/>
              <a:t>Zhengjue</a:t>
            </a:r>
            <a:r>
              <a:rPr lang="es-MX" sz="2000" dirty="0"/>
              <a:t> hacía hincapié en la meditación sentada como práctica principal. </a:t>
            </a:r>
            <a:r>
              <a:rPr lang="es-MX" sz="2000" dirty="0" err="1"/>
              <a:t>Dahui</a:t>
            </a:r>
            <a:r>
              <a:rPr lang="es-MX" sz="2000" dirty="0"/>
              <a:t> </a:t>
            </a:r>
            <a:r>
              <a:rPr lang="es-MX" sz="2000" dirty="0" err="1"/>
              <a:t>Zonggao</a:t>
            </a:r>
            <a:r>
              <a:rPr lang="es-MX" sz="2000" dirty="0"/>
              <a:t>, un monje de la escuela </a:t>
            </a:r>
            <a:r>
              <a:rPr lang="es-MX" sz="2000" dirty="0" err="1"/>
              <a:t>Linji</a:t>
            </a:r>
            <a:r>
              <a:rPr lang="es-MX" sz="2000" dirty="0"/>
              <a:t>, atacó duramente esta doctrina y la contrapuso conceptualmente al "Chan de ver el </a:t>
            </a:r>
            <a:r>
              <a:rPr lang="es-MX" sz="2000" dirty="0" err="1"/>
              <a:t>Gong'an</a:t>
            </a:r>
            <a:r>
              <a:rPr lang="es-MX" sz="2000" dirty="0"/>
              <a:t>", ya que en su opinión la iluminación sólo podía alcanzarse mediante la práctica de </a:t>
            </a:r>
            <a:r>
              <a:rPr lang="es-MX" sz="2000" dirty="0" err="1"/>
              <a:t>koan</a:t>
            </a:r>
            <a:r>
              <a:rPr lang="es-MX" sz="1700" dirty="0"/>
              <a:t>. </a:t>
            </a:r>
            <a:endParaRPr lang="es-CL" sz="1700" dirty="0"/>
          </a:p>
        </p:txBody>
      </p:sp>
    </p:spTree>
    <p:extLst>
      <p:ext uri="{BB962C8B-B14F-4D97-AF65-F5344CB8AC3E}">
        <p14:creationId xmlns:p14="http://schemas.microsoft.com/office/powerpoint/2010/main" val="748517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920ED-BA89-AF77-5BDE-2D0E7139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055B0B-C056-FCFB-2535-B4B3B03BA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627034" cy="4112286"/>
          </a:xfrm>
        </p:spPr>
        <p:txBody>
          <a:bodyPr>
            <a:normAutofit/>
          </a:bodyPr>
          <a:lstStyle/>
          <a:p>
            <a:r>
              <a:rPr lang="es-MX" sz="2400" dirty="0"/>
              <a:t>Las restantes escuelas chan chinas, Guiyang, </a:t>
            </a:r>
            <a:r>
              <a:rPr lang="es-MX" sz="2400" dirty="0" err="1"/>
              <a:t>Yunmen</a:t>
            </a:r>
            <a:r>
              <a:rPr lang="es-MX" sz="2400" dirty="0"/>
              <a:t> y </a:t>
            </a:r>
            <a:r>
              <a:rPr lang="es-MX" sz="2400" dirty="0" err="1"/>
              <a:t>Fayan</a:t>
            </a:r>
            <a:r>
              <a:rPr lang="es-MX" sz="2400" dirty="0"/>
              <a:t>, fueron absorbidas por la escuela </a:t>
            </a:r>
            <a:r>
              <a:rPr lang="es-MX" sz="2400" dirty="0" err="1"/>
              <a:t>Linji</a:t>
            </a:r>
            <a:r>
              <a:rPr lang="es-MX" sz="2400" dirty="0"/>
              <a:t>, que se convirtió en la escuela china dominante durante este periodo y formó los dos linajes principales, </a:t>
            </a:r>
            <a:r>
              <a:rPr lang="es-MX" sz="2400" dirty="0" err="1"/>
              <a:t>Yangqi</a:t>
            </a:r>
            <a:r>
              <a:rPr lang="es-MX" sz="2400" dirty="0"/>
              <a:t> y </a:t>
            </a:r>
            <a:r>
              <a:rPr lang="es-MX" sz="2400" dirty="0" err="1"/>
              <a:t>Huanglong</a:t>
            </a:r>
            <a:r>
              <a:rPr lang="es-MX" sz="2400" dirty="0"/>
              <a:t>. (</a:t>
            </a:r>
            <a:r>
              <a:rPr lang="es-MX" sz="2400" dirty="0" err="1"/>
              <a:t>jap</a:t>
            </a:r>
            <a:r>
              <a:rPr lang="es-MX" sz="2400" dirty="0"/>
              <a:t>. </a:t>
            </a:r>
            <a:r>
              <a:rPr lang="es-MX" sz="2400" dirty="0" err="1"/>
              <a:t>Yogi</a:t>
            </a:r>
            <a:r>
              <a:rPr lang="es-MX" sz="2400" dirty="0"/>
              <a:t> y </a:t>
            </a:r>
            <a:r>
              <a:rPr lang="es-MX" sz="2400" dirty="0" err="1"/>
              <a:t>Oryo</a:t>
            </a:r>
            <a:r>
              <a:rPr lang="es-MX" sz="2400" dirty="0"/>
              <a:t>)</a:t>
            </a:r>
          </a:p>
          <a:p>
            <a:r>
              <a:rPr lang="es-MX" sz="2400" dirty="0"/>
              <a:t>En la era posclásico la escuela </a:t>
            </a:r>
            <a:r>
              <a:rPr lang="es-MX" sz="2400" dirty="0" err="1"/>
              <a:t>Chán</a:t>
            </a:r>
            <a:r>
              <a:rPr lang="es-MX" sz="2400" dirty="0"/>
              <a:t> era tan dominante que todos los monjes chinos estaban afiliados a la escuela </a:t>
            </a:r>
            <a:r>
              <a:rPr lang="es-MX" sz="2400" dirty="0" err="1"/>
              <a:t>Linji</a:t>
            </a:r>
            <a:r>
              <a:rPr lang="es-MX" sz="2400" dirty="0"/>
              <a:t> o la escuela </a:t>
            </a:r>
            <a:r>
              <a:rPr lang="es-MX" sz="2400" dirty="0" err="1"/>
              <a:t>Caodong</a:t>
            </a:r>
            <a:r>
              <a:rPr lang="es-MX" sz="2400" dirty="0"/>
              <a:t>. </a:t>
            </a:r>
            <a:endParaRPr lang="es-CL" sz="2400" dirty="0"/>
          </a:p>
        </p:txBody>
      </p:sp>
      <p:pic>
        <p:nvPicPr>
          <p:cNvPr id="5" name="Imagen 4" descr="Mujer mayor sentada en una mesa&#10;&#10;Descripción generada automáticamente con confianza baja">
            <a:extLst>
              <a:ext uri="{FF2B5EF4-FFF2-40B4-BE49-F238E27FC236}">
                <a16:creationId xmlns:a16="http://schemas.microsoft.com/office/drawing/2014/main" id="{D8E69CE1-EFB6-EAC6-C9C2-59F14B4DC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470" y="2656332"/>
            <a:ext cx="2158730" cy="24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74A956A-1308-FFF2-BCB3-73B6C327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099003-6373-8473-24A3-5A8B6BB32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400" dirty="0"/>
              <a:t>El </a:t>
            </a:r>
            <a:r>
              <a:rPr lang="en-US" sz="2400" dirty="0" err="1"/>
              <a:t>resentimiento</a:t>
            </a:r>
            <a:r>
              <a:rPr lang="en-US" sz="2400" dirty="0"/>
              <a:t> no se </a:t>
            </a:r>
            <a:r>
              <a:rPr lang="en-US" sz="2400" dirty="0" err="1"/>
              <a:t>calma</a:t>
            </a:r>
            <a:r>
              <a:rPr lang="en-US" sz="2400" dirty="0"/>
              <a:t> con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resentimiento</a:t>
            </a:r>
            <a:r>
              <a:rPr lang="en-US" sz="2400" dirty="0"/>
              <a:t>. </a:t>
            </a:r>
            <a:r>
              <a:rPr lang="en-US" sz="2400" dirty="0" err="1"/>
              <a:t>Sólo</a:t>
            </a:r>
            <a:r>
              <a:rPr lang="en-US" sz="2400" dirty="0"/>
              <a:t> con un amor </a:t>
            </a:r>
            <a:r>
              <a:rPr lang="en-US" sz="2400" dirty="0" err="1"/>
              <a:t>paciente</a:t>
            </a:r>
            <a:r>
              <a:rPr lang="en-US" sz="2400" dirty="0"/>
              <a:t> </a:t>
            </a:r>
            <a:r>
              <a:rPr lang="en-US" sz="2400" dirty="0" err="1"/>
              <a:t>deja</a:t>
            </a:r>
            <a:r>
              <a:rPr lang="en-US" sz="2400" dirty="0"/>
              <a:t> de </a:t>
            </a:r>
            <a:r>
              <a:rPr lang="en-US" sz="2400" dirty="0" err="1"/>
              <a:t>existir</a:t>
            </a:r>
            <a:r>
              <a:rPr lang="en-US" sz="2400" dirty="0"/>
              <a:t>. </a:t>
            </a:r>
            <a:r>
              <a:rPr lang="en-US" sz="2400" dirty="0" err="1"/>
              <a:t>Esta</a:t>
            </a:r>
            <a:r>
              <a:rPr lang="en-US" sz="2400" dirty="0"/>
              <a:t> es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verdad</a:t>
            </a:r>
            <a:r>
              <a:rPr lang="en-US" sz="2400" dirty="0"/>
              <a:t> </a:t>
            </a:r>
            <a:r>
              <a:rPr lang="en-US" sz="2400" dirty="0" err="1"/>
              <a:t>constante</a:t>
            </a:r>
            <a:r>
              <a:rPr lang="en-US" sz="2400" dirty="0"/>
              <a:t>. (5)</a:t>
            </a:r>
          </a:p>
          <a:p>
            <a:endParaRPr lang="en-US" sz="2400" dirty="0"/>
          </a:p>
          <a:p>
            <a:r>
              <a:rPr lang="en-US" sz="2400" dirty="0"/>
              <a:t>Hay </a:t>
            </a:r>
            <a:r>
              <a:rPr lang="en-US" sz="2400" dirty="0" err="1"/>
              <a:t>quienes</a:t>
            </a:r>
            <a:r>
              <a:rPr lang="en-US" sz="2400" dirty="0"/>
              <a:t> </a:t>
            </a:r>
            <a:r>
              <a:rPr lang="en-US" sz="2400" dirty="0" err="1"/>
              <a:t>lamentan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necedad</a:t>
            </a:r>
            <a:r>
              <a:rPr lang="en-US" sz="2400" dirty="0"/>
              <a:t>. Este </a:t>
            </a:r>
            <a:r>
              <a:rPr lang="en-US" sz="2400" dirty="0" err="1"/>
              <a:t>ya</a:t>
            </a:r>
            <a:r>
              <a:rPr lang="en-US" sz="2400" dirty="0"/>
              <a:t> no es </a:t>
            </a:r>
            <a:r>
              <a:rPr lang="en-US" sz="2400" dirty="0" err="1"/>
              <a:t>necio</a:t>
            </a:r>
            <a:r>
              <a:rPr lang="en-US" sz="2400" dirty="0"/>
              <a:t>. Más </a:t>
            </a:r>
            <a:r>
              <a:rPr lang="en-US" sz="2400" dirty="0" err="1"/>
              <a:t>necio</a:t>
            </a:r>
            <a:r>
              <a:rPr lang="en-US" sz="2400" dirty="0"/>
              <a:t> es </a:t>
            </a:r>
            <a:r>
              <a:rPr lang="en-US" sz="2400" dirty="0" err="1"/>
              <a:t>áquel</a:t>
            </a:r>
            <a:r>
              <a:rPr lang="en-US" sz="2400" dirty="0"/>
              <a:t> que sin </a:t>
            </a:r>
            <a:r>
              <a:rPr lang="en-US" sz="2400" dirty="0" err="1"/>
              <a:t>conocerse</a:t>
            </a:r>
            <a:r>
              <a:rPr lang="en-US" sz="2400" dirty="0"/>
              <a:t> a </a:t>
            </a:r>
            <a:r>
              <a:rPr lang="en-US" sz="2400" dirty="0" err="1"/>
              <a:t>sí</a:t>
            </a:r>
            <a:r>
              <a:rPr lang="en-US" sz="2400" dirty="0"/>
              <a:t> </a:t>
            </a:r>
            <a:r>
              <a:rPr lang="en-US" sz="2400" dirty="0" err="1"/>
              <a:t>mismo</a:t>
            </a:r>
            <a:r>
              <a:rPr lang="en-US" sz="2400" dirty="0"/>
              <a:t>, dice ser </a:t>
            </a:r>
            <a:r>
              <a:rPr lang="en-US" sz="2400" dirty="0" err="1"/>
              <a:t>inteligente</a:t>
            </a:r>
            <a:r>
              <a:rPr lang="en-US" sz="2400" dirty="0"/>
              <a:t>. (63)</a:t>
            </a:r>
          </a:p>
          <a:p>
            <a:endParaRPr lang="en-US" sz="2400" dirty="0"/>
          </a:p>
          <a:p>
            <a:r>
              <a:rPr lang="en-US" sz="2400" dirty="0"/>
              <a:t>No </a:t>
            </a:r>
            <a:r>
              <a:rPr lang="en-US" sz="2400" dirty="0" err="1"/>
              <a:t>él</a:t>
            </a:r>
            <a:r>
              <a:rPr lang="en-US" sz="2400" dirty="0"/>
              <a:t> que </a:t>
            </a:r>
            <a:r>
              <a:rPr lang="en-US" sz="2400" dirty="0" err="1"/>
              <a:t>vence</a:t>
            </a:r>
            <a:r>
              <a:rPr lang="en-US" sz="2400" dirty="0"/>
              <a:t> a miles de </a:t>
            </a:r>
            <a:r>
              <a:rPr lang="en-US" sz="2400" dirty="0" err="1"/>
              <a:t>enemigos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batalla</a:t>
            </a:r>
            <a:r>
              <a:rPr lang="en-US" sz="2400" dirty="0"/>
              <a:t>, </a:t>
            </a:r>
            <a:r>
              <a:rPr lang="en-US" sz="2400" dirty="0" err="1"/>
              <a:t>sino</a:t>
            </a:r>
            <a:r>
              <a:rPr lang="en-US" sz="2400" dirty="0"/>
              <a:t> </a:t>
            </a:r>
            <a:r>
              <a:rPr lang="en-US" sz="2400" dirty="0" err="1"/>
              <a:t>él</a:t>
            </a:r>
            <a:r>
              <a:rPr lang="en-US" sz="2400" dirty="0"/>
              <a:t> que se </a:t>
            </a:r>
            <a:r>
              <a:rPr lang="en-US" sz="2400" dirty="0" err="1"/>
              <a:t>vence</a:t>
            </a:r>
            <a:r>
              <a:rPr lang="en-US" sz="2400" dirty="0"/>
              <a:t> a </a:t>
            </a:r>
            <a:r>
              <a:rPr lang="en-US" sz="2400" dirty="0" err="1"/>
              <a:t>sí</a:t>
            </a:r>
            <a:r>
              <a:rPr lang="en-US" sz="2400" dirty="0"/>
              <a:t> </a:t>
            </a:r>
            <a:r>
              <a:rPr lang="en-US" sz="2400" dirty="0" err="1"/>
              <a:t>mismo</a:t>
            </a:r>
            <a:r>
              <a:rPr lang="en-US" sz="2400" dirty="0"/>
              <a:t>, es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máximo</a:t>
            </a:r>
            <a:r>
              <a:rPr lang="en-US" sz="2400" dirty="0"/>
              <a:t> </a:t>
            </a:r>
            <a:r>
              <a:rPr lang="en-US" sz="2400" dirty="0" err="1"/>
              <a:t>vencedor</a:t>
            </a:r>
            <a:r>
              <a:rPr lang="en-US" sz="2400" dirty="0"/>
              <a:t>.</a:t>
            </a:r>
          </a:p>
          <a:p>
            <a:pPr marL="0" indent="0" algn="ctr">
              <a:buNone/>
            </a:pPr>
            <a:r>
              <a:rPr lang="en-US" sz="2200" dirty="0"/>
              <a:t>(Dhammapada)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44A368B-510E-FFF4-EC3A-E98579AB9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r>
              <a:rPr lang="en-US"/>
              <a:t>  </a:t>
            </a:r>
            <a:endParaRPr lang="en-US" dirty="0"/>
          </a:p>
        </p:txBody>
      </p:sp>
      <p:pic>
        <p:nvPicPr>
          <p:cNvPr id="3" name="Imagen 2" descr="Estante de madera&#10;&#10;Descripción generada automáticamente">
            <a:extLst>
              <a:ext uri="{FF2B5EF4-FFF2-40B4-BE49-F238E27FC236}">
                <a16:creationId xmlns:a16="http://schemas.microsoft.com/office/drawing/2014/main" id="{EF2A3458-D86A-18C5-77D9-2353DE700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319" y="1299894"/>
            <a:ext cx="3054844" cy="40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02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76591-DE5B-5F2C-9435-943DF22C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766215-E28F-93CC-93C0-AFC2BC182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sz="4400" dirty="0"/>
          </a:p>
          <a:p>
            <a:pPr marL="0" indent="0" algn="ctr">
              <a:buNone/>
            </a:pPr>
            <a:r>
              <a:rPr lang="es-CL" sz="4400" dirty="0"/>
              <a:t>Gracias por su atención</a:t>
            </a:r>
          </a:p>
          <a:p>
            <a:pPr marL="0" indent="0" algn="ctr">
              <a:buNone/>
            </a:pPr>
            <a:r>
              <a:rPr lang="es-CL" sz="3200" dirty="0"/>
              <a:t>victoria.lueckel@pucv.cl</a:t>
            </a:r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8E26150-DCC6-064B-7CCC-F2C07EAB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52" y="779281"/>
            <a:ext cx="3302524" cy="20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C47FC-753D-F3DF-F74A-E7B670D6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MX" dirty="0"/>
              <a:t>La introducción del budismo en China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B75657-1020-49AD-A9B8-9C5BDF323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r>
              <a:rPr lang="es-MX" dirty="0"/>
              <a:t>El budismo en China está documentado desde principios de siglo. (dinastía Han 206 aC-220 </a:t>
            </a:r>
            <a:r>
              <a:rPr lang="es-MX" dirty="0" err="1"/>
              <a:t>dC</a:t>
            </a:r>
            <a:r>
              <a:rPr lang="es-MX" dirty="0"/>
              <a:t>)</a:t>
            </a:r>
          </a:p>
          <a:p>
            <a:r>
              <a:rPr lang="es-MX" dirty="0"/>
              <a:t>El budismo se fusionó con el taoísmo nativo y la religión folklórica</a:t>
            </a:r>
          </a:p>
          <a:p>
            <a:r>
              <a:rPr lang="es-MX" dirty="0"/>
              <a:t>El budismo llegó a China no sólo por tierra, sino también a través del océano. (Ruta de la Seda – </a:t>
            </a:r>
            <a:r>
              <a:rPr lang="es-MX" dirty="0" err="1"/>
              <a:t>Xinjiang</a:t>
            </a:r>
            <a:r>
              <a:rPr lang="es-MX" dirty="0"/>
              <a:t> y la Ruta de Té y Caballo – Yunnan)</a:t>
            </a:r>
            <a:endParaRPr lang="es-CL" dirty="0"/>
          </a:p>
        </p:txBody>
      </p:sp>
      <p:pic>
        <p:nvPicPr>
          <p:cNvPr id="5" name="Imagen 4" descr="Imagen que contiene gato, interior, viendo, puesto&#10;&#10;Descripción generada automáticamente">
            <a:extLst>
              <a:ext uri="{FF2B5EF4-FFF2-40B4-BE49-F238E27FC236}">
                <a16:creationId xmlns:a16="http://schemas.microsoft.com/office/drawing/2014/main" id="{427CC6EB-FFD7-6AC6-C15A-1494C8B12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659"/>
          <a:stretch/>
        </p:blipFill>
        <p:spPr>
          <a:xfrm>
            <a:off x="6461760" y="2103120"/>
            <a:ext cx="4663440" cy="374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26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Mapa&#10;&#10;Descripción generada automáticamente">
            <a:extLst>
              <a:ext uri="{FF2B5EF4-FFF2-40B4-BE49-F238E27FC236}">
                <a16:creationId xmlns:a16="http://schemas.microsoft.com/office/drawing/2014/main" id="{7087ED3D-B128-E97F-A083-00BF78C6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12" y="436099"/>
            <a:ext cx="6488926" cy="60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4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FFC110-B1E2-6C27-F13E-82028B92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359F8BB3-D63E-6820-73BC-BD7A5ED64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28394"/>
            <a:ext cx="8128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3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Edificio de piedra&#10;&#10;Descripción generada automáticamente">
            <a:extLst>
              <a:ext uri="{FF2B5EF4-FFF2-40B4-BE49-F238E27FC236}">
                <a16:creationId xmlns:a16="http://schemas.microsoft.com/office/drawing/2014/main" id="{1F83F092-651E-8497-18E9-1E9B120814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862" r="5651" b="2"/>
          <a:stretch/>
        </p:blipFill>
        <p:spPr>
          <a:xfrm>
            <a:off x="228599" y="237744"/>
            <a:ext cx="7696201" cy="6382512"/>
          </a:xfr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86EDFC9C-68E7-C1DF-F7E7-370AC591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831E57-AC14-58B4-6F8E-E93D8583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r>
              <a:rPr lang="en-US" dirty="0"/>
              <a:t>Los frescos de Dunhuang, las </a:t>
            </a:r>
            <a:r>
              <a:rPr lang="en-US" dirty="0" err="1"/>
              <a:t>cuevas</a:t>
            </a:r>
            <a:r>
              <a:rPr lang="en-US" dirty="0"/>
              <a:t> de </a:t>
            </a:r>
            <a:r>
              <a:rPr lang="en-US" dirty="0" err="1"/>
              <a:t>Mogao</a:t>
            </a:r>
            <a:r>
              <a:rPr lang="en-US" dirty="0"/>
              <a:t> y la </a:t>
            </a:r>
            <a:r>
              <a:rPr lang="en-US" dirty="0" err="1"/>
              <a:t>Ruta</a:t>
            </a:r>
            <a:r>
              <a:rPr lang="en-US" dirty="0"/>
              <a:t> de la Seda, </a:t>
            </a:r>
            <a:r>
              <a:rPr lang="en-US" dirty="0" err="1"/>
              <a:t>provincia</a:t>
            </a:r>
            <a:r>
              <a:rPr lang="en-US"/>
              <a:t> </a:t>
            </a:r>
            <a:r>
              <a:rPr lang="en-US" dirty="0"/>
              <a:t>Gansu, China.</a:t>
            </a:r>
          </a:p>
        </p:txBody>
      </p:sp>
    </p:spTree>
    <p:extLst>
      <p:ext uri="{BB962C8B-B14F-4D97-AF65-F5344CB8AC3E}">
        <p14:creationId xmlns:p14="http://schemas.microsoft.com/office/powerpoint/2010/main" val="219973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foto, posando, edificio&#10;&#10;Descripción generada automáticamente">
            <a:extLst>
              <a:ext uri="{FF2B5EF4-FFF2-40B4-BE49-F238E27FC236}">
                <a16:creationId xmlns:a16="http://schemas.microsoft.com/office/drawing/2014/main" id="{8C1CF545-0899-6671-3B05-B79B95E99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782" y="1210236"/>
            <a:ext cx="4120606" cy="47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6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oto, edificio, cuarto, tabla&#10;&#10;Descripción generada automáticamente">
            <a:extLst>
              <a:ext uri="{FF2B5EF4-FFF2-40B4-BE49-F238E27FC236}">
                <a16:creationId xmlns:a16="http://schemas.microsoft.com/office/drawing/2014/main" id="{A447F986-1C23-6D3D-5FC0-25B447E3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152" y="1211798"/>
            <a:ext cx="6727823" cy="47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0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to en blanco y negro de un hombre parado en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270D3BD3-D30F-8DCB-2E6C-01F9F92C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42" y="237744"/>
            <a:ext cx="4483714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9580DF0-80D3-B8E9-3934-D7892267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DFD8A23-2E2B-E66E-2FEA-C371CB570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r>
              <a:rPr lang="en-US" dirty="0"/>
              <a:t>Abad Wang </a:t>
            </a:r>
            <a:r>
              <a:rPr lang="en-US" dirty="0" err="1"/>
              <a:t>Yuanlu</a:t>
            </a:r>
            <a:r>
              <a:rPr lang="en-US" dirty="0"/>
              <a:t>; </a:t>
            </a:r>
            <a:r>
              <a:rPr lang="en-US" dirty="0" err="1"/>
              <a:t>descubridor</a:t>
            </a:r>
            <a:r>
              <a:rPr lang="en-US" dirty="0"/>
              <a:t> de la Cueva de la </a:t>
            </a:r>
            <a:r>
              <a:rPr lang="en-US" dirty="0" err="1"/>
              <a:t>biblioteca</a:t>
            </a:r>
            <a:r>
              <a:rPr lang="en-US" dirty="0"/>
              <a:t> occulta.</a:t>
            </a:r>
          </a:p>
        </p:txBody>
      </p:sp>
    </p:spTree>
    <p:extLst>
      <p:ext uri="{BB962C8B-B14F-4D97-AF65-F5344CB8AC3E}">
        <p14:creationId xmlns:p14="http://schemas.microsoft.com/office/powerpoint/2010/main" val="4094192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80_TF11531919.potx" id="{FE8B38BB-C841-4999-A10B-CC1E670B5FD9}" vid="{FD754B90-C899-4031-9D85-FD87BB75C36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{71CF7BF0-EB36-4CAF-A2BB-BDF9E3503FE5}tf11531919_win32</Template>
  <TotalTime>2314</TotalTime>
  <Words>1426</Words>
  <Application>Microsoft Office PowerPoint</Application>
  <PresentationFormat>Panorámica</PresentationFormat>
  <Paragraphs>121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 Unicode MS</vt:lpstr>
      <vt:lpstr>Avenir Next LT Pro</vt:lpstr>
      <vt:lpstr>Avenir Next LT Pro Light</vt:lpstr>
      <vt:lpstr>Calibri</vt:lpstr>
      <vt:lpstr>Garamond</vt:lpstr>
      <vt:lpstr>Wingdings</vt:lpstr>
      <vt:lpstr>SavonVTI</vt:lpstr>
      <vt:lpstr>China: Budismo  Chán 禪那</vt:lpstr>
      <vt:lpstr>Guanyin</vt:lpstr>
      <vt:lpstr>La introducción del budismo en China</vt:lpstr>
      <vt:lpstr>Presentación de PowerPoint</vt:lpstr>
      <vt:lpstr>  </vt:lpstr>
      <vt:lpstr>  </vt:lpstr>
      <vt:lpstr>Presentación de PowerPoint</vt:lpstr>
      <vt:lpstr>Presentación de PowerPoint</vt:lpstr>
      <vt:lpstr>  </vt:lpstr>
      <vt:lpstr>Las primeras formas de budismo en China</vt:lpstr>
      <vt:lpstr>Conceptos del taoísmo usado por el budismo</vt:lpstr>
      <vt:lpstr>Las principales escuelas del budismo en China</vt:lpstr>
      <vt:lpstr> </vt:lpstr>
      <vt:lpstr>Budismo tibetano</vt:lpstr>
      <vt:lpstr>La escuela de Budismo Chan</vt:lpstr>
      <vt:lpstr>Períodos de la historia del budismo Chán</vt:lpstr>
      <vt:lpstr>Escuelas del Norte y del Sur</vt:lpstr>
      <vt:lpstr>El monje Huineng</vt:lpstr>
      <vt:lpstr>El concurso de poema</vt:lpstr>
      <vt:lpstr>El apogeo del budismo Chan</vt:lpstr>
      <vt:lpstr>  </vt:lpstr>
      <vt:lpstr>  </vt:lpstr>
      <vt:lpstr>Los Cinco Casas de Chán</vt:lpstr>
      <vt:lpstr> </vt:lpstr>
      <vt:lpstr>  </vt:lpstr>
      <vt:lpstr>  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China: Budismo  Chan</dc:title>
  <dc:creator>Victoria Lueckel</dc:creator>
  <cp:lastModifiedBy>Victoria Lueckel</cp:lastModifiedBy>
  <cp:revision>1</cp:revision>
  <dcterms:created xsi:type="dcterms:W3CDTF">2022-08-22T21:01:52Z</dcterms:created>
  <dcterms:modified xsi:type="dcterms:W3CDTF">2022-09-05T21:45:31Z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