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76"/>
    <p:restoredTop sz="94719"/>
  </p:normalViewPr>
  <p:slideViewPr>
    <p:cSldViewPr snapToGrid="0" snapToObjects="1" showGuides="1">
      <p:cViewPr varScale="1">
        <p:scale>
          <a:sx n="51" d="100"/>
          <a:sy n="51" d="100"/>
        </p:scale>
        <p:origin x="200" y="2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888E8-82F5-044A-BC6F-9D0C36468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86CED6-EDCA-F948-8D21-46B22427D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F25A98-D44B-1F4C-AB32-EFEF302E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93FF60-586D-AA4C-AC95-30C2A048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A2635C-81AA-B64E-B0FA-D750213C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463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FA9FF-3794-1D45-AC51-356EB2B6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C11297-E41F-2C43-A748-4FBE979BE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307591"/>
            <a:ext cx="9652000" cy="378618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1C39E-14EB-8A4F-A5B4-938FFF28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61B09-4CAC-784E-B7A1-E7E797E1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76935D-D36C-A34E-89C2-DA6E34BB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99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3454BE-42CF-9B46-9E83-0093C71C4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53400" y="1193798"/>
            <a:ext cx="2095500" cy="4754563"/>
          </a:xfrm>
        </p:spPr>
        <p:txBody>
          <a:bodyPr vert="eaVert"/>
          <a:lstStyle/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BFF693-39A6-9D44-8579-200C8AB40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1193798"/>
            <a:ext cx="7315200" cy="4957763"/>
          </a:xfrm>
        </p:spPr>
        <p:txBody>
          <a:bodyPr vert="eaVert"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B84F52-E340-F045-8ED3-B0B04B72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D42F88-B280-E741-AE31-FA8B33A8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F557AC-4883-744A-B8B1-8294EAF4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554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5201D-834C-3D46-A778-558D93A3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3FE8FB-C054-614A-A985-245AE25B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7816C-9356-604F-99D4-6D4370C2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35EEB7-0635-6A4A-BB32-58CBC5D1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2AF94-821A-DD4A-A793-EDF7F61F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627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00C00-2DB7-094A-9A35-56F9F443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B3B3AC-52A5-E94A-B22F-B92C4670C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4ACBEF-A29F-2B44-8063-1055F856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24BD7A-BEAC-1A4A-906E-20E8AF60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1421EC-8DF4-2047-BBAC-8BDE7851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85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E5FCF-6558-2348-B452-06D55966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059656"/>
            <a:ext cx="8890000" cy="1325563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35805D-E73C-6E4E-B9E6-65613E3CB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200" y="3200399"/>
            <a:ext cx="4927600" cy="29765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8CEC66-4CE2-B84A-8102-884DE3653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200" y="3200399"/>
            <a:ext cx="4927600" cy="297656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72F79F-3BC2-D742-8E31-00F068E2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140D4A-8828-104E-AE56-C9485EAF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47D381-A0D3-144D-B45E-4BD76FF8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460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5619E-1A20-E341-9FD4-A9A0090F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018381"/>
            <a:ext cx="9321799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229EC-6EB3-2E45-8C9E-D05E39220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760661"/>
            <a:ext cx="4879975" cy="5016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601569-3ADA-684C-9D14-62FE59A15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3429000"/>
            <a:ext cx="4649788" cy="2760662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CCFDD8-922B-584F-A196-5840FE563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1063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6ABC87-5FB2-9041-8703-31A820731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4649788" cy="27606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C04F6C-15C3-364A-826E-3F9CEAED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72D864-E829-C542-A400-5EBF1ED8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10712C-4FF0-4B46-A559-05F93ABA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427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3FB90-35B2-FB4A-BCC1-801EA27E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6DB675-802F-0640-89B9-95F4C4A2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68FF11-9F95-304E-8B58-2F9ABFD9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41C8A9-9673-B64F-870E-8CD8E37E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979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E8553F-EFCC-6841-9FEC-BF426F7F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071971-081D-CE4D-AFD2-8AAF2DB1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3EB90-A6C0-A247-A5CC-C7350156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097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50AD2-A539-094E-8E46-AE697CAB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37" y="822325"/>
            <a:ext cx="37084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CE3A8-2971-B745-A152-8E8DBA61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49400"/>
            <a:ext cx="5942012" cy="4311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97962F-1A63-4A44-8466-268D472F1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0637" y="2610644"/>
            <a:ext cx="3705225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7AE8FB-0DD9-164F-A8F4-1567F47B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355DD9-8DCE-874A-A63C-4F66FFFC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AE8959-B690-A646-8E56-D4F11126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779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45D1A-618C-0846-85B5-E3D58A77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8001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309A76-FC8C-624F-8087-C0020DC15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5800" y="1600200"/>
            <a:ext cx="5589588" cy="4260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C88736-7DE4-A146-A87F-8C676F96B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552700"/>
            <a:ext cx="3579812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151AA1-8BA8-A844-B2E9-26672D52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B2DD97-BDD4-8543-A637-B4ECC1F1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51CCC-5854-6B44-A04A-DDBC568B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498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63320E-298D-6142-82E3-017925ED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100" y="812375"/>
            <a:ext cx="728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04576-78B3-9640-8E2E-5B9EAD7B6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0" y="2518940"/>
            <a:ext cx="9652000" cy="378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FE5BDD-B182-F44E-A5CA-420C3F80E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292A-34F0-B140-9FA4-3957ABF0F88F}" type="datetimeFigureOut">
              <a:rPr lang="es-CL" smtClean="0"/>
              <a:t>13-06-22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A13F57-6A11-D446-B1DC-2DD7F6AD3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5F4E04-6371-5D4B-90ED-F0E44F968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2723-E64C-1341-BAA8-43138289318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7FCAE2-E0EC-8649-9CB8-26B24A0E8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0671"/>
          <a:stretch/>
        </p:blipFill>
        <p:spPr>
          <a:xfrm flipH="1">
            <a:off x="0" y="5532436"/>
            <a:ext cx="12192000" cy="13255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403253-5FAD-4D4C-BE2E-5C4B9A295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0671"/>
          <a:stretch/>
        </p:blipFill>
        <p:spPr>
          <a:xfrm flipV="1">
            <a:off x="0" y="-31444"/>
            <a:ext cx="12192000" cy="13255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08903C4-1CBA-744E-9D4C-D69FFF31BE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84008" y="501226"/>
            <a:ext cx="902396" cy="9046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37DF412-C544-EB4F-9920-E7F5C1B885B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188004" y="322982"/>
            <a:ext cx="902396" cy="107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7324C-03AC-B84C-A3CB-BBB1065C4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80D1B5-AF81-6B42-A7E6-3B90C843C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772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BCE74-DCDF-BB42-9721-1A129364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F60F0-524A-644C-B805-C21FA6836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24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FDCE8B-80A7-3B47-9929-080B309D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260F22-5760-3643-B4F9-665A46D2E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908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41116F7-9E5E-2E42-B0D7-E4D3288B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D60289A-2206-E841-BDD1-3D1EA2D304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C05FD9-6DF8-DA41-A546-6F45549D43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491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80A8D47-5B04-2746-B901-3CC5FD5C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E88A31-0333-CA4A-8C5A-FD7DF42EE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2293CC-D5F3-E54A-96EA-AD0460AC1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B116DAF-F0B0-B241-920D-B49FF0411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FDE5BCC-5CA6-6147-B39C-824BC496D0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145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7FA314C-3C99-A649-B11A-BC9C3628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57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0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753BF51-464E-0648-B1D4-8FC886E1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1EB08-F366-874E-98E9-53652AB38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25873BA-3133-1645-87CB-63CDD3B1C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309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F24E647-57F3-104B-83FE-9ECE8A0B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9847B331-7357-A045-920A-DE8FEF1197D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726DE72-AF06-D947-971A-766E4EF19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656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Prof. Tanya  Ahumada</dc:creator>
  <cp:lastModifiedBy>Prof. Tanya  Ahumada</cp:lastModifiedBy>
  <cp:revision>1</cp:revision>
  <dcterms:created xsi:type="dcterms:W3CDTF">2022-06-13T15:24:21Z</dcterms:created>
  <dcterms:modified xsi:type="dcterms:W3CDTF">2022-06-13T15:51:52Z</dcterms:modified>
</cp:coreProperties>
</file>