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307" r:id="rId4"/>
    <p:sldId id="308" r:id="rId5"/>
    <p:sldId id="261" r:id="rId6"/>
    <p:sldId id="25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3234C5-E0EC-4853-85FD-13112C4C7DA4}">
  <a:tblStyle styleId="{E93234C5-E0EC-4853-85FD-13112C4C7D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" name="Google Shape;66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2" name="Google Shape;66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79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gb485048ba2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1" name="Google Shape;7161;gb485048ba2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69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0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gb485048ba2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1" name="Google Shape;7161;gb485048ba2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59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16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21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24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9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gb485048ba2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1" name="Google Shape;7161;gb485048ba2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9" name="Google Shape;6829;gb485048ba2_0_2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0" name="Google Shape;6830;gb485048ba2_0_2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93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gb485048ba2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1" name="Google Shape;7161;gb485048ba2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34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25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10" name="Google Shape;10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78" name="Google Shape;78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146" name="Google Shape;146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214" name="Google Shape;214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"/>
          <p:cNvSpPr txBox="1">
            <a:spLocks noGrp="1"/>
          </p:cNvSpPr>
          <p:nvPr>
            <p:ph type="ctrTitle"/>
          </p:nvPr>
        </p:nvSpPr>
        <p:spPr>
          <a:xfrm>
            <a:off x="4316313" y="798100"/>
            <a:ext cx="3505800" cy="26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2" name="Google Shape;282;p2"/>
          <p:cNvSpPr txBox="1">
            <a:spLocks noGrp="1"/>
          </p:cNvSpPr>
          <p:nvPr>
            <p:ph type="subTitle" idx="1"/>
          </p:nvPr>
        </p:nvSpPr>
        <p:spPr>
          <a:xfrm>
            <a:off x="4293584" y="3691400"/>
            <a:ext cx="23535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"/>
          <p:cNvSpPr txBox="1">
            <a:spLocks noGrp="1"/>
          </p:cNvSpPr>
          <p:nvPr>
            <p:ph type="title"/>
          </p:nvPr>
        </p:nvSpPr>
        <p:spPr>
          <a:xfrm>
            <a:off x="2526900" y="2274300"/>
            <a:ext cx="409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5" name="Google Shape;285;p3"/>
          <p:cNvSpPr txBox="1">
            <a:spLocks noGrp="1"/>
          </p:cNvSpPr>
          <p:nvPr>
            <p:ph type="title" idx="2" hasCustomPrompt="1"/>
          </p:nvPr>
        </p:nvSpPr>
        <p:spPr>
          <a:xfrm>
            <a:off x="3942600" y="863775"/>
            <a:ext cx="1258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1"/>
          </p:nvPr>
        </p:nvSpPr>
        <p:spPr>
          <a:xfrm>
            <a:off x="2615850" y="3383395"/>
            <a:ext cx="39123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288" name="Google Shape;288;p3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356" name="Google Shape;356;p3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424" name="Google Shape;424;p3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492" name="Google Shape;492;p3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4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561" name="Google Shape;561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4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629" name="Google Shape;629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4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697" name="Google Shape;697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765" name="Google Shape;765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4"/>
          <p:cNvSpPr txBox="1">
            <a:spLocks noGrp="1"/>
          </p:cNvSpPr>
          <p:nvPr>
            <p:ph type="title"/>
          </p:nvPr>
        </p:nvSpPr>
        <p:spPr>
          <a:xfrm>
            <a:off x="2479975" y="1330500"/>
            <a:ext cx="4184700" cy="13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grpSp>
        <p:nvGrpSpPr>
          <p:cNvPr id="2777" name="Google Shape;2777;p14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2778" name="Google Shape;2778;p1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5" name="Google Shape;2845;p14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2846" name="Google Shape;2846;p1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4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2914" name="Google Shape;2914;p1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1" name="Google Shape;2981;p14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2982" name="Google Shape;2982;p1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9" name="Google Shape;3049;p14"/>
          <p:cNvSpPr txBox="1">
            <a:spLocks noGrp="1"/>
          </p:cNvSpPr>
          <p:nvPr>
            <p:ph type="subTitle" idx="1"/>
          </p:nvPr>
        </p:nvSpPr>
        <p:spPr>
          <a:xfrm>
            <a:off x="2118625" y="2891650"/>
            <a:ext cx="49074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8F0"/>
            </a:gs>
            <a:gs pos="100000">
              <a:srgbClr val="F8E7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19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es.wikipedia.org/wiki/201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4" name="Google Shape;6674;p32"/>
          <p:cNvSpPr txBox="1">
            <a:spLocks noGrp="1"/>
          </p:cNvSpPr>
          <p:nvPr>
            <p:ph type="ctrTitle"/>
          </p:nvPr>
        </p:nvSpPr>
        <p:spPr>
          <a:xfrm>
            <a:off x="3859418" y="798100"/>
            <a:ext cx="4604098" cy="23654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MUJERES EJEMPLARES DE INDIA</a:t>
            </a:r>
            <a:endParaRPr dirty="0"/>
          </a:p>
        </p:txBody>
      </p:sp>
      <p:sp>
        <p:nvSpPr>
          <p:cNvPr id="6675" name="Google Shape;6675;p32"/>
          <p:cNvSpPr txBox="1">
            <a:spLocks noGrp="1"/>
          </p:cNvSpPr>
          <p:nvPr>
            <p:ph type="subTitle" idx="1"/>
          </p:nvPr>
        </p:nvSpPr>
        <p:spPr>
          <a:xfrm>
            <a:off x="4316312" y="3559317"/>
            <a:ext cx="3339129" cy="1070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Fanor Larraín V.</a:t>
            </a:r>
          </a:p>
          <a:p>
            <a:r>
              <a:rPr lang="es-MX" dirty="0"/>
              <a:t>Director Programa Asia Pacífico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76" name="Google Shape;6676;p32"/>
          <p:cNvGrpSpPr/>
          <p:nvPr/>
        </p:nvGrpSpPr>
        <p:grpSpPr>
          <a:xfrm flipH="1">
            <a:off x="1167622" y="1240912"/>
            <a:ext cx="1379041" cy="3257445"/>
            <a:chOff x="2866182" y="1234447"/>
            <a:chExt cx="1379041" cy="3257445"/>
          </a:xfrm>
        </p:grpSpPr>
        <p:sp>
          <p:nvSpPr>
            <p:cNvPr id="6677" name="Google Shape;6677;p32"/>
            <p:cNvSpPr/>
            <p:nvPr/>
          </p:nvSpPr>
          <p:spPr>
            <a:xfrm>
              <a:off x="4034203" y="1234447"/>
              <a:ext cx="211019" cy="474925"/>
            </a:xfrm>
            <a:custGeom>
              <a:avLst/>
              <a:gdLst/>
              <a:ahLst/>
              <a:cxnLst/>
              <a:rect l="l" t="t" r="r" b="b"/>
              <a:pathLst>
                <a:path w="1209" h="2721" extrusionOk="0">
                  <a:moveTo>
                    <a:pt x="281" y="1"/>
                  </a:moveTo>
                  <a:lnTo>
                    <a:pt x="0" y="2721"/>
                  </a:lnTo>
                  <a:cubicBezTo>
                    <a:pt x="538" y="2604"/>
                    <a:pt x="978" y="2257"/>
                    <a:pt x="1095" y="1606"/>
                  </a:cubicBezTo>
                  <a:cubicBezTo>
                    <a:pt x="1208" y="956"/>
                    <a:pt x="721" y="745"/>
                    <a:pt x="721" y="745"/>
                  </a:cubicBezTo>
                  <a:cubicBezTo>
                    <a:pt x="791" y="118"/>
                    <a:pt x="28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3429423" y="1515977"/>
              <a:ext cx="796777" cy="2975915"/>
            </a:xfrm>
            <a:custGeom>
              <a:avLst/>
              <a:gdLst/>
              <a:ahLst/>
              <a:cxnLst/>
              <a:rect l="l" t="t" r="r" b="b"/>
              <a:pathLst>
                <a:path w="4565" h="17050" extrusionOk="0">
                  <a:moveTo>
                    <a:pt x="2526" y="1"/>
                  </a:moveTo>
                  <a:cubicBezTo>
                    <a:pt x="2302" y="1"/>
                    <a:pt x="2113" y="138"/>
                    <a:pt x="2113" y="138"/>
                  </a:cubicBezTo>
                  <a:lnTo>
                    <a:pt x="1" y="17031"/>
                  </a:lnTo>
                  <a:cubicBezTo>
                    <a:pt x="179" y="17043"/>
                    <a:pt x="350" y="17049"/>
                    <a:pt x="515" y="17049"/>
                  </a:cubicBezTo>
                  <a:cubicBezTo>
                    <a:pt x="3566" y="17049"/>
                    <a:pt x="4405" y="15076"/>
                    <a:pt x="4482" y="14163"/>
                  </a:cubicBezTo>
                  <a:cubicBezTo>
                    <a:pt x="4564" y="13197"/>
                    <a:pt x="4124" y="12078"/>
                    <a:pt x="3192" y="11474"/>
                  </a:cubicBezTo>
                  <a:cubicBezTo>
                    <a:pt x="2257" y="10870"/>
                    <a:pt x="2062" y="10593"/>
                    <a:pt x="2000" y="9947"/>
                  </a:cubicBezTo>
                  <a:cubicBezTo>
                    <a:pt x="1938" y="9300"/>
                    <a:pt x="2659" y="1420"/>
                    <a:pt x="2647" y="1166"/>
                  </a:cubicBezTo>
                  <a:cubicBezTo>
                    <a:pt x="2639" y="1000"/>
                    <a:pt x="2678" y="972"/>
                    <a:pt x="2705" y="972"/>
                  </a:cubicBezTo>
                  <a:cubicBezTo>
                    <a:pt x="2718" y="972"/>
                    <a:pt x="2729" y="979"/>
                    <a:pt x="2729" y="979"/>
                  </a:cubicBezTo>
                  <a:cubicBezTo>
                    <a:pt x="2840" y="1127"/>
                    <a:pt x="3001" y="1168"/>
                    <a:pt x="3144" y="1168"/>
                  </a:cubicBezTo>
                  <a:cubicBezTo>
                    <a:pt x="3318" y="1168"/>
                    <a:pt x="3465" y="1108"/>
                    <a:pt x="3465" y="1108"/>
                  </a:cubicBezTo>
                  <a:cubicBezTo>
                    <a:pt x="3465" y="1108"/>
                    <a:pt x="3200" y="445"/>
                    <a:pt x="2869" y="138"/>
                  </a:cubicBezTo>
                  <a:cubicBezTo>
                    <a:pt x="2759" y="35"/>
                    <a:pt x="2638" y="1"/>
                    <a:pt x="2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2866182" y="1234447"/>
              <a:ext cx="1318479" cy="3255529"/>
            </a:xfrm>
            <a:custGeom>
              <a:avLst/>
              <a:gdLst/>
              <a:ahLst/>
              <a:cxnLst/>
              <a:rect l="l" t="t" r="r" b="b"/>
              <a:pathLst>
                <a:path w="7554" h="18652" extrusionOk="0">
                  <a:moveTo>
                    <a:pt x="6973" y="1"/>
                  </a:moveTo>
                  <a:cubicBezTo>
                    <a:pt x="6973" y="1"/>
                    <a:pt x="6809" y="558"/>
                    <a:pt x="6392" y="698"/>
                  </a:cubicBezTo>
                  <a:cubicBezTo>
                    <a:pt x="5975" y="839"/>
                    <a:pt x="5367" y="675"/>
                    <a:pt x="4880" y="979"/>
                  </a:cubicBezTo>
                  <a:cubicBezTo>
                    <a:pt x="4393" y="1279"/>
                    <a:pt x="4159" y="1630"/>
                    <a:pt x="4070" y="2444"/>
                  </a:cubicBezTo>
                  <a:cubicBezTo>
                    <a:pt x="3976" y="3255"/>
                    <a:pt x="3095" y="11743"/>
                    <a:pt x="3068" y="12019"/>
                  </a:cubicBezTo>
                  <a:cubicBezTo>
                    <a:pt x="3041" y="12300"/>
                    <a:pt x="2744" y="12600"/>
                    <a:pt x="2094" y="12974"/>
                  </a:cubicBezTo>
                  <a:cubicBezTo>
                    <a:pt x="1443" y="13344"/>
                    <a:pt x="371" y="14069"/>
                    <a:pt x="184" y="15414"/>
                  </a:cubicBezTo>
                  <a:cubicBezTo>
                    <a:pt x="1" y="16762"/>
                    <a:pt x="1045" y="18531"/>
                    <a:pt x="3232" y="18644"/>
                  </a:cubicBezTo>
                  <a:cubicBezTo>
                    <a:pt x="3318" y="18649"/>
                    <a:pt x="3402" y="18651"/>
                    <a:pt x="3486" y="18651"/>
                  </a:cubicBezTo>
                  <a:cubicBezTo>
                    <a:pt x="5525" y="18651"/>
                    <a:pt x="6856" y="17350"/>
                    <a:pt x="6856" y="15811"/>
                  </a:cubicBezTo>
                  <a:cubicBezTo>
                    <a:pt x="6856" y="14206"/>
                    <a:pt x="5484" y="13208"/>
                    <a:pt x="5067" y="12927"/>
                  </a:cubicBezTo>
                  <a:cubicBezTo>
                    <a:pt x="4650" y="12647"/>
                    <a:pt x="4440" y="12370"/>
                    <a:pt x="4463" y="12023"/>
                  </a:cubicBezTo>
                  <a:cubicBezTo>
                    <a:pt x="4483" y="11673"/>
                    <a:pt x="5461" y="2070"/>
                    <a:pt x="5461" y="2070"/>
                  </a:cubicBezTo>
                  <a:cubicBezTo>
                    <a:pt x="5461" y="2070"/>
                    <a:pt x="5508" y="1940"/>
                    <a:pt x="5595" y="1940"/>
                  </a:cubicBezTo>
                  <a:cubicBezTo>
                    <a:pt x="5645" y="1940"/>
                    <a:pt x="5709" y="1984"/>
                    <a:pt x="5784" y="2121"/>
                  </a:cubicBezTo>
                  <a:cubicBezTo>
                    <a:pt x="5972" y="2455"/>
                    <a:pt x="6232" y="2737"/>
                    <a:pt x="6570" y="2737"/>
                  </a:cubicBezTo>
                  <a:cubicBezTo>
                    <a:pt x="6609" y="2737"/>
                    <a:pt x="6650" y="2733"/>
                    <a:pt x="6692" y="2725"/>
                  </a:cubicBezTo>
                  <a:cubicBezTo>
                    <a:pt x="7273" y="2608"/>
                    <a:pt x="7507" y="1910"/>
                    <a:pt x="7530" y="1517"/>
                  </a:cubicBezTo>
                  <a:cubicBezTo>
                    <a:pt x="7553" y="1119"/>
                    <a:pt x="7343" y="913"/>
                    <a:pt x="7066" y="889"/>
                  </a:cubicBezTo>
                  <a:cubicBezTo>
                    <a:pt x="7066" y="885"/>
                    <a:pt x="7277" y="558"/>
                    <a:pt x="6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0" name="Google Shape;6680;p32"/>
            <p:cNvGrpSpPr/>
            <p:nvPr/>
          </p:nvGrpSpPr>
          <p:grpSpPr>
            <a:xfrm>
              <a:off x="3423314" y="1463790"/>
              <a:ext cx="262159" cy="389920"/>
              <a:chOff x="3423314" y="1463790"/>
              <a:chExt cx="262159" cy="389920"/>
            </a:xfrm>
          </p:grpSpPr>
          <p:sp>
            <p:nvSpPr>
              <p:cNvPr id="6681" name="Google Shape;6681;p32"/>
              <p:cNvSpPr/>
              <p:nvPr/>
            </p:nvSpPr>
            <p:spPr>
              <a:xfrm>
                <a:off x="3492781" y="1799776"/>
                <a:ext cx="102106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" fill="none" extrusionOk="0">
                    <a:moveTo>
                      <a:pt x="585" y="0"/>
                    </a:moveTo>
                    <a:lnTo>
                      <a:pt x="0" y="0"/>
                    </a:lnTo>
                  </a:path>
                </a:pathLst>
              </a:custGeom>
              <a:noFill/>
              <a:ln w="4875" cap="rnd" cmpd="sng">
                <a:solidFill>
                  <a:schemeClr val="accent2"/>
                </a:solidFill>
                <a:prstDash val="solid"/>
                <a:miter lim="38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32"/>
              <p:cNvSpPr/>
              <p:nvPr/>
            </p:nvSpPr>
            <p:spPr>
              <a:xfrm>
                <a:off x="3423314" y="1746717"/>
                <a:ext cx="84478" cy="10699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13" extrusionOk="0">
                    <a:moveTo>
                      <a:pt x="242" y="0"/>
                    </a:moveTo>
                    <a:cubicBezTo>
                      <a:pt x="110" y="0"/>
                      <a:pt x="1" y="137"/>
                      <a:pt x="1" y="304"/>
                    </a:cubicBezTo>
                    <a:cubicBezTo>
                      <a:pt x="1" y="476"/>
                      <a:pt x="110" y="612"/>
                      <a:pt x="242" y="612"/>
                    </a:cubicBezTo>
                    <a:cubicBezTo>
                      <a:pt x="375" y="612"/>
                      <a:pt x="484" y="476"/>
                      <a:pt x="484" y="304"/>
                    </a:cubicBezTo>
                    <a:cubicBezTo>
                      <a:pt x="484" y="137"/>
                      <a:pt x="375" y="0"/>
                      <a:pt x="2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32"/>
              <p:cNvSpPr/>
              <p:nvPr/>
            </p:nvSpPr>
            <p:spPr>
              <a:xfrm>
                <a:off x="3549855" y="1522261"/>
                <a:ext cx="135618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" fill="none" extrusionOk="0">
                    <a:moveTo>
                      <a:pt x="776" y="0"/>
                    </a:moveTo>
                    <a:lnTo>
                      <a:pt x="1" y="0"/>
                    </a:lnTo>
                  </a:path>
                </a:pathLst>
              </a:custGeom>
              <a:noFill/>
              <a:ln w="4875" cap="rnd" cmpd="sng">
                <a:solidFill>
                  <a:schemeClr val="accent2"/>
                </a:solidFill>
                <a:prstDash val="solid"/>
                <a:miter lim="38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32"/>
              <p:cNvSpPr/>
              <p:nvPr/>
            </p:nvSpPr>
            <p:spPr>
              <a:xfrm>
                <a:off x="3470265" y="1463790"/>
                <a:ext cx="84478" cy="10681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12" extrusionOk="0">
                    <a:moveTo>
                      <a:pt x="242" y="0"/>
                    </a:moveTo>
                    <a:cubicBezTo>
                      <a:pt x="110" y="0"/>
                      <a:pt x="1" y="136"/>
                      <a:pt x="1" y="308"/>
                    </a:cubicBezTo>
                    <a:cubicBezTo>
                      <a:pt x="1" y="476"/>
                      <a:pt x="110" y="612"/>
                      <a:pt x="242" y="612"/>
                    </a:cubicBezTo>
                    <a:cubicBezTo>
                      <a:pt x="379" y="612"/>
                      <a:pt x="484" y="476"/>
                      <a:pt x="484" y="308"/>
                    </a:cubicBezTo>
                    <a:cubicBezTo>
                      <a:pt x="484" y="136"/>
                      <a:pt x="379" y="0"/>
                      <a:pt x="2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32"/>
              <p:cNvSpPr/>
              <p:nvPr/>
            </p:nvSpPr>
            <p:spPr>
              <a:xfrm>
                <a:off x="3524023" y="1661019"/>
                <a:ext cx="104899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" fill="none" extrusionOk="0">
                    <a:moveTo>
                      <a:pt x="601" y="0"/>
                    </a:moveTo>
                    <a:lnTo>
                      <a:pt x="0" y="0"/>
                    </a:lnTo>
                  </a:path>
                </a:pathLst>
              </a:custGeom>
              <a:noFill/>
              <a:ln w="4875" cap="rnd" cmpd="sng">
                <a:solidFill>
                  <a:schemeClr val="accent2"/>
                </a:solidFill>
                <a:prstDash val="solid"/>
                <a:miter lim="38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32"/>
              <p:cNvSpPr/>
              <p:nvPr/>
            </p:nvSpPr>
            <p:spPr>
              <a:xfrm>
                <a:off x="3444433" y="1602548"/>
                <a:ext cx="84478" cy="10681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12" extrusionOk="0">
                    <a:moveTo>
                      <a:pt x="242" y="0"/>
                    </a:moveTo>
                    <a:cubicBezTo>
                      <a:pt x="110" y="0"/>
                      <a:pt x="0" y="136"/>
                      <a:pt x="0" y="308"/>
                    </a:cubicBezTo>
                    <a:cubicBezTo>
                      <a:pt x="0" y="476"/>
                      <a:pt x="110" y="612"/>
                      <a:pt x="242" y="612"/>
                    </a:cubicBezTo>
                    <a:cubicBezTo>
                      <a:pt x="375" y="612"/>
                      <a:pt x="484" y="476"/>
                      <a:pt x="484" y="308"/>
                    </a:cubicBezTo>
                    <a:cubicBezTo>
                      <a:pt x="484" y="136"/>
                      <a:pt x="375" y="0"/>
                      <a:pt x="2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7" name="Google Shape;6687;p32"/>
            <p:cNvSpPr/>
            <p:nvPr/>
          </p:nvSpPr>
          <p:spPr>
            <a:xfrm>
              <a:off x="3268322" y="3732786"/>
              <a:ext cx="370200" cy="427450"/>
            </a:xfrm>
            <a:custGeom>
              <a:avLst/>
              <a:gdLst/>
              <a:ahLst/>
              <a:cxnLst/>
              <a:rect l="l" t="t" r="r" b="b"/>
              <a:pathLst>
                <a:path w="2121" h="2449" extrusionOk="0">
                  <a:moveTo>
                    <a:pt x="1060" y="1"/>
                  </a:moveTo>
                  <a:cubicBezTo>
                    <a:pt x="472" y="1"/>
                    <a:pt x="0" y="550"/>
                    <a:pt x="0" y="1224"/>
                  </a:cubicBezTo>
                  <a:cubicBezTo>
                    <a:pt x="0" y="1899"/>
                    <a:pt x="472" y="2448"/>
                    <a:pt x="1060" y="2448"/>
                  </a:cubicBezTo>
                  <a:cubicBezTo>
                    <a:pt x="1645" y="2448"/>
                    <a:pt x="2120" y="1899"/>
                    <a:pt x="2120" y="1224"/>
                  </a:cubicBezTo>
                  <a:cubicBezTo>
                    <a:pt x="2120" y="550"/>
                    <a:pt x="1645" y="1"/>
                    <a:pt x="1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2"/>
            <p:cNvSpPr/>
            <p:nvPr/>
          </p:nvSpPr>
          <p:spPr>
            <a:xfrm>
              <a:off x="3332902" y="3807662"/>
              <a:ext cx="240866" cy="277694"/>
            </a:xfrm>
            <a:custGeom>
              <a:avLst/>
              <a:gdLst/>
              <a:ahLst/>
              <a:cxnLst/>
              <a:rect l="l" t="t" r="r" b="b"/>
              <a:pathLst>
                <a:path w="1380" h="1591" extrusionOk="0">
                  <a:moveTo>
                    <a:pt x="690" y="0"/>
                  </a:moveTo>
                  <a:cubicBezTo>
                    <a:pt x="308" y="0"/>
                    <a:pt x="0" y="355"/>
                    <a:pt x="0" y="795"/>
                  </a:cubicBezTo>
                  <a:cubicBezTo>
                    <a:pt x="0" y="1236"/>
                    <a:pt x="308" y="1590"/>
                    <a:pt x="690" y="1590"/>
                  </a:cubicBezTo>
                  <a:cubicBezTo>
                    <a:pt x="1068" y="1590"/>
                    <a:pt x="1380" y="1236"/>
                    <a:pt x="1380" y="795"/>
                  </a:cubicBezTo>
                  <a:cubicBezTo>
                    <a:pt x="1380" y="355"/>
                    <a:pt x="1068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2"/>
            <p:cNvSpPr/>
            <p:nvPr/>
          </p:nvSpPr>
          <p:spPr>
            <a:xfrm>
              <a:off x="2951358" y="3546379"/>
              <a:ext cx="400745" cy="863452"/>
            </a:xfrm>
            <a:custGeom>
              <a:avLst/>
              <a:gdLst/>
              <a:ahLst/>
              <a:cxnLst/>
              <a:rect l="l" t="t" r="r" b="b"/>
              <a:pathLst>
                <a:path w="2296" h="4947" extrusionOk="0">
                  <a:moveTo>
                    <a:pt x="2214" y="1"/>
                  </a:moveTo>
                  <a:lnTo>
                    <a:pt x="2214" y="1"/>
                  </a:lnTo>
                  <a:cubicBezTo>
                    <a:pt x="2213" y="1"/>
                    <a:pt x="335" y="597"/>
                    <a:pt x="168" y="2335"/>
                  </a:cubicBezTo>
                  <a:cubicBezTo>
                    <a:pt x="0" y="4070"/>
                    <a:pt x="2295" y="4946"/>
                    <a:pt x="2295" y="4946"/>
                  </a:cubicBezTo>
                  <a:cubicBezTo>
                    <a:pt x="2295" y="4946"/>
                    <a:pt x="655" y="3933"/>
                    <a:pt x="690" y="2472"/>
                  </a:cubicBezTo>
                  <a:cubicBezTo>
                    <a:pt x="721" y="1014"/>
                    <a:pt x="2214" y="1"/>
                    <a:pt x="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2"/>
            <p:cNvSpPr/>
            <p:nvPr/>
          </p:nvSpPr>
          <p:spPr>
            <a:xfrm>
              <a:off x="3416507" y="3268863"/>
              <a:ext cx="223237" cy="11171"/>
            </a:xfrm>
            <a:custGeom>
              <a:avLst/>
              <a:gdLst/>
              <a:ahLst/>
              <a:cxnLst/>
              <a:rect l="l" t="t" r="r" b="b"/>
              <a:pathLst>
                <a:path w="1279" h="64" fill="none" extrusionOk="0">
                  <a:moveTo>
                    <a:pt x="1" y="1"/>
                  </a:moveTo>
                  <a:lnTo>
                    <a:pt x="1279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2"/>
            <p:cNvSpPr/>
            <p:nvPr/>
          </p:nvSpPr>
          <p:spPr>
            <a:xfrm>
              <a:off x="3434310" y="3141800"/>
              <a:ext cx="224634" cy="10996"/>
            </a:xfrm>
            <a:custGeom>
              <a:avLst/>
              <a:gdLst/>
              <a:ahLst/>
              <a:cxnLst/>
              <a:rect l="l" t="t" r="r" b="b"/>
              <a:pathLst>
                <a:path w="1287" h="63" fill="none" extrusionOk="0">
                  <a:moveTo>
                    <a:pt x="0" y="0"/>
                  </a:moveTo>
                  <a:lnTo>
                    <a:pt x="1286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2"/>
            <p:cNvSpPr/>
            <p:nvPr/>
          </p:nvSpPr>
          <p:spPr>
            <a:xfrm>
              <a:off x="3447226" y="3013165"/>
              <a:ext cx="224634" cy="10996"/>
            </a:xfrm>
            <a:custGeom>
              <a:avLst/>
              <a:gdLst/>
              <a:ahLst/>
              <a:cxnLst/>
              <a:rect l="l" t="t" r="r" b="b"/>
              <a:pathLst>
                <a:path w="1287" h="63" fill="none" extrusionOk="0">
                  <a:moveTo>
                    <a:pt x="0" y="1"/>
                  </a:moveTo>
                  <a:lnTo>
                    <a:pt x="1286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2"/>
            <p:cNvSpPr/>
            <p:nvPr/>
          </p:nvSpPr>
          <p:spPr>
            <a:xfrm>
              <a:off x="3458745" y="2884705"/>
              <a:ext cx="226728" cy="11694"/>
            </a:xfrm>
            <a:custGeom>
              <a:avLst/>
              <a:gdLst/>
              <a:ahLst/>
              <a:cxnLst/>
              <a:rect l="l" t="t" r="r" b="b"/>
              <a:pathLst>
                <a:path w="1299" h="67" fill="none" extrusionOk="0">
                  <a:moveTo>
                    <a:pt x="0" y="0"/>
                  </a:moveTo>
                  <a:lnTo>
                    <a:pt x="1298" y="66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2"/>
            <p:cNvSpPr/>
            <p:nvPr/>
          </p:nvSpPr>
          <p:spPr>
            <a:xfrm>
              <a:off x="3473058" y="2756769"/>
              <a:ext cx="219223" cy="10298"/>
            </a:xfrm>
            <a:custGeom>
              <a:avLst/>
              <a:gdLst/>
              <a:ahLst/>
              <a:cxnLst/>
              <a:rect l="l" t="t" r="r" b="b"/>
              <a:pathLst>
                <a:path w="1256" h="59" fill="none" extrusionOk="0">
                  <a:moveTo>
                    <a:pt x="0" y="0"/>
                  </a:moveTo>
                  <a:lnTo>
                    <a:pt x="1255" y="59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2"/>
            <p:cNvSpPr/>
            <p:nvPr/>
          </p:nvSpPr>
          <p:spPr>
            <a:xfrm>
              <a:off x="3485973" y="2628134"/>
              <a:ext cx="223935" cy="11171"/>
            </a:xfrm>
            <a:custGeom>
              <a:avLst/>
              <a:gdLst/>
              <a:ahLst/>
              <a:cxnLst/>
              <a:rect l="l" t="t" r="r" b="b"/>
              <a:pathLst>
                <a:path w="1283" h="64" fill="none" extrusionOk="0">
                  <a:moveTo>
                    <a:pt x="0" y="1"/>
                  </a:moveTo>
                  <a:lnTo>
                    <a:pt x="1282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2"/>
            <p:cNvSpPr/>
            <p:nvPr/>
          </p:nvSpPr>
          <p:spPr>
            <a:xfrm>
              <a:off x="3499588" y="2500372"/>
              <a:ext cx="223935" cy="10996"/>
            </a:xfrm>
            <a:custGeom>
              <a:avLst/>
              <a:gdLst/>
              <a:ahLst/>
              <a:cxnLst/>
              <a:rect l="l" t="t" r="r" b="b"/>
              <a:pathLst>
                <a:path w="1283" h="63" fill="none" extrusionOk="0">
                  <a:moveTo>
                    <a:pt x="0" y="0"/>
                  </a:moveTo>
                  <a:lnTo>
                    <a:pt x="1282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2"/>
            <p:cNvSpPr/>
            <p:nvPr/>
          </p:nvSpPr>
          <p:spPr>
            <a:xfrm>
              <a:off x="3507616" y="2371738"/>
              <a:ext cx="228823" cy="11171"/>
            </a:xfrm>
            <a:custGeom>
              <a:avLst/>
              <a:gdLst/>
              <a:ahLst/>
              <a:cxnLst/>
              <a:rect l="l" t="t" r="r" b="b"/>
              <a:pathLst>
                <a:path w="1311" h="64" fill="none" extrusionOk="0">
                  <a:moveTo>
                    <a:pt x="1" y="1"/>
                  </a:moveTo>
                  <a:lnTo>
                    <a:pt x="1310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2"/>
            <p:cNvSpPr/>
            <p:nvPr/>
          </p:nvSpPr>
          <p:spPr>
            <a:xfrm>
              <a:off x="3517216" y="2242579"/>
              <a:ext cx="215732" cy="10996"/>
            </a:xfrm>
            <a:custGeom>
              <a:avLst/>
              <a:gdLst/>
              <a:ahLst/>
              <a:cxnLst/>
              <a:rect l="l" t="t" r="r" b="b"/>
              <a:pathLst>
                <a:path w="1236" h="63" fill="none" extrusionOk="0">
                  <a:moveTo>
                    <a:pt x="0" y="0"/>
                  </a:moveTo>
                  <a:lnTo>
                    <a:pt x="1236" y="63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2"/>
            <p:cNvSpPr/>
            <p:nvPr/>
          </p:nvSpPr>
          <p:spPr>
            <a:xfrm>
              <a:off x="3537637" y="2115341"/>
              <a:ext cx="215034" cy="10298"/>
            </a:xfrm>
            <a:custGeom>
              <a:avLst/>
              <a:gdLst/>
              <a:ahLst/>
              <a:cxnLst/>
              <a:rect l="l" t="t" r="r" b="b"/>
              <a:pathLst>
                <a:path w="1232" h="59" fill="none" extrusionOk="0">
                  <a:moveTo>
                    <a:pt x="0" y="0"/>
                  </a:moveTo>
                  <a:lnTo>
                    <a:pt x="1232" y="59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2"/>
            <p:cNvSpPr/>
            <p:nvPr/>
          </p:nvSpPr>
          <p:spPr>
            <a:xfrm>
              <a:off x="3551251" y="1986707"/>
              <a:ext cx="211019" cy="10472"/>
            </a:xfrm>
            <a:custGeom>
              <a:avLst/>
              <a:gdLst/>
              <a:ahLst/>
              <a:cxnLst/>
              <a:rect l="l" t="t" r="r" b="b"/>
              <a:pathLst>
                <a:path w="1209" h="60" fill="none" extrusionOk="0">
                  <a:moveTo>
                    <a:pt x="0" y="1"/>
                  </a:moveTo>
                  <a:lnTo>
                    <a:pt x="1208" y="59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2"/>
            <p:cNvSpPr/>
            <p:nvPr/>
          </p:nvSpPr>
          <p:spPr>
            <a:xfrm>
              <a:off x="3564167" y="1858945"/>
              <a:ext cx="211019" cy="10298"/>
            </a:xfrm>
            <a:custGeom>
              <a:avLst/>
              <a:gdLst/>
              <a:ahLst/>
              <a:cxnLst/>
              <a:rect l="l" t="t" r="r" b="b"/>
              <a:pathLst>
                <a:path w="1209" h="59" fill="none" extrusionOk="0">
                  <a:moveTo>
                    <a:pt x="0" y="0"/>
                  </a:moveTo>
                  <a:lnTo>
                    <a:pt x="1208" y="59"/>
                  </a:lnTo>
                </a:path>
              </a:pathLst>
            </a:custGeom>
            <a:noFill/>
            <a:ln w="4875" cap="flat" cmpd="sng">
              <a:solidFill>
                <a:schemeClr val="accent5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2"/>
            <p:cNvSpPr/>
            <p:nvPr/>
          </p:nvSpPr>
          <p:spPr>
            <a:xfrm>
              <a:off x="3331676" y="1692959"/>
              <a:ext cx="264079" cy="1734055"/>
            </a:xfrm>
            <a:custGeom>
              <a:avLst/>
              <a:gdLst/>
              <a:ahLst/>
              <a:cxnLst/>
              <a:rect l="l" t="t" r="r" b="b"/>
              <a:pathLst>
                <a:path w="1513" h="9935" extrusionOk="0">
                  <a:moveTo>
                    <a:pt x="1458" y="0"/>
                  </a:moveTo>
                  <a:cubicBezTo>
                    <a:pt x="1398" y="0"/>
                    <a:pt x="1333" y="94"/>
                    <a:pt x="1333" y="94"/>
                  </a:cubicBezTo>
                  <a:lnTo>
                    <a:pt x="421" y="8823"/>
                  </a:lnTo>
                  <a:cubicBezTo>
                    <a:pt x="421" y="8823"/>
                    <a:pt x="363" y="9392"/>
                    <a:pt x="297" y="9599"/>
                  </a:cubicBezTo>
                  <a:cubicBezTo>
                    <a:pt x="230" y="9802"/>
                    <a:pt x="1" y="9934"/>
                    <a:pt x="1" y="9934"/>
                  </a:cubicBezTo>
                  <a:lnTo>
                    <a:pt x="527" y="9685"/>
                  </a:lnTo>
                  <a:lnTo>
                    <a:pt x="1513" y="35"/>
                  </a:lnTo>
                  <a:cubicBezTo>
                    <a:pt x="1496" y="10"/>
                    <a:pt x="1478" y="0"/>
                    <a:pt x="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2"/>
            <p:cNvSpPr/>
            <p:nvPr/>
          </p:nvSpPr>
          <p:spPr>
            <a:xfrm>
              <a:off x="3602217" y="1698719"/>
              <a:ext cx="202816" cy="1775077"/>
            </a:xfrm>
            <a:custGeom>
              <a:avLst/>
              <a:gdLst/>
              <a:ahLst/>
              <a:cxnLst/>
              <a:rect l="l" t="t" r="r" b="b"/>
              <a:pathLst>
                <a:path w="1162" h="10170" extrusionOk="0">
                  <a:moveTo>
                    <a:pt x="1065" y="0"/>
                  </a:moveTo>
                  <a:cubicBezTo>
                    <a:pt x="1046" y="0"/>
                    <a:pt x="1025" y="17"/>
                    <a:pt x="1002" y="61"/>
                  </a:cubicBezTo>
                  <a:lnTo>
                    <a:pt x="1" y="9706"/>
                  </a:lnTo>
                  <a:cubicBezTo>
                    <a:pt x="1" y="9706"/>
                    <a:pt x="453" y="9964"/>
                    <a:pt x="697" y="10140"/>
                  </a:cubicBezTo>
                  <a:lnTo>
                    <a:pt x="697" y="10140"/>
                  </a:lnTo>
                  <a:cubicBezTo>
                    <a:pt x="612" y="10075"/>
                    <a:pt x="415" y="9908"/>
                    <a:pt x="301" y="9695"/>
                  </a:cubicBezTo>
                  <a:cubicBezTo>
                    <a:pt x="203" y="9515"/>
                    <a:pt x="301" y="8931"/>
                    <a:pt x="324" y="8705"/>
                  </a:cubicBezTo>
                  <a:cubicBezTo>
                    <a:pt x="531" y="6542"/>
                    <a:pt x="1162" y="190"/>
                    <a:pt x="1162" y="190"/>
                  </a:cubicBezTo>
                  <a:cubicBezTo>
                    <a:pt x="1162" y="190"/>
                    <a:pt x="1127" y="0"/>
                    <a:pt x="1065" y="0"/>
                  </a:cubicBezTo>
                  <a:close/>
                  <a:moveTo>
                    <a:pt x="697" y="10140"/>
                  </a:moveTo>
                  <a:cubicBezTo>
                    <a:pt x="722" y="10159"/>
                    <a:pt x="737" y="10170"/>
                    <a:pt x="737" y="10170"/>
                  </a:cubicBezTo>
                  <a:cubicBezTo>
                    <a:pt x="724" y="10160"/>
                    <a:pt x="711" y="10150"/>
                    <a:pt x="697" y="10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2"/>
            <p:cNvSpPr/>
            <p:nvPr/>
          </p:nvSpPr>
          <p:spPr>
            <a:xfrm>
              <a:off x="3377061" y="1646008"/>
              <a:ext cx="264080" cy="2554400"/>
            </a:xfrm>
            <a:custGeom>
              <a:avLst/>
              <a:gdLst/>
              <a:ahLst/>
              <a:cxnLst/>
              <a:rect l="l" t="t" r="r" b="b"/>
              <a:pathLst>
                <a:path w="1513" h="14635" fill="none" extrusionOk="0">
                  <a:moveTo>
                    <a:pt x="1513" y="0"/>
                  </a:moveTo>
                  <a:lnTo>
                    <a:pt x="1" y="14634"/>
                  </a:lnTo>
                </a:path>
              </a:pathLst>
            </a:custGeom>
            <a:noFill/>
            <a:ln w="1275" cap="flat" cmpd="sng">
              <a:solidFill>
                <a:schemeClr val="accent1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2"/>
            <p:cNvSpPr/>
            <p:nvPr/>
          </p:nvSpPr>
          <p:spPr>
            <a:xfrm>
              <a:off x="3416507" y="1602548"/>
              <a:ext cx="262160" cy="2600479"/>
            </a:xfrm>
            <a:custGeom>
              <a:avLst/>
              <a:gdLst/>
              <a:ahLst/>
              <a:cxnLst/>
              <a:rect l="l" t="t" r="r" b="b"/>
              <a:pathLst>
                <a:path w="1502" h="14899" fill="none" extrusionOk="0">
                  <a:moveTo>
                    <a:pt x="1501" y="0"/>
                  </a:moveTo>
                  <a:lnTo>
                    <a:pt x="1" y="14899"/>
                  </a:lnTo>
                </a:path>
              </a:pathLst>
            </a:custGeom>
            <a:noFill/>
            <a:ln w="1275" cap="flat" cmpd="sng">
              <a:solidFill>
                <a:schemeClr val="accent1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2"/>
            <p:cNvSpPr/>
            <p:nvPr/>
          </p:nvSpPr>
          <p:spPr>
            <a:xfrm>
              <a:off x="3447226" y="1618780"/>
              <a:ext cx="266000" cy="2586341"/>
            </a:xfrm>
            <a:custGeom>
              <a:avLst/>
              <a:gdLst/>
              <a:ahLst/>
              <a:cxnLst/>
              <a:rect l="l" t="t" r="r" b="b"/>
              <a:pathLst>
                <a:path w="1524" h="14818" fill="none" extrusionOk="0">
                  <a:moveTo>
                    <a:pt x="1524" y="1"/>
                  </a:moveTo>
                  <a:lnTo>
                    <a:pt x="0" y="14817"/>
                  </a:lnTo>
                </a:path>
              </a:pathLst>
            </a:custGeom>
            <a:noFill/>
            <a:ln w="1275" cap="flat" cmpd="sng">
              <a:solidFill>
                <a:schemeClr val="accent1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2"/>
            <p:cNvSpPr/>
            <p:nvPr/>
          </p:nvSpPr>
          <p:spPr>
            <a:xfrm>
              <a:off x="3485973" y="1670444"/>
              <a:ext cx="261985" cy="2537993"/>
            </a:xfrm>
            <a:custGeom>
              <a:avLst/>
              <a:gdLst/>
              <a:ahLst/>
              <a:cxnLst/>
              <a:rect l="l" t="t" r="r" b="b"/>
              <a:pathLst>
                <a:path w="1501" h="14541" fill="none" extrusionOk="0">
                  <a:moveTo>
                    <a:pt x="0" y="14541"/>
                  </a:moveTo>
                  <a:lnTo>
                    <a:pt x="1501" y="1"/>
                  </a:lnTo>
                </a:path>
              </a:pathLst>
            </a:custGeom>
            <a:noFill/>
            <a:ln w="1275" cap="flat" cmpd="sng">
              <a:solidFill>
                <a:schemeClr val="accent1"/>
              </a:solidFill>
              <a:prstDash val="solid"/>
              <a:miter lim="38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2"/>
            <p:cNvSpPr/>
            <p:nvPr/>
          </p:nvSpPr>
          <p:spPr>
            <a:xfrm>
              <a:off x="3570974" y="1492938"/>
              <a:ext cx="242960" cy="248546"/>
            </a:xfrm>
            <a:custGeom>
              <a:avLst/>
              <a:gdLst/>
              <a:ahLst/>
              <a:cxnLst/>
              <a:rect l="l" t="t" r="r" b="b"/>
              <a:pathLst>
                <a:path w="1392" h="1424" extrusionOk="0">
                  <a:moveTo>
                    <a:pt x="791" y="1"/>
                  </a:moveTo>
                  <a:cubicBezTo>
                    <a:pt x="791" y="1"/>
                    <a:pt x="402" y="846"/>
                    <a:pt x="43" y="858"/>
                  </a:cubicBezTo>
                  <a:lnTo>
                    <a:pt x="0" y="1240"/>
                  </a:lnTo>
                  <a:cubicBezTo>
                    <a:pt x="0" y="1240"/>
                    <a:pt x="363" y="1213"/>
                    <a:pt x="682" y="683"/>
                  </a:cubicBezTo>
                  <a:cubicBezTo>
                    <a:pt x="682" y="683"/>
                    <a:pt x="994" y="1256"/>
                    <a:pt x="1341" y="1423"/>
                  </a:cubicBezTo>
                  <a:lnTo>
                    <a:pt x="1392" y="936"/>
                  </a:lnTo>
                  <a:cubicBezTo>
                    <a:pt x="1392" y="936"/>
                    <a:pt x="819" y="570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2"/>
            <p:cNvSpPr/>
            <p:nvPr/>
          </p:nvSpPr>
          <p:spPr>
            <a:xfrm>
              <a:off x="3255930" y="4193392"/>
              <a:ext cx="382593" cy="107517"/>
            </a:xfrm>
            <a:custGeom>
              <a:avLst/>
              <a:gdLst/>
              <a:ahLst/>
              <a:cxnLst/>
              <a:rect l="l" t="t" r="r" b="b"/>
              <a:pathLst>
                <a:path w="2192" h="616" extrusionOk="0">
                  <a:moveTo>
                    <a:pt x="1" y="0"/>
                  </a:moveTo>
                  <a:lnTo>
                    <a:pt x="1" y="456"/>
                  </a:lnTo>
                  <a:lnTo>
                    <a:pt x="2129" y="616"/>
                  </a:lnTo>
                  <a:lnTo>
                    <a:pt x="2191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2"/>
            <p:cNvSpPr/>
            <p:nvPr/>
          </p:nvSpPr>
          <p:spPr>
            <a:xfrm>
              <a:off x="3744991" y="1328349"/>
              <a:ext cx="315220" cy="149930"/>
            </a:xfrm>
            <a:custGeom>
              <a:avLst/>
              <a:gdLst/>
              <a:ahLst/>
              <a:cxnLst/>
              <a:rect l="l" t="t" r="r" b="b"/>
              <a:pathLst>
                <a:path w="1806" h="859" extrusionOk="0">
                  <a:moveTo>
                    <a:pt x="1805" y="1"/>
                  </a:moveTo>
                  <a:cubicBezTo>
                    <a:pt x="1698" y="230"/>
                    <a:pt x="1467" y="414"/>
                    <a:pt x="969" y="414"/>
                  </a:cubicBezTo>
                  <a:cubicBezTo>
                    <a:pt x="926" y="414"/>
                    <a:pt x="882" y="412"/>
                    <a:pt x="835" y="410"/>
                  </a:cubicBezTo>
                  <a:cubicBezTo>
                    <a:pt x="714" y="403"/>
                    <a:pt x="614" y="400"/>
                    <a:pt x="530" y="400"/>
                  </a:cubicBezTo>
                  <a:cubicBezTo>
                    <a:pt x="200" y="400"/>
                    <a:pt x="125" y="453"/>
                    <a:pt x="44" y="593"/>
                  </a:cubicBezTo>
                  <a:cubicBezTo>
                    <a:pt x="9" y="667"/>
                    <a:pt x="1" y="745"/>
                    <a:pt x="17" y="823"/>
                  </a:cubicBezTo>
                  <a:cubicBezTo>
                    <a:pt x="73" y="788"/>
                    <a:pt x="161" y="740"/>
                    <a:pt x="297" y="740"/>
                  </a:cubicBezTo>
                  <a:cubicBezTo>
                    <a:pt x="388" y="740"/>
                    <a:pt x="501" y="762"/>
                    <a:pt x="640" y="823"/>
                  </a:cubicBezTo>
                  <a:cubicBezTo>
                    <a:pt x="694" y="848"/>
                    <a:pt x="759" y="858"/>
                    <a:pt x="828" y="858"/>
                  </a:cubicBezTo>
                  <a:cubicBezTo>
                    <a:pt x="1097" y="858"/>
                    <a:pt x="1443" y="696"/>
                    <a:pt x="1579" y="550"/>
                  </a:cubicBezTo>
                  <a:cubicBezTo>
                    <a:pt x="1751" y="367"/>
                    <a:pt x="1805" y="1"/>
                    <a:pt x="1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1" name="Google Shape;6711;p32"/>
            <p:cNvGrpSpPr/>
            <p:nvPr/>
          </p:nvGrpSpPr>
          <p:grpSpPr>
            <a:xfrm>
              <a:off x="3825279" y="1843934"/>
              <a:ext cx="181173" cy="276295"/>
              <a:chOff x="3825279" y="1843934"/>
              <a:chExt cx="181173" cy="276295"/>
            </a:xfrm>
          </p:grpSpPr>
          <p:sp>
            <p:nvSpPr>
              <p:cNvPr id="6712" name="Google Shape;6712;p32"/>
              <p:cNvSpPr/>
              <p:nvPr/>
            </p:nvSpPr>
            <p:spPr>
              <a:xfrm>
                <a:off x="3836275" y="1902405"/>
                <a:ext cx="97394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" fill="none" extrusionOk="0">
                    <a:moveTo>
                      <a:pt x="0" y="1"/>
                    </a:moveTo>
                    <a:lnTo>
                      <a:pt x="557" y="1"/>
                    </a:lnTo>
                  </a:path>
                </a:pathLst>
              </a:custGeom>
              <a:noFill/>
              <a:ln w="4875" cap="rnd" cmpd="sng">
                <a:solidFill>
                  <a:schemeClr val="accent2"/>
                </a:solidFill>
                <a:prstDash val="solid"/>
                <a:miter lim="38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32"/>
              <p:cNvSpPr/>
              <p:nvPr/>
            </p:nvSpPr>
            <p:spPr>
              <a:xfrm>
                <a:off x="3928781" y="1843934"/>
                <a:ext cx="77671" cy="10699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13" extrusionOk="0">
                    <a:moveTo>
                      <a:pt x="222" y="1"/>
                    </a:moveTo>
                    <a:cubicBezTo>
                      <a:pt x="102" y="1"/>
                      <a:pt x="0" y="137"/>
                      <a:pt x="0" y="308"/>
                    </a:cubicBezTo>
                    <a:cubicBezTo>
                      <a:pt x="0" y="476"/>
                      <a:pt x="102" y="612"/>
                      <a:pt x="222" y="612"/>
                    </a:cubicBezTo>
                    <a:cubicBezTo>
                      <a:pt x="347" y="612"/>
                      <a:pt x="444" y="476"/>
                      <a:pt x="444" y="308"/>
                    </a:cubicBezTo>
                    <a:cubicBezTo>
                      <a:pt x="444" y="137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32"/>
              <p:cNvSpPr/>
              <p:nvPr/>
            </p:nvSpPr>
            <p:spPr>
              <a:xfrm>
                <a:off x="3825279" y="2066994"/>
                <a:ext cx="94077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" fill="none" extrusionOk="0">
                    <a:moveTo>
                      <a:pt x="1" y="1"/>
                    </a:moveTo>
                    <a:lnTo>
                      <a:pt x="539" y="1"/>
                    </a:lnTo>
                  </a:path>
                </a:pathLst>
              </a:custGeom>
              <a:noFill/>
              <a:ln w="4875" cap="rnd" cmpd="sng">
                <a:solidFill>
                  <a:schemeClr val="accent2"/>
                </a:solidFill>
                <a:prstDash val="solid"/>
                <a:miter lim="38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32"/>
              <p:cNvSpPr/>
              <p:nvPr/>
            </p:nvSpPr>
            <p:spPr>
              <a:xfrm>
                <a:off x="3905567" y="2013236"/>
                <a:ext cx="77671" cy="10699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13" extrusionOk="0">
                    <a:moveTo>
                      <a:pt x="223" y="1"/>
                    </a:moveTo>
                    <a:cubicBezTo>
                      <a:pt x="102" y="1"/>
                      <a:pt x="1" y="137"/>
                      <a:pt x="1" y="309"/>
                    </a:cubicBezTo>
                    <a:cubicBezTo>
                      <a:pt x="1" y="476"/>
                      <a:pt x="102" y="613"/>
                      <a:pt x="223" y="613"/>
                    </a:cubicBezTo>
                    <a:cubicBezTo>
                      <a:pt x="348" y="613"/>
                      <a:pt x="445" y="476"/>
                      <a:pt x="445" y="309"/>
                    </a:cubicBezTo>
                    <a:cubicBezTo>
                      <a:pt x="445" y="137"/>
                      <a:pt x="348" y="1"/>
                      <a:pt x="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16" name="Google Shape;6716;p32"/>
          <p:cNvGrpSpPr/>
          <p:nvPr/>
        </p:nvGrpSpPr>
        <p:grpSpPr>
          <a:xfrm>
            <a:off x="2240586" y="3564655"/>
            <a:ext cx="1100498" cy="1019669"/>
            <a:chOff x="2540055" y="2863477"/>
            <a:chExt cx="1100498" cy="1019669"/>
          </a:xfrm>
        </p:grpSpPr>
        <p:sp>
          <p:nvSpPr>
            <p:cNvPr id="6717" name="Google Shape;6717;p32"/>
            <p:cNvSpPr/>
            <p:nvPr/>
          </p:nvSpPr>
          <p:spPr>
            <a:xfrm>
              <a:off x="2987620" y="2863477"/>
              <a:ext cx="227178" cy="495101"/>
            </a:xfrm>
            <a:custGeom>
              <a:avLst/>
              <a:gdLst/>
              <a:ahLst/>
              <a:cxnLst/>
              <a:rect l="l" t="t" r="r" b="b"/>
              <a:pathLst>
                <a:path w="1104" h="2406" extrusionOk="0">
                  <a:moveTo>
                    <a:pt x="881" y="1"/>
                  </a:moveTo>
                  <a:cubicBezTo>
                    <a:pt x="826" y="37"/>
                    <a:pt x="777" y="91"/>
                    <a:pt x="735" y="154"/>
                  </a:cubicBezTo>
                  <a:lnTo>
                    <a:pt x="735" y="154"/>
                  </a:lnTo>
                  <a:cubicBezTo>
                    <a:pt x="822" y="58"/>
                    <a:pt x="881" y="1"/>
                    <a:pt x="881" y="1"/>
                  </a:cubicBezTo>
                  <a:close/>
                  <a:moveTo>
                    <a:pt x="735" y="154"/>
                  </a:moveTo>
                  <a:lnTo>
                    <a:pt x="735" y="154"/>
                  </a:lnTo>
                  <a:cubicBezTo>
                    <a:pt x="485" y="431"/>
                    <a:pt x="0" y="1030"/>
                    <a:pt x="0" y="1524"/>
                  </a:cubicBezTo>
                  <a:cubicBezTo>
                    <a:pt x="4" y="1992"/>
                    <a:pt x="207" y="2405"/>
                    <a:pt x="511" y="2405"/>
                  </a:cubicBezTo>
                  <a:cubicBezTo>
                    <a:pt x="745" y="2405"/>
                    <a:pt x="1103" y="2089"/>
                    <a:pt x="1103" y="1587"/>
                  </a:cubicBezTo>
                  <a:cubicBezTo>
                    <a:pt x="1103" y="1170"/>
                    <a:pt x="807" y="605"/>
                    <a:pt x="807" y="605"/>
                  </a:cubicBezTo>
                  <a:lnTo>
                    <a:pt x="807" y="605"/>
                  </a:lnTo>
                  <a:cubicBezTo>
                    <a:pt x="807" y="605"/>
                    <a:pt x="854" y="850"/>
                    <a:pt x="659" y="858"/>
                  </a:cubicBezTo>
                  <a:cubicBezTo>
                    <a:pt x="657" y="858"/>
                    <a:pt x="656" y="858"/>
                    <a:pt x="654" y="858"/>
                  </a:cubicBezTo>
                  <a:cubicBezTo>
                    <a:pt x="502" y="858"/>
                    <a:pt x="558" y="422"/>
                    <a:pt x="735" y="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2"/>
            <p:cNvSpPr/>
            <p:nvPr/>
          </p:nvSpPr>
          <p:spPr>
            <a:xfrm>
              <a:off x="3038858" y="3111230"/>
              <a:ext cx="105358" cy="247345"/>
            </a:xfrm>
            <a:custGeom>
              <a:avLst/>
              <a:gdLst/>
              <a:ahLst/>
              <a:cxnLst/>
              <a:rect l="l" t="t" r="r" b="b"/>
              <a:pathLst>
                <a:path w="512" h="1202" extrusionOk="0">
                  <a:moveTo>
                    <a:pt x="262" y="1"/>
                  </a:moveTo>
                  <a:cubicBezTo>
                    <a:pt x="262" y="1"/>
                    <a:pt x="28" y="340"/>
                    <a:pt x="16" y="613"/>
                  </a:cubicBezTo>
                  <a:cubicBezTo>
                    <a:pt x="1" y="885"/>
                    <a:pt x="262" y="1201"/>
                    <a:pt x="262" y="1201"/>
                  </a:cubicBezTo>
                  <a:cubicBezTo>
                    <a:pt x="422" y="1045"/>
                    <a:pt x="511" y="835"/>
                    <a:pt x="511" y="613"/>
                  </a:cubicBezTo>
                  <a:cubicBezTo>
                    <a:pt x="508" y="387"/>
                    <a:pt x="418" y="165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2"/>
            <p:cNvSpPr/>
            <p:nvPr/>
          </p:nvSpPr>
          <p:spPr>
            <a:xfrm>
              <a:off x="2540055" y="3391906"/>
              <a:ext cx="1099675" cy="212774"/>
            </a:xfrm>
            <a:custGeom>
              <a:avLst/>
              <a:gdLst/>
              <a:ahLst/>
              <a:cxnLst/>
              <a:rect l="l" t="t" r="r" b="b"/>
              <a:pathLst>
                <a:path w="5344" h="1034" extrusionOk="0">
                  <a:moveTo>
                    <a:pt x="2647" y="1"/>
                  </a:moveTo>
                  <a:lnTo>
                    <a:pt x="2647" y="5"/>
                  </a:lnTo>
                  <a:cubicBezTo>
                    <a:pt x="1879" y="16"/>
                    <a:pt x="648" y="266"/>
                    <a:pt x="1" y="402"/>
                  </a:cubicBezTo>
                  <a:cubicBezTo>
                    <a:pt x="1" y="402"/>
                    <a:pt x="453" y="1034"/>
                    <a:pt x="2702" y="1034"/>
                  </a:cubicBezTo>
                  <a:cubicBezTo>
                    <a:pt x="4903" y="1022"/>
                    <a:pt x="5344" y="398"/>
                    <a:pt x="5344" y="398"/>
                  </a:cubicBezTo>
                  <a:cubicBezTo>
                    <a:pt x="4681" y="262"/>
                    <a:pt x="3411" y="1"/>
                    <a:pt x="2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2"/>
            <p:cNvSpPr/>
            <p:nvPr/>
          </p:nvSpPr>
          <p:spPr>
            <a:xfrm>
              <a:off x="2540878" y="3332643"/>
              <a:ext cx="1099675" cy="543870"/>
            </a:xfrm>
            <a:custGeom>
              <a:avLst/>
              <a:gdLst/>
              <a:ahLst/>
              <a:cxnLst/>
              <a:rect l="l" t="t" r="r" b="b"/>
              <a:pathLst>
                <a:path w="5344" h="2643" extrusionOk="0">
                  <a:moveTo>
                    <a:pt x="2670" y="0"/>
                  </a:moveTo>
                  <a:cubicBezTo>
                    <a:pt x="2670" y="0"/>
                    <a:pt x="1903" y="1033"/>
                    <a:pt x="1162" y="1033"/>
                  </a:cubicBezTo>
                  <a:cubicBezTo>
                    <a:pt x="422" y="1033"/>
                    <a:pt x="1" y="690"/>
                    <a:pt x="1" y="690"/>
                  </a:cubicBezTo>
                  <a:lnTo>
                    <a:pt x="1" y="690"/>
                  </a:lnTo>
                  <a:cubicBezTo>
                    <a:pt x="1" y="690"/>
                    <a:pt x="488" y="2643"/>
                    <a:pt x="2674" y="2643"/>
                  </a:cubicBezTo>
                  <a:cubicBezTo>
                    <a:pt x="4857" y="2643"/>
                    <a:pt x="5344" y="690"/>
                    <a:pt x="5344" y="690"/>
                  </a:cubicBezTo>
                  <a:lnTo>
                    <a:pt x="5344" y="690"/>
                  </a:lnTo>
                  <a:cubicBezTo>
                    <a:pt x="5344" y="690"/>
                    <a:pt x="4923" y="1033"/>
                    <a:pt x="4182" y="1033"/>
                  </a:cubicBezTo>
                  <a:cubicBezTo>
                    <a:pt x="3438" y="1033"/>
                    <a:pt x="2670" y="0"/>
                    <a:pt x="2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2"/>
            <p:cNvSpPr/>
            <p:nvPr/>
          </p:nvSpPr>
          <p:spPr>
            <a:xfrm>
              <a:off x="2716612" y="3634361"/>
              <a:ext cx="733185" cy="248785"/>
            </a:xfrm>
            <a:custGeom>
              <a:avLst/>
              <a:gdLst/>
              <a:ahLst/>
              <a:cxnLst/>
              <a:rect l="l" t="t" r="r" b="b"/>
              <a:pathLst>
                <a:path w="3563" h="1209" extrusionOk="0">
                  <a:moveTo>
                    <a:pt x="1827" y="0"/>
                  </a:moveTo>
                  <a:cubicBezTo>
                    <a:pt x="1823" y="0"/>
                    <a:pt x="1820" y="0"/>
                    <a:pt x="1816" y="1"/>
                  </a:cubicBezTo>
                  <a:cubicBezTo>
                    <a:pt x="1419" y="20"/>
                    <a:pt x="1567" y="866"/>
                    <a:pt x="1567" y="866"/>
                  </a:cubicBezTo>
                  <a:cubicBezTo>
                    <a:pt x="1567" y="866"/>
                    <a:pt x="1319" y="226"/>
                    <a:pt x="1023" y="226"/>
                  </a:cubicBezTo>
                  <a:cubicBezTo>
                    <a:pt x="1008" y="226"/>
                    <a:pt x="993" y="227"/>
                    <a:pt x="978" y="230"/>
                  </a:cubicBezTo>
                  <a:cubicBezTo>
                    <a:pt x="663" y="301"/>
                    <a:pt x="881" y="866"/>
                    <a:pt x="881" y="866"/>
                  </a:cubicBezTo>
                  <a:cubicBezTo>
                    <a:pt x="881" y="866"/>
                    <a:pt x="413" y="374"/>
                    <a:pt x="211" y="374"/>
                  </a:cubicBezTo>
                  <a:cubicBezTo>
                    <a:pt x="197" y="374"/>
                    <a:pt x="183" y="377"/>
                    <a:pt x="172" y="382"/>
                  </a:cubicBezTo>
                  <a:cubicBezTo>
                    <a:pt x="0" y="464"/>
                    <a:pt x="172" y="718"/>
                    <a:pt x="172" y="718"/>
                  </a:cubicBezTo>
                  <a:cubicBezTo>
                    <a:pt x="172" y="718"/>
                    <a:pt x="647" y="1209"/>
                    <a:pt x="1816" y="1209"/>
                  </a:cubicBezTo>
                  <a:cubicBezTo>
                    <a:pt x="2985" y="1209"/>
                    <a:pt x="3562" y="640"/>
                    <a:pt x="3562" y="640"/>
                  </a:cubicBezTo>
                  <a:cubicBezTo>
                    <a:pt x="3526" y="541"/>
                    <a:pt x="3462" y="503"/>
                    <a:pt x="3384" y="503"/>
                  </a:cubicBezTo>
                  <a:cubicBezTo>
                    <a:pt x="3110" y="503"/>
                    <a:pt x="2666" y="975"/>
                    <a:pt x="2666" y="975"/>
                  </a:cubicBezTo>
                  <a:cubicBezTo>
                    <a:pt x="2666" y="975"/>
                    <a:pt x="3079" y="246"/>
                    <a:pt x="2724" y="203"/>
                  </a:cubicBezTo>
                  <a:cubicBezTo>
                    <a:pt x="2715" y="202"/>
                    <a:pt x="2705" y="202"/>
                    <a:pt x="2695" y="202"/>
                  </a:cubicBezTo>
                  <a:cubicBezTo>
                    <a:pt x="2350" y="202"/>
                    <a:pt x="2077" y="866"/>
                    <a:pt x="2077" y="866"/>
                  </a:cubicBezTo>
                  <a:cubicBezTo>
                    <a:pt x="2077" y="866"/>
                    <a:pt x="2211" y="0"/>
                    <a:pt x="1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2"/>
            <p:cNvSpPr/>
            <p:nvPr/>
          </p:nvSpPr>
          <p:spPr>
            <a:xfrm>
              <a:off x="2540878" y="3332643"/>
              <a:ext cx="1098852" cy="250431"/>
            </a:xfrm>
            <a:custGeom>
              <a:avLst/>
              <a:gdLst/>
              <a:ahLst/>
              <a:cxnLst/>
              <a:rect l="l" t="t" r="r" b="b"/>
              <a:pathLst>
                <a:path w="5340" h="1217" extrusionOk="0">
                  <a:moveTo>
                    <a:pt x="2670" y="0"/>
                  </a:moveTo>
                  <a:cubicBezTo>
                    <a:pt x="2670" y="0"/>
                    <a:pt x="1903" y="1033"/>
                    <a:pt x="1162" y="1033"/>
                  </a:cubicBezTo>
                  <a:cubicBezTo>
                    <a:pt x="422" y="1033"/>
                    <a:pt x="1" y="690"/>
                    <a:pt x="1" y="690"/>
                  </a:cubicBezTo>
                  <a:lnTo>
                    <a:pt x="1" y="690"/>
                  </a:lnTo>
                  <a:cubicBezTo>
                    <a:pt x="32" y="792"/>
                    <a:pt x="67" y="897"/>
                    <a:pt x="114" y="994"/>
                  </a:cubicBezTo>
                  <a:cubicBezTo>
                    <a:pt x="114" y="994"/>
                    <a:pt x="467" y="1206"/>
                    <a:pt x="1130" y="1206"/>
                  </a:cubicBezTo>
                  <a:cubicBezTo>
                    <a:pt x="1164" y="1206"/>
                    <a:pt x="1198" y="1206"/>
                    <a:pt x="1232" y="1205"/>
                  </a:cubicBezTo>
                  <a:cubicBezTo>
                    <a:pt x="1965" y="1185"/>
                    <a:pt x="2647" y="289"/>
                    <a:pt x="2647" y="289"/>
                  </a:cubicBezTo>
                  <a:cubicBezTo>
                    <a:pt x="2647" y="289"/>
                    <a:pt x="3302" y="1146"/>
                    <a:pt x="4140" y="1209"/>
                  </a:cubicBezTo>
                  <a:cubicBezTo>
                    <a:pt x="4223" y="1214"/>
                    <a:pt x="4300" y="1217"/>
                    <a:pt x="4372" y="1217"/>
                  </a:cubicBezTo>
                  <a:cubicBezTo>
                    <a:pt x="5024" y="1217"/>
                    <a:pt x="5227" y="1002"/>
                    <a:pt x="5227" y="1002"/>
                  </a:cubicBezTo>
                  <a:cubicBezTo>
                    <a:pt x="5274" y="901"/>
                    <a:pt x="5313" y="795"/>
                    <a:pt x="5340" y="690"/>
                  </a:cubicBezTo>
                  <a:lnTo>
                    <a:pt x="5340" y="690"/>
                  </a:lnTo>
                  <a:cubicBezTo>
                    <a:pt x="5340" y="690"/>
                    <a:pt x="4923" y="1033"/>
                    <a:pt x="4182" y="1033"/>
                  </a:cubicBezTo>
                  <a:cubicBezTo>
                    <a:pt x="3438" y="1033"/>
                    <a:pt x="2670" y="0"/>
                    <a:pt x="2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3" name="Google Shape;6723;p32"/>
          <p:cNvGrpSpPr/>
          <p:nvPr/>
        </p:nvGrpSpPr>
        <p:grpSpPr>
          <a:xfrm>
            <a:off x="2992362" y="1100547"/>
            <a:ext cx="660717" cy="653974"/>
            <a:chOff x="1751544" y="905973"/>
            <a:chExt cx="913981" cy="904528"/>
          </a:xfrm>
        </p:grpSpPr>
        <p:grpSp>
          <p:nvGrpSpPr>
            <p:cNvPr id="6724" name="Google Shape;6724;p32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6725" name="Google Shape;6725;p32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32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32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32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32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32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32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32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32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32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32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32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32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32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32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32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32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2" name="Google Shape;6742;p32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2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2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2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2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2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2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2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2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2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2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8" name="Google Shape;6758;p32"/>
          <p:cNvGrpSpPr/>
          <p:nvPr/>
        </p:nvGrpSpPr>
        <p:grpSpPr>
          <a:xfrm>
            <a:off x="2554939" y="2430544"/>
            <a:ext cx="351152" cy="347610"/>
            <a:chOff x="1751544" y="905973"/>
            <a:chExt cx="913981" cy="904528"/>
          </a:xfrm>
        </p:grpSpPr>
        <p:grpSp>
          <p:nvGrpSpPr>
            <p:cNvPr id="6759" name="Google Shape;6759;p32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6760" name="Google Shape;6760;p32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32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32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32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32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32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32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32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32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32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32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32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32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32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32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32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32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7" name="Google Shape;6777;p32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2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2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2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2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579875" y="50116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Lakshmi </a:t>
            </a:r>
            <a:r>
              <a:rPr lang="en-US" sz="3200" b="1" dirty="0">
                <a:solidFill>
                  <a:srgbClr val="FF0000"/>
                </a:solidFill>
              </a:rPr>
              <a:t>Sahgal</a:t>
            </a:r>
            <a:endParaRPr sz="3200"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430099" y="1238726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800" b="1" dirty="0"/>
              <a:t>Lakshmi </a:t>
            </a:r>
            <a:r>
              <a:rPr lang="es-ES" sz="1800" b="1" dirty="0" err="1"/>
              <a:t>Sahgal</a:t>
            </a:r>
            <a:r>
              <a:rPr lang="es-ES" sz="1800" dirty="0"/>
              <a:t>  (</a:t>
            </a:r>
            <a:r>
              <a:rPr lang="es-ES" sz="1800" dirty="0">
                <a:hlinkClick r:id="rId3" tooltip="19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1914</a:t>
            </a:r>
            <a:r>
              <a:rPr lang="es-ES" sz="1800" dirty="0"/>
              <a:t> - </a:t>
            </a:r>
            <a:r>
              <a:rPr lang="es-ES" sz="1800" dirty="0">
                <a:hlinkClick r:id="rId4" tooltip="20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</a:t>
            </a:r>
            <a:r>
              <a:rPr lang="es-ES" sz="1800" dirty="0"/>
              <a:t>)</a:t>
            </a:r>
          </a:p>
          <a:p>
            <a:pPr marL="0" indent="0">
              <a:buNone/>
            </a:pPr>
            <a:r>
              <a:rPr lang="es-E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CAPITÁN LAKSHMI.REVOLUCIONARIA DEL MOVIMIENTO DE INDEPENDENCIA DE LA INDIA. OFICIAL DEL EJÉRCITO NACIONAL DE INDIA COMPUESTO SÓLO POR MUJERES.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MÉDICO CIRUJANO. MADRE DE DOS HIJAS.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MINISTRA DE ASUNTOS DE LA MUJER GOBIERNO AZAD HIND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98512" y="346831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2" name="Imagen 151">
            <a:extLst>
              <a:ext uri="{FF2B5EF4-FFF2-40B4-BE49-F238E27FC236}">
                <a16:creationId xmlns:a16="http://schemas.microsoft.com/office/drawing/2014/main" id="{045B2174-C6FA-49C2-90A9-91F07C8C4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21" y="328651"/>
            <a:ext cx="2104015" cy="111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4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Google Shape;7163;p37"/>
          <p:cNvSpPr txBox="1">
            <a:spLocks noGrp="1"/>
          </p:cNvSpPr>
          <p:nvPr>
            <p:ph type="title"/>
          </p:nvPr>
        </p:nvSpPr>
        <p:spPr>
          <a:xfrm>
            <a:off x="2405103" y="-29807"/>
            <a:ext cx="409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Ayyalasomayajula</a:t>
            </a:r>
            <a:br>
              <a:rPr lang="en-US" sz="2400" dirty="0"/>
            </a:br>
            <a:r>
              <a:rPr lang="es-MX" sz="2400" b="1" dirty="0">
                <a:solidFill>
                  <a:srgbClr val="FF0000"/>
                </a:solidFill>
              </a:rPr>
              <a:t>LALITHA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7165" name="Google Shape;7165;p37"/>
          <p:cNvSpPr txBox="1">
            <a:spLocks noGrp="1"/>
          </p:cNvSpPr>
          <p:nvPr>
            <p:ph type="subTitle" idx="1"/>
          </p:nvPr>
        </p:nvSpPr>
        <p:spPr>
          <a:xfrm>
            <a:off x="670612" y="1143029"/>
            <a:ext cx="7020514" cy="3052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PRIMERA MUJER INGENIERO DE LA INDIA.</a:t>
            </a:r>
          </a:p>
          <a:p>
            <a:pPr marL="139700" indent="0" algn="just"/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 INGENIERO ELÉCTRICO DE LA 3ª REPRESA MÁS GRANDE DE INDIA BHAKRA NANGAL. DISEÑO DE TENDIDOS ELÉCTRICOS Y ESTACIONES. RIO SUTLEJ, BILASPUR, HIMACHAL PRADESH.</a:t>
            </a:r>
          </a:p>
          <a:p>
            <a:pPr marL="139700" indent="0" algn="just"/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POR 30 AÑOS FUE DIRECTORA Y GERENTE GENERAL DE LA COMPAÑÍA GENERAL DE ELECTRICIDAD DE INDIA.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 PRESIDENTA MUNDIAL MUJERES INGENIEROS.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MADRE DE UNA HIJA. TERMINÓ SUS VIDA HACIENDO CLASES DE MATEMÁTICAS EN UN COLEGIO PÚBLICO.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166" name="Google Shape;7166;p37"/>
          <p:cNvGrpSpPr/>
          <p:nvPr/>
        </p:nvGrpSpPr>
        <p:grpSpPr>
          <a:xfrm>
            <a:off x="4832732" y="654739"/>
            <a:ext cx="432030" cy="515197"/>
            <a:chOff x="4769369" y="648539"/>
            <a:chExt cx="432030" cy="515197"/>
          </a:xfrm>
        </p:grpSpPr>
        <p:sp>
          <p:nvSpPr>
            <p:cNvPr id="7167" name="Google Shape;7167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37"/>
          <p:cNvGrpSpPr/>
          <p:nvPr/>
        </p:nvGrpSpPr>
        <p:grpSpPr>
          <a:xfrm flipH="1">
            <a:off x="3573932" y="654739"/>
            <a:ext cx="432030" cy="515197"/>
            <a:chOff x="4769369" y="648539"/>
            <a:chExt cx="432030" cy="515197"/>
          </a:xfrm>
        </p:grpSpPr>
        <p:sp>
          <p:nvSpPr>
            <p:cNvPr id="7170" name="Google Shape;7170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37"/>
          <p:cNvGrpSpPr/>
          <p:nvPr/>
        </p:nvGrpSpPr>
        <p:grpSpPr>
          <a:xfrm>
            <a:off x="7635986" y="3167861"/>
            <a:ext cx="1485452" cy="668378"/>
            <a:chOff x="1191080" y="4041761"/>
            <a:chExt cx="1249539" cy="562230"/>
          </a:xfrm>
        </p:grpSpPr>
        <p:grpSp>
          <p:nvGrpSpPr>
            <p:cNvPr id="7199" name="Google Shape;7199;p37"/>
            <p:cNvGrpSpPr/>
            <p:nvPr/>
          </p:nvGrpSpPr>
          <p:grpSpPr>
            <a:xfrm>
              <a:off x="1191080" y="4058739"/>
              <a:ext cx="778320" cy="503327"/>
              <a:chOff x="6881580" y="3997664"/>
              <a:chExt cx="778320" cy="503327"/>
            </a:xfrm>
          </p:grpSpPr>
          <p:sp>
            <p:nvSpPr>
              <p:cNvPr id="7200" name="Google Shape;7200;p37"/>
              <p:cNvSpPr/>
              <p:nvPr/>
            </p:nvSpPr>
            <p:spPr>
              <a:xfrm>
                <a:off x="6881580" y="4134987"/>
                <a:ext cx="641921" cy="366004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3169" extrusionOk="0">
                    <a:moveTo>
                      <a:pt x="768" y="0"/>
                    </a:moveTo>
                    <a:lnTo>
                      <a:pt x="136" y="293"/>
                    </a:lnTo>
                    <a:cubicBezTo>
                      <a:pt x="136" y="293"/>
                      <a:pt x="0" y="382"/>
                      <a:pt x="0" y="776"/>
                    </a:cubicBezTo>
                    <a:cubicBezTo>
                      <a:pt x="0" y="1166"/>
                      <a:pt x="226" y="1282"/>
                      <a:pt x="226" y="1282"/>
                    </a:cubicBezTo>
                    <a:lnTo>
                      <a:pt x="4299" y="3169"/>
                    </a:lnTo>
                    <a:lnTo>
                      <a:pt x="5557" y="1337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7"/>
              <p:cNvSpPr/>
              <p:nvPr/>
            </p:nvSpPr>
            <p:spPr>
              <a:xfrm>
                <a:off x="6897287" y="3997664"/>
                <a:ext cx="746791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59" extrusionOk="0">
                    <a:moveTo>
                      <a:pt x="3114" y="1"/>
                    </a:moveTo>
                    <a:lnTo>
                      <a:pt x="0" y="1482"/>
                    </a:lnTo>
                    <a:lnTo>
                      <a:pt x="4264" y="3259"/>
                    </a:lnTo>
                    <a:lnTo>
                      <a:pt x="6466" y="652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7"/>
              <p:cNvSpPr/>
              <p:nvPr/>
            </p:nvSpPr>
            <p:spPr>
              <a:xfrm>
                <a:off x="6895439" y="4170560"/>
                <a:ext cx="486234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2596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1856" y="1692"/>
                      <a:pt x="2826" y="2136"/>
                    </a:cubicBezTo>
                    <a:lnTo>
                      <a:pt x="3820" y="2596"/>
                    </a:lnTo>
                    <a:lnTo>
                      <a:pt x="4210" y="1727"/>
                    </a:lnTo>
                    <a:lnTo>
                      <a:pt x="297" y="9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AE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7"/>
              <p:cNvSpPr/>
              <p:nvPr/>
            </p:nvSpPr>
            <p:spPr>
              <a:xfrm>
                <a:off x="6895439" y="4170560"/>
                <a:ext cx="400768" cy="26829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323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2257" y="1875"/>
                      <a:pt x="3228" y="2323"/>
                    </a:cubicBezTo>
                    <a:cubicBezTo>
                      <a:pt x="3255" y="2303"/>
                      <a:pt x="3462" y="2179"/>
                      <a:pt x="3469" y="2148"/>
                    </a:cubicBezTo>
                    <a:cubicBezTo>
                      <a:pt x="3087" y="1941"/>
                      <a:pt x="913" y="1029"/>
                      <a:pt x="636" y="924"/>
                    </a:cubicBezTo>
                    <a:cubicBezTo>
                      <a:pt x="601" y="912"/>
                      <a:pt x="270" y="799"/>
                      <a:pt x="258" y="764"/>
                    </a:cubicBezTo>
                    <a:lnTo>
                      <a:pt x="258" y="764"/>
                    </a:lnTo>
                    <a:cubicBezTo>
                      <a:pt x="504" y="842"/>
                      <a:pt x="1038" y="1013"/>
                      <a:pt x="1283" y="1088"/>
                    </a:cubicBezTo>
                    <a:cubicBezTo>
                      <a:pt x="1478" y="1150"/>
                      <a:pt x="2331" y="1391"/>
                      <a:pt x="2331" y="1391"/>
                    </a:cubicBezTo>
                    <a:cubicBezTo>
                      <a:pt x="2331" y="1391"/>
                      <a:pt x="737" y="682"/>
                      <a:pt x="262" y="468"/>
                    </a:cubicBezTo>
                    <a:lnTo>
                      <a:pt x="262" y="468"/>
                    </a:lnTo>
                    <a:cubicBezTo>
                      <a:pt x="601" y="561"/>
                      <a:pt x="1065" y="776"/>
                      <a:pt x="1373" y="897"/>
                    </a:cubicBezTo>
                    <a:lnTo>
                      <a:pt x="2008" y="1146"/>
                    </a:lnTo>
                    <a:cubicBezTo>
                      <a:pt x="2225" y="1234"/>
                      <a:pt x="2600" y="1321"/>
                      <a:pt x="2838" y="1321"/>
                    </a:cubicBezTo>
                    <a:cubicBezTo>
                      <a:pt x="2843" y="1321"/>
                      <a:pt x="2849" y="1321"/>
                      <a:pt x="2854" y="1321"/>
                    </a:cubicBezTo>
                    <a:cubicBezTo>
                      <a:pt x="2366" y="1232"/>
                      <a:pt x="1879" y="939"/>
                      <a:pt x="1334" y="737"/>
                    </a:cubicBezTo>
                    <a:cubicBezTo>
                      <a:pt x="1073" y="643"/>
                      <a:pt x="827" y="519"/>
                      <a:pt x="574" y="413"/>
                    </a:cubicBezTo>
                    <a:cubicBezTo>
                      <a:pt x="504" y="390"/>
                      <a:pt x="441" y="355"/>
                      <a:pt x="387" y="312"/>
                    </a:cubicBezTo>
                    <a:cubicBezTo>
                      <a:pt x="317" y="265"/>
                      <a:pt x="281" y="179"/>
                      <a:pt x="297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7"/>
              <p:cNvSpPr/>
              <p:nvPr/>
            </p:nvSpPr>
            <p:spPr>
              <a:xfrm>
                <a:off x="6958499" y="4017067"/>
                <a:ext cx="701401" cy="35387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3064" extrusionOk="0">
                    <a:moveTo>
                      <a:pt x="2717" y="0"/>
                    </a:moveTo>
                    <a:lnTo>
                      <a:pt x="0" y="1286"/>
                    </a:lnTo>
                    <a:lnTo>
                      <a:pt x="4264" y="3063"/>
                    </a:lnTo>
                    <a:lnTo>
                      <a:pt x="6072" y="651"/>
                    </a:lnTo>
                    <a:lnTo>
                      <a:pt x="27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37"/>
              <p:cNvSpPr/>
              <p:nvPr/>
            </p:nvSpPr>
            <p:spPr>
              <a:xfrm>
                <a:off x="6990953" y="4028270"/>
                <a:ext cx="645964" cy="326042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823" extrusionOk="0">
                    <a:moveTo>
                      <a:pt x="2506" y="1"/>
                    </a:moveTo>
                    <a:lnTo>
                      <a:pt x="0" y="1189"/>
                    </a:lnTo>
                    <a:lnTo>
                      <a:pt x="3928" y="2822"/>
                    </a:lnTo>
                    <a:lnTo>
                      <a:pt x="5592" y="601"/>
                    </a:lnTo>
                    <a:lnTo>
                      <a:pt x="25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6" name="Google Shape;7206;p37"/>
            <p:cNvSpPr/>
            <p:nvPr/>
          </p:nvSpPr>
          <p:spPr>
            <a:xfrm>
              <a:off x="1355312" y="4202299"/>
              <a:ext cx="186871" cy="23561"/>
            </a:xfrm>
            <a:custGeom>
              <a:avLst/>
              <a:gdLst/>
              <a:ahLst/>
              <a:cxnLst/>
              <a:rect l="l" t="t" r="r" b="b"/>
              <a:pathLst>
                <a:path w="1618" h="204" extrusionOk="0">
                  <a:moveTo>
                    <a:pt x="1365" y="1"/>
                  </a:moveTo>
                  <a:cubicBezTo>
                    <a:pt x="1364" y="1"/>
                    <a:pt x="1" y="75"/>
                    <a:pt x="858" y="180"/>
                  </a:cubicBezTo>
                  <a:cubicBezTo>
                    <a:pt x="992" y="197"/>
                    <a:pt x="1097" y="204"/>
                    <a:pt x="1178" y="204"/>
                  </a:cubicBezTo>
                  <a:cubicBezTo>
                    <a:pt x="1617" y="204"/>
                    <a:pt x="1365" y="1"/>
                    <a:pt x="136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1550613" y="4228516"/>
              <a:ext cx="198189" cy="37536"/>
            </a:xfrm>
            <a:custGeom>
              <a:avLst/>
              <a:gdLst/>
              <a:ahLst/>
              <a:cxnLst/>
              <a:rect l="l" t="t" r="r" b="b"/>
              <a:pathLst>
                <a:path w="1716" h="325" extrusionOk="0">
                  <a:moveTo>
                    <a:pt x="1315" y="34"/>
                  </a:moveTo>
                  <a:cubicBezTo>
                    <a:pt x="1391" y="34"/>
                    <a:pt x="1461" y="34"/>
                    <a:pt x="1521" y="35"/>
                  </a:cubicBezTo>
                  <a:cubicBezTo>
                    <a:pt x="1474" y="113"/>
                    <a:pt x="1318" y="265"/>
                    <a:pt x="1010" y="284"/>
                  </a:cubicBezTo>
                  <a:cubicBezTo>
                    <a:pt x="997" y="285"/>
                    <a:pt x="984" y="285"/>
                    <a:pt x="972" y="285"/>
                  </a:cubicBezTo>
                  <a:cubicBezTo>
                    <a:pt x="805" y="285"/>
                    <a:pt x="635" y="262"/>
                    <a:pt x="476" y="218"/>
                  </a:cubicBezTo>
                  <a:cubicBezTo>
                    <a:pt x="359" y="191"/>
                    <a:pt x="235" y="152"/>
                    <a:pt x="235" y="121"/>
                  </a:cubicBezTo>
                  <a:cubicBezTo>
                    <a:pt x="235" y="113"/>
                    <a:pt x="242" y="105"/>
                    <a:pt x="258" y="97"/>
                  </a:cubicBezTo>
                  <a:cubicBezTo>
                    <a:pt x="385" y="45"/>
                    <a:pt x="927" y="34"/>
                    <a:pt x="1315" y="34"/>
                  </a:cubicBezTo>
                  <a:close/>
                  <a:moveTo>
                    <a:pt x="1299" y="1"/>
                  </a:moveTo>
                  <a:cubicBezTo>
                    <a:pt x="902" y="1"/>
                    <a:pt x="279" y="13"/>
                    <a:pt x="106" y="82"/>
                  </a:cubicBezTo>
                  <a:cubicBezTo>
                    <a:pt x="1" y="125"/>
                    <a:pt x="79" y="179"/>
                    <a:pt x="340" y="245"/>
                  </a:cubicBezTo>
                  <a:cubicBezTo>
                    <a:pt x="548" y="300"/>
                    <a:pt x="760" y="325"/>
                    <a:pt x="974" y="325"/>
                  </a:cubicBezTo>
                  <a:cubicBezTo>
                    <a:pt x="1004" y="325"/>
                    <a:pt x="1035" y="324"/>
                    <a:pt x="1065" y="323"/>
                  </a:cubicBezTo>
                  <a:cubicBezTo>
                    <a:pt x="1571" y="288"/>
                    <a:pt x="1696" y="51"/>
                    <a:pt x="1708" y="23"/>
                  </a:cubicBezTo>
                  <a:lnTo>
                    <a:pt x="1716" y="8"/>
                  </a:lnTo>
                  <a:lnTo>
                    <a:pt x="1630" y="4"/>
                  </a:lnTo>
                  <a:cubicBezTo>
                    <a:pt x="1591" y="3"/>
                    <a:pt x="1464" y="1"/>
                    <a:pt x="1299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1562971" y="4236370"/>
              <a:ext cx="144022" cy="21136"/>
            </a:xfrm>
            <a:custGeom>
              <a:avLst/>
              <a:gdLst/>
              <a:ahLst/>
              <a:cxnLst/>
              <a:rect l="l" t="t" r="r" b="b"/>
              <a:pathLst>
                <a:path w="1247" h="183" extrusionOk="0">
                  <a:moveTo>
                    <a:pt x="1030" y="0"/>
                  </a:moveTo>
                  <a:cubicBezTo>
                    <a:pt x="662" y="0"/>
                    <a:pt x="1" y="15"/>
                    <a:pt x="475" y="135"/>
                  </a:cubicBezTo>
                  <a:cubicBezTo>
                    <a:pt x="611" y="169"/>
                    <a:pt x="724" y="182"/>
                    <a:pt x="818" y="182"/>
                  </a:cubicBezTo>
                  <a:cubicBezTo>
                    <a:pt x="1162" y="182"/>
                    <a:pt x="1246" y="2"/>
                    <a:pt x="1246" y="2"/>
                  </a:cubicBezTo>
                  <a:cubicBezTo>
                    <a:pt x="1246" y="2"/>
                    <a:pt x="1155" y="0"/>
                    <a:pt x="10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1570478" y="4213386"/>
              <a:ext cx="72993" cy="13859"/>
            </a:xfrm>
            <a:custGeom>
              <a:avLst/>
              <a:gdLst/>
              <a:ahLst/>
              <a:cxnLst/>
              <a:rect l="l" t="t" r="r" b="b"/>
              <a:pathLst>
                <a:path w="632" h="120" extrusionOk="0">
                  <a:moveTo>
                    <a:pt x="317" y="0"/>
                  </a:moveTo>
                  <a:cubicBezTo>
                    <a:pt x="256" y="0"/>
                    <a:pt x="196" y="5"/>
                    <a:pt x="137" y="14"/>
                  </a:cubicBezTo>
                  <a:cubicBezTo>
                    <a:pt x="16" y="34"/>
                    <a:pt x="0" y="72"/>
                    <a:pt x="98" y="96"/>
                  </a:cubicBezTo>
                  <a:cubicBezTo>
                    <a:pt x="172" y="111"/>
                    <a:pt x="245" y="119"/>
                    <a:pt x="319" y="119"/>
                  </a:cubicBezTo>
                  <a:cubicBezTo>
                    <a:pt x="378" y="119"/>
                    <a:pt x="437" y="114"/>
                    <a:pt x="495" y="104"/>
                  </a:cubicBezTo>
                  <a:cubicBezTo>
                    <a:pt x="616" y="84"/>
                    <a:pt x="632" y="45"/>
                    <a:pt x="534" y="22"/>
                  </a:cubicBezTo>
                  <a:cubicBezTo>
                    <a:pt x="462" y="7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1673961" y="4270325"/>
              <a:ext cx="210778" cy="37420"/>
            </a:xfrm>
            <a:custGeom>
              <a:avLst/>
              <a:gdLst/>
              <a:ahLst/>
              <a:cxnLst/>
              <a:rect l="l" t="t" r="r" b="b"/>
              <a:pathLst>
                <a:path w="1825" h="324" extrusionOk="0">
                  <a:moveTo>
                    <a:pt x="606" y="38"/>
                  </a:moveTo>
                  <a:cubicBezTo>
                    <a:pt x="918" y="38"/>
                    <a:pt x="1345" y="68"/>
                    <a:pt x="1587" y="90"/>
                  </a:cubicBezTo>
                  <a:cubicBezTo>
                    <a:pt x="1422" y="155"/>
                    <a:pt x="1033" y="285"/>
                    <a:pt x="712" y="285"/>
                  </a:cubicBezTo>
                  <a:cubicBezTo>
                    <a:pt x="708" y="285"/>
                    <a:pt x="703" y="285"/>
                    <a:pt x="698" y="285"/>
                  </a:cubicBezTo>
                  <a:cubicBezTo>
                    <a:pt x="691" y="285"/>
                    <a:pt x="685" y="285"/>
                    <a:pt x="678" y="285"/>
                  </a:cubicBezTo>
                  <a:cubicBezTo>
                    <a:pt x="548" y="285"/>
                    <a:pt x="419" y="250"/>
                    <a:pt x="305" y="184"/>
                  </a:cubicBezTo>
                  <a:cubicBezTo>
                    <a:pt x="258" y="160"/>
                    <a:pt x="219" y="129"/>
                    <a:pt x="219" y="102"/>
                  </a:cubicBezTo>
                  <a:cubicBezTo>
                    <a:pt x="219" y="82"/>
                    <a:pt x="242" y="67"/>
                    <a:pt x="305" y="55"/>
                  </a:cubicBezTo>
                  <a:cubicBezTo>
                    <a:pt x="373" y="43"/>
                    <a:pt x="480" y="38"/>
                    <a:pt x="606" y="38"/>
                  </a:cubicBezTo>
                  <a:close/>
                  <a:moveTo>
                    <a:pt x="618" y="0"/>
                  </a:moveTo>
                  <a:cubicBezTo>
                    <a:pt x="447" y="0"/>
                    <a:pt x="293" y="8"/>
                    <a:pt x="188" y="28"/>
                  </a:cubicBezTo>
                  <a:cubicBezTo>
                    <a:pt x="16" y="59"/>
                    <a:pt x="1" y="117"/>
                    <a:pt x="137" y="195"/>
                  </a:cubicBezTo>
                  <a:cubicBezTo>
                    <a:pt x="277" y="277"/>
                    <a:pt x="461" y="320"/>
                    <a:pt x="690" y="324"/>
                  </a:cubicBezTo>
                  <a:cubicBezTo>
                    <a:pt x="695" y="324"/>
                    <a:pt x="700" y="324"/>
                    <a:pt x="705" y="324"/>
                  </a:cubicBezTo>
                  <a:cubicBezTo>
                    <a:pt x="1230" y="324"/>
                    <a:pt x="1731" y="113"/>
                    <a:pt x="1786" y="90"/>
                  </a:cubicBezTo>
                  <a:lnTo>
                    <a:pt x="1825" y="71"/>
                  </a:lnTo>
                  <a:lnTo>
                    <a:pt x="1747" y="63"/>
                  </a:lnTo>
                  <a:cubicBezTo>
                    <a:pt x="1658" y="54"/>
                    <a:pt x="1077" y="0"/>
                    <a:pt x="6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1706992" y="4277948"/>
              <a:ext cx="126005" cy="21020"/>
            </a:xfrm>
            <a:custGeom>
              <a:avLst/>
              <a:gdLst/>
              <a:ahLst/>
              <a:cxnLst/>
              <a:rect l="l" t="t" r="r" b="b"/>
              <a:pathLst>
                <a:path w="1091" h="182" extrusionOk="0">
                  <a:moveTo>
                    <a:pt x="393" y="0"/>
                  </a:moveTo>
                  <a:cubicBezTo>
                    <a:pt x="164" y="0"/>
                    <a:pt x="0" y="24"/>
                    <a:pt x="147" y="110"/>
                  </a:cubicBezTo>
                  <a:cubicBezTo>
                    <a:pt x="237" y="162"/>
                    <a:pt x="347" y="181"/>
                    <a:pt x="460" y="181"/>
                  </a:cubicBezTo>
                  <a:cubicBezTo>
                    <a:pt x="765" y="181"/>
                    <a:pt x="1090" y="40"/>
                    <a:pt x="1090" y="40"/>
                  </a:cubicBezTo>
                  <a:cubicBezTo>
                    <a:pt x="1090" y="40"/>
                    <a:pt x="687" y="0"/>
                    <a:pt x="39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1728936" y="4253232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25" y="0"/>
                  </a:moveTo>
                  <a:cubicBezTo>
                    <a:pt x="292" y="0"/>
                    <a:pt x="259" y="2"/>
                    <a:pt x="226" y="4"/>
                  </a:cubicBezTo>
                  <a:cubicBezTo>
                    <a:pt x="78" y="16"/>
                    <a:pt x="0" y="47"/>
                    <a:pt x="55" y="78"/>
                  </a:cubicBezTo>
                  <a:cubicBezTo>
                    <a:pt x="94" y="102"/>
                    <a:pt x="201" y="117"/>
                    <a:pt x="314" y="117"/>
                  </a:cubicBezTo>
                  <a:cubicBezTo>
                    <a:pt x="347" y="117"/>
                    <a:pt x="381" y="116"/>
                    <a:pt x="413" y="113"/>
                  </a:cubicBezTo>
                  <a:cubicBezTo>
                    <a:pt x="561" y="102"/>
                    <a:pt x="639" y="70"/>
                    <a:pt x="585" y="39"/>
                  </a:cubicBezTo>
                  <a:cubicBezTo>
                    <a:pt x="545" y="15"/>
                    <a:pt x="438" y="0"/>
                    <a:pt x="32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1723970" y="4315368"/>
              <a:ext cx="207083" cy="37767"/>
            </a:xfrm>
            <a:custGeom>
              <a:avLst/>
              <a:gdLst/>
              <a:ahLst/>
              <a:cxnLst/>
              <a:rect l="l" t="t" r="r" b="b"/>
              <a:pathLst>
                <a:path w="1793" h="327" extrusionOk="0">
                  <a:moveTo>
                    <a:pt x="508" y="38"/>
                  </a:moveTo>
                  <a:cubicBezTo>
                    <a:pt x="824" y="38"/>
                    <a:pt x="1303" y="120"/>
                    <a:pt x="1540" y="168"/>
                  </a:cubicBezTo>
                  <a:cubicBezTo>
                    <a:pt x="1296" y="213"/>
                    <a:pt x="805" y="292"/>
                    <a:pt x="489" y="292"/>
                  </a:cubicBezTo>
                  <a:cubicBezTo>
                    <a:pt x="450" y="292"/>
                    <a:pt x="415" y="291"/>
                    <a:pt x="382" y="288"/>
                  </a:cubicBezTo>
                  <a:cubicBezTo>
                    <a:pt x="215" y="273"/>
                    <a:pt x="176" y="214"/>
                    <a:pt x="176" y="168"/>
                  </a:cubicBezTo>
                  <a:lnTo>
                    <a:pt x="176" y="164"/>
                  </a:lnTo>
                  <a:cubicBezTo>
                    <a:pt x="180" y="117"/>
                    <a:pt x="215" y="55"/>
                    <a:pt x="390" y="43"/>
                  </a:cubicBezTo>
                  <a:cubicBezTo>
                    <a:pt x="426" y="40"/>
                    <a:pt x="465" y="38"/>
                    <a:pt x="508" y="38"/>
                  </a:cubicBezTo>
                  <a:close/>
                  <a:moveTo>
                    <a:pt x="501" y="1"/>
                  </a:moveTo>
                  <a:cubicBezTo>
                    <a:pt x="438" y="1"/>
                    <a:pt x="379" y="3"/>
                    <a:pt x="324" y="8"/>
                  </a:cubicBezTo>
                  <a:cubicBezTo>
                    <a:pt x="113" y="27"/>
                    <a:pt x="4" y="78"/>
                    <a:pt x="0" y="164"/>
                  </a:cubicBezTo>
                  <a:cubicBezTo>
                    <a:pt x="0" y="253"/>
                    <a:pt x="105" y="304"/>
                    <a:pt x="316" y="320"/>
                  </a:cubicBezTo>
                  <a:cubicBezTo>
                    <a:pt x="372" y="325"/>
                    <a:pt x="432" y="327"/>
                    <a:pt x="496" y="327"/>
                  </a:cubicBezTo>
                  <a:cubicBezTo>
                    <a:pt x="984" y="327"/>
                    <a:pt x="1644" y="197"/>
                    <a:pt x="1727" y="179"/>
                  </a:cubicBezTo>
                  <a:lnTo>
                    <a:pt x="1793" y="168"/>
                  </a:lnTo>
                  <a:lnTo>
                    <a:pt x="1731" y="156"/>
                  </a:lnTo>
                  <a:cubicBezTo>
                    <a:pt x="1648" y="135"/>
                    <a:pt x="991" y="1"/>
                    <a:pt x="501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1760119" y="4323915"/>
              <a:ext cx="116072" cy="21482"/>
            </a:xfrm>
            <a:custGeom>
              <a:avLst/>
              <a:gdLst/>
              <a:ahLst/>
              <a:cxnLst/>
              <a:rect l="l" t="t" r="r" b="b"/>
              <a:pathLst>
                <a:path w="1005" h="186" extrusionOk="0">
                  <a:moveTo>
                    <a:pt x="266" y="0"/>
                  </a:moveTo>
                  <a:cubicBezTo>
                    <a:pt x="118" y="0"/>
                    <a:pt x="6" y="24"/>
                    <a:pt x="3" y="94"/>
                  </a:cubicBezTo>
                  <a:cubicBezTo>
                    <a:pt x="0" y="163"/>
                    <a:pt x="111" y="185"/>
                    <a:pt x="259" y="185"/>
                  </a:cubicBezTo>
                  <a:cubicBezTo>
                    <a:pt x="556" y="185"/>
                    <a:pt x="1004" y="94"/>
                    <a:pt x="1004" y="94"/>
                  </a:cubicBezTo>
                  <a:cubicBezTo>
                    <a:pt x="1004" y="94"/>
                    <a:pt x="563" y="0"/>
                    <a:pt x="26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1817058" y="4301856"/>
              <a:ext cx="65486" cy="13628"/>
            </a:xfrm>
            <a:custGeom>
              <a:avLst/>
              <a:gdLst/>
              <a:ahLst/>
              <a:cxnLst/>
              <a:rect l="l" t="t" r="r" b="b"/>
              <a:pathLst>
                <a:path w="567" h="118" extrusionOk="0">
                  <a:moveTo>
                    <a:pt x="285" y="0"/>
                  </a:moveTo>
                  <a:cubicBezTo>
                    <a:pt x="130" y="0"/>
                    <a:pt x="1" y="27"/>
                    <a:pt x="1" y="59"/>
                  </a:cubicBezTo>
                  <a:cubicBezTo>
                    <a:pt x="1" y="94"/>
                    <a:pt x="126" y="117"/>
                    <a:pt x="282" y="117"/>
                  </a:cubicBezTo>
                  <a:cubicBezTo>
                    <a:pt x="437" y="117"/>
                    <a:pt x="566" y="94"/>
                    <a:pt x="566" y="59"/>
                  </a:cubicBezTo>
                  <a:cubicBezTo>
                    <a:pt x="566" y="27"/>
                    <a:pt x="441" y="0"/>
                    <a:pt x="28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1672228" y="4361220"/>
              <a:ext cx="210316" cy="37305"/>
            </a:xfrm>
            <a:custGeom>
              <a:avLst/>
              <a:gdLst/>
              <a:ahLst/>
              <a:cxnLst/>
              <a:rect l="l" t="t" r="r" b="b"/>
              <a:pathLst>
                <a:path w="1821" h="323" extrusionOk="0">
                  <a:moveTo>
                    <a:pt x="684" y="39"/>
                  </a:moveTo>
                  <a:cubicBezTo>
                    <a:pt x="691" y="39"/>
                    <a:pt x="698" y="39"/>
                    <a:pt x="705" y="40"/>
                  </a:cubicBezTo>
                  <a:cubicBezTo>
                    <a:pt x="710" y="40"/>
                    <a:pt x="715" y="39"/>
                    <a:pt x="720" y="39"/>
                  </a:cubicBezTo>
                  <a:cubicBezTo>
                    <a:pt x="1040" y="39"/>
                    <a:pt x="1421" y="169"/>
                    <a:pt x="1582" y="238"/>
                  </a:cubicBezTo>
                  <a:cubicBezTo>
                    <a:pt x="1346" y="260"/>
                    <a:pt x="931" y="289"/>
                    <a:pt x="620" y="289"/>
                  </a:cubicBezTo>
                  <a:cubicBezTo>
                    <a:pt x="484" y="289"/>
                    <a:pt x="368" y="284"/>
                    <a:pt x="296" y="269"/>
                  </a:cubicBezTo>
                  <a:cubicBezTo>
                    <a:pt x="238" y="258"/>
                    <a:pt x="218" y="238"/>
                    <a:pt x="218" y="219"/>
                  </a:cubicBezTo>
                  <a:cubicBezTo>
                    <a:pt x="218" y="195"/>
                    <a:pt x="257" y="164"/>
                    <a:pt x="304" y="137"/>
                  </a:cubicBezTo>
                  <a:cubicBezTo>
                    <a:pt x="422" y="74"/>
                    <a:pt x="551" y="39"/>
                    <a:pt x="684" y="39"/>
                  </a:cubicBezTo>
                  <a:close/>
                  <a:moveTo>
                    <a:pt x="716" y="1"/>
                  </a:moveTo>
                  <a:cubicBezTo>
                    <a:pt x="711" y="1"/>
                    <a:pt x="706" y="1"/>
                    <a:pt x="702" y="1"/>
                  </a:cubicBezTo>
                  <a:cubicBezTo>
                    <a:pt x="472" y="4"/>
                    <a:pt x="285" y="43"/>
                    <a:pt x="140" y="125"/>
                  </a:cubicBezTo>
                  <a:cubicBezTo>
                    <a:pt x="0" y="203"/>
                    <a:pt x="12" y="262"/>
                    <a:pt x="179" y="293"/>
                  </a:cubicBezTo>
                  <a:cubicBezTo>
                    <a:pt x="288" y="315"/>
                    <a:pt x="449" y="323"/>
                    <a:pt x="627" y="323"/>
                  </a:cubicBezTo>
                  <a:cubicBezTo>
                    <a:pt x="1083" y="323"/>
                    <a:pt x="1651" y="270"/>
                    <a:pt x="1738" y="262"/>
                  </a:cubicBezTo>
                  <a:lnTo>
                    <a:pt x="1820" y="254"/>
                  </a:lnTo>
                  <a:lnTo>
                    <a:pt x="1781" y="238"/>
                  </a:lnTo>
                  <a:cubicBezTo>
                    <a:pt x="1727" y="215"/>
                    <a:pt x="1240" y="1"/>
                    <a:pt x="71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1704913" y="4370113"/>
              <a:ext cx="125774" cy="20789"/>
            </a:xfrm>
            <a:custGeom>
              <a:avLst/>
              <a:gdLst/>
              <a:ahLst/>
              <a:cxnLst/>
              <a:rect l="l" t="t" r="r" b="b"/>
              <a:pathLst>
                <a:path w="1089" h="180" extrusionOk="0">
                  <a:moveTo>
                    <a:pt x="468" y="0"/>
                  </a:moveTo>
                  <a:cubicBezTo>
                    <a:pt x="356" y="0"/>
                    <a:pt x="246" y="19"/>
                    <a:pt x="154" y="72"/>
                  </a:cubicBezTo>
                  <a:cubicBezTo>
                    <a:pt x="0" y="156"/>
                    <a:pt x="165" y="180"/>
                    <a:pt x="396" y="180"/>
                  </a:cubicBezTo>
                  <a:cubicBezTo>
                    <a:pt x="689" y="180"/>
                    <a:pt x="1089" y="142"/>
                    <a:pt x="1089" y="142"/>
                  </a:cubicBezTo>
                  <a:cubicBezTo>
                    <a:pt x="1089" y="142"/>
                    <a:pt x="772" y="0"/>
                    <a:pt x="46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1811745" y="4353597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18" y="0"/>
                  </a:moveTo>
                  <a:cubicBezTo>
                    <a:pt x="205" y="0"/>
                    <a:pt x="97" y="15"/>
                    <a:pt x="55" y="39"/>
                  </a:cubicBezTo>
                  <a:cubicBezTo>
                    <a:pt x="0" y="70"/>
                    <a:pt x="74" y="106"/>
                    <a:pt x="222" y="113"/>
                  </a:cubicBezTo>
                  <a:cubicBezTo>
                    <a:pt x="255" y="116"/>
                    <a:pt x="289" y="117"/>
                    <a:pt x="323" y="117"/>
                  </a:cubicBezTo>
                  <a:cubicBezTo>
                    <a:pt x="436" y="117"/>
                    <a:pt x="543" y="103"/>
                    <a:pt x="585" y="82"/>
                  </a:cubicBezTo>
                  <a:cubicBezTo>
                    <a:pt x="639" y="51"/>
                    <a:pt x="565" y="20"/>
                    <a:pt x="417" y="4"/>
                  </a:cubicBezTo>
                  <a:cubicBezTo>
                    <a:pt x="385" y="2"/>
                    <a:pt x="351" y="0"/>
                    <a:pt x="3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1547033" y="4402336"/>
              <a:ext cx="197727" cy="37536"/>
            </a:xfrm>
            <a:custGeom>
              <a:avLst/>
              <a:gdLst/>
              <a:ahLst/>
              <a:cxnLst/>
              <a:rect l="l" t="t" r="r" b="b"/>
              <a:pathLst>
                <a:path w="1712" h="325" extrusionOk="0">
                  <a:moveTo>
                    <a:pt x="952" y="41"/>
                  </a:moveTo>
                  <a:cubicBezTo>
                    <a:pt x="975" y="41"/>
                    <a:pt x="998" y="41"/>
                    <a:pt x="1022" y="42"/>
                  </a:cubicBezTo>
                  <a:cubicBezTo>
                    <a:pt x="1330" y="62"/>
                    <a:pt x="1478" y="214"/>
                    <a:pt x="1521" y="292"/>
                  </a:cubicBezTo>
                  <a:cubicBezTo>
                    <a:pt x="1150" y="292"/>
                    <a:pt x="406" y="288"/>
                    <a:pt x="262" y="229"/>
                  </a:cubicBezTo>
                  <a:cubicBezTo>
                    <a:pt x="242" y="221"/>
                    <a:pt x="235" y="214"/>
                    <a:pt x="235" y="206"/>
                  </a:cubicBezTo>
                  <a:cubicBezTo>
                    <a:pt x="235" y="175"/>
                    <a:pt x="363" y="136"/>
                    <a:pt x="480" y="104"/>
                  </a:cubicBezTo>
                  <a:cubicBezTo>
                    <a:pt x="637" y="64"/>
                    <a:pt x="793" y="41"/>
                    <a:pt x="952" y="41"/>
                  </a:cubicBezTo>
                  <a:close/>
                  <a:moveTo>
                    <a:pt x="967" y="0"/>
                  </a:moveTo>
                  <a:cubicBezTo>
                    <a:pt x="757" y="0"/>
                    <a:pt x="549" y="28"/>
                    <a:pt x="348" y="81"/>
                  </a:cubicBezTo>
                  <a:cubicBezTo>
                    <a:pt x="83" y="143"/>
                    <a:pt x="1" y="198"/>
                    <a:pt x="106" y="241"/>
                  </a:cubicBezTo>
                  <a:cubicBezTo>
                    <a:pt x="278" y="314"/>
                    <a:pt x="925" y="324"/>
                    <a:pt x="1320" y="324"/>
                  </a:cubicBezTo>
                  <a:cubicBezTo>
                    <a:pt x="1472" y="324"/>
                    <a:pt x="1586" y="323"/>
                    <a:pt x="1622" y="323"/>
                  </a:cubicBezTo>
                  <a:lnTo>
                    <a:pt x="1712" y="323"/>
                  </a:lnTo>
                  <a:lnTo>
                    <a:pt x="1704" y="303"/>
                  </a:lnTo>
                  <a:cubicBezTo>
                    <a:pt x="1692" y="276"/>
                    <a:pt x="1583" y="38"/>
                    <a:pt x="1080" y="3"/>
                  </a:cubicBezTo>
                  <a:cubicBezTo>
                    <a:pt x="1042" y="1"/>
                    <a:pt x="1005" y="0"/>
                    <a:pt x="96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1555117" y="4411345"/>
              <a:ext cx="147834" cy="21251"/>
            </a:xfrm>
            <a:custGeom>
              <a:avLst/>
              <a:gdLst/>
              <a:ahLst/>
              <a:cxnLst/>
              <a:rect l="l" t="t" r="r" b="b"/>
              <a:pathLst>
                <a:path w="1280" h="184" extrusionOk="0">
                  <a:moveTo>
                    <a:pt x="857" y="0"/>
                  </a:moveTo>
                  <a:cubicBezTo>
                    <a:pt x="764" y="0"/>
                    <a:pt x="651" y="13"/>
                    <a:pt x="515" y="46"/>
                  </a:cubicBezTo>
                  <a:cubicBezTo>
                    <a:pt x="1" y="171"/>
                    <a:pt x="798" y="183"/>
                    <a:pt x="1138" y="183"/>
                  </a:cubicBezTo>
                  <a:cubicBezTo>
                    <a:pt x="1223" y="183"/>
                    <a:pt x="1279" y="182"/>
                    <a:pt x="1279" y="182"/>
                  </a:cubicBezTo>
                  <a:cubicBezTo>
                    <a:pt x="1279" y="182"/>
                    <a:pt x="1206" y="0"/>
                    <a:pt x="85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1725702" y="4402105"/>
              <a:ext cx="73570" cy="13744"/>
            </a:xfrm>
            <a:custGeom>
              <a:avLst/>
              <a:gdLst/>
              <a:ahLst/>
              <a:cxnLst/>
              <a:rect l="l" t="t" r="r" b="b"/>
              <a:pathLst>
                <a:path w="637" h="119" extrusionOk="0">
                  <a:moveTo>
                    <a:pt x="330" y="0"/>
                  </a:moveTo>
                  <a:cubicBezTo>
                    <a:pt x="254" y="0"/>
                    <a:pt x="177" y="7"/>
                    <a:pt x="102" y="21"/>
                  </a:cubicBezTo>
                  <a:cubicBezTo>
                    <a:pt x="1" y="48"/>
                    <a:pt x="16" y="83"/>
                    <a:pt x="133" y="106"/>
                  </a:cubicBezTo>
                  <a:cubicBezTo>
                    <a:pt x="191" y="115"/>
                    <a:pt x="249" y="119"/>
                    <a:pt x="307" y="119"/>
                  </a:cubicBezTo>
                  <a:cubicBezTo>
                    <a:pt x="383" y="119"/>
                    <a:pt x="460" y="112"/>
                    <a:pt x="535" y="99"/>
                  </a:cubicBezTo>
                  <a:cubicBezTo>
                    <a:pt x="636" y="71"/>
                    <a:pt x="620" y="36"/>
                    <a:pt x="504" y="13"/>
                  </a:cubicBezTo>
                  <a:cubicBezTo>
                    <a:pt x="446" y="4"/>
                    <a:pt x="388" y="0"/>
                    <a:pt x="3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1564126" y="4441489"/>
              <a:ext cx="74841" cy="13975"/>
            </a:xfrm>
            <a:custGeom>
              <a:avLst/>
              <a:gdLst/>
              <a:ahLst/>
              <a:cxnLst/>
              <a:rect l="l" t="t" r="r" b="b"/>
              <a:pathLst>
                <a:path w="648" h="121" extrusionOk="0">
                  <a:moveTo>
                    <a:pt x="329" y="0"/>
                  </a:moveTo>
                  <a:cubicBezTo>
                    <a:pt x="282" y="0"/>
                    <a:pt x="235" y="4"/>
                    <a:pt x="188" y="11"/>
                  </a:cubicBezTo>
                  <a:cubicBezTo>
                    <a:pt x="51" y="27"/>
                    <a:pt x="1" y="62"/>
                    <a:pt x="79" y="89"/>
                  </a:cubicBezTo>
                  <a:cubicBezTo>
                    <a:pt x="162" y="110"/>
                    <a:pt x="248" y="120"/>
                    <a:pt x="335" y="120"/>
                  </a:cubicBezTo>
                  <a:cubicBezTo>
                    <a:pt x="378" y="120"/>
                    <a:pt x="422" y="117"/>
                    <a:pt x="465" y="112"/>
                  </a:cubicBezTo>
                  <a:cubicBezTo>
                    <a:pt x="601" y="97"/>
                    <a:pt x="648" y="62"/>
                    <a:pt x="574" y="30"/>
                  </a:cubicBezTo>
                  <a:cubicBezTo>
                    <a:pt x="492" y="11"/>
                    <a:pt x="411" y="0"/>
                    <a:pt x="329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1484897" y="4129884"/>
              <a:ext cx="251779" cy="58556"/>
            </a:xfrm>
            <a:custGeom>
              <a:avLst/>
              <a:gdLst/>
              <a:ahLst/>
              <a:cxnLst/>
              <a:rect l="l" t="t" r="r" b="b"/>
              <a:pathLst>
                <a:path w="2180" h="507" extrusionOk="0">
                  <a:moveTo>
                    <a:pt x="1864" y="47"/>
                  </a:moveTo>
                  <a:lnTo>
                    <a:pt x="1864" y="47"/>
                  </a:lnTo>
                  <a:cubicBezTo>
                    <a:pt x="1985" y="152"/>
                    <a:pt x="2152" y="390"/>
                    <a:pt x="1751" y="453"/>
                  </a:cubicBezTo>
                  <a:cubicBezTo>
                    <a:pt x="1681" y="464"/>
                    <a:pt x="1595" y="470"/>
                    <a:pt x="1491" y="470"/>
                  </a:cubicBezTo>
                  <a:cubicBezTo>
                    <a:pt x="1314" y="470"/>
                    <a:pt x="1088" y="453"/>
                    <a:pt x="815" y="421"/>
                  </a:cubicBezTo>
                  <a:cubicBezTo>
                    <a:pt x="414" y="371"/>
                    <a:pt x="211" y="324"/>
                    <a:pt x="211" y="277"/>
                  </a:cubicBezTo>
                  <a:cubicBezTo>
                    <a:pt x="211" y="273"/>
                    <a:pt x="211" y="269"/>
                    <a:pt x="215" y="265"/>
                  </a:cubicBezTo>
                  <a:cubicBezTo>
                    <a:pt x="281" y="164"/>
                    <a:pt x="1357" y="75"/>
                    <a:pt x="1864" y="47"/>
                  </a:cubicBezTo>
                  <a:close/>
                  <a:moveTo>
                    <a:pt x="1988" y="0"/>
                  </a:moveTo>
                  <a:lnTo>
                    <a:pt x="1903" y="4"/>
                  </a:lnTo>
                  <a:cubicBezTo>
                    <a:pt x="1833" y="8"/>
                    <a:pt x="141" y="106"/>
                    <a:pt x="40" y="262"/>
                  </a:cubicBezTo>
                  <a:cubicBezTo>
                    <a:pt x="1" y="328"/>
                    <a:pt x="231" y="390"/>
                    <a:pt x="730" y="449"/>
                  </a:cubicBezTo>
                  <a:cubicBezTo>
                    <a:pt x="1034" y="487"/>
                    <a:pt x="1297" y="506"/>
                    <a:pt x="1513" y="506"/>
                  </a:cubicBezTo>
                  <a:cubicBezTo>
                    <a:pt x="1648" y="506"/>
                    <a:pt x="1764" y="499"/>
                    <a:pt x="1860" y="484"/>
                  </a:cubicBezTo>
                  <a:cubicBezTo>
                    <a:pt x="2105" y="445"/>
                    <a:pt x="2179" y="363"/>
                    <a:pt x="2179" y="277"/>
                  </a:cubicBezTo>
                  <a:cubicBezTo>
                    <a:pt x="2179" y="152"/>
                    <a:pt x="2023" y="28"/>
                    <a:pt x="2012" y="16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1449440" y="4142935"/>
              <a:ext cx="270605" cy="34187"/>
            </a:xfrm>
            <a:custGeom>
              <a:avLst/>
              <a:gdLst/>
              <a:ahLst/>
              <a:cxnLst/>
              <a:rect l="l" t="t" r="r" b="b"/>
              <a:pathLst>
                <a:path w="2343" h="296" extrusionOk="0">
                  <a:moveTo>
                    <a:pt x="1976" y="1"/>
                  </a:moveTo>
                  <a:cubicBezTo>
                    <a:pt x="1976" y="1"/>
                    <a:pt x="0" y="110"/>
                    <a:pt x="1247" y="262"/>
                  </a:cubicBezTo>
                  <a:cubicBezTo>
                    <a:pt x="1440" y="285"/>
                    <a:pt x="1591" y="295"/>
                    <a:pt x="1708" y="295"/>
                  </a:cubicBezTo>
                  <a:cubicBezTo>
                    <a:pt x="2343" y="295"/>
                    <a:pt x="1976" y="1"/>
                    <a:pt x="197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1737945" y="4182203"/>
              <a:ext cx="277765" cy="52204"/>
            </a:xfrm>
            <a:custGeom>
              <a:avLst/>
              <a:gdLst/>
              <a:ahLst/>
              <a:cxnLst/>
              <a:rect l="l" t="t" r="r" b="b"/>
              <a:pathLst>
                <a:path w="2405" h="452" extrusionOk="0">
                  <a:moveTo>
                    <a:pt x="1953" y="34"/>
                  </a:moveTo>
                  <a:cubicBezTo>
                    <a:pt x="2050" y="34"/>
                    <a:pt x="2138" y="34"/>
                    <a:pt x="2214" y="35"/>
                  </a:cubicBezTo>
                  <a:cubicBezTo>
                    <a:pt x="2147" y="148"/>
                    <a:pt x="1917" y="381"/>
                    <a:pt x="1438" y="413"/>
                  </a:cubicBezTo>
                  <a:cubicBezTo>
                    <a:pt x="1410" y="413"/>
                    <a:pt x="1382" y="414"/>
                    <a:pt x="1354" y="414"/>
                  </a:cubicBezTo>
                  <a:cubicBezTo>
                    <a:pt x="1103" y="414"/>
                    <a:pt x="854" y="382"/>
                    <a:pt x="612" y="315"/>
                  </a:cubicBezTo>
                  <a:cubicBezTo>
                    <a:pt x="378" y="257"/>
                    <a:pt x="257" y="206"/>
                    <a:pt x="257" y="167"/>
                  </a:cubicBezTo>
                  <a:cubicBezTo>
                    <a:pt x="257" y="152"/>
                    <a:pt x="273" y="140"/>
                    <a:pt x="300" y="128"/>
                  </a:cubicBezTo>
                  <a:cubicBezTo>
                    <a:pt x="501" y="48"/>
                    <a:pt x="1374" y="34"/>
                    <a:pt x="1953" y="34"/>
                  </a:cubicBezTo>
                  <a:close/>
                  <a:moveTo>
                    <a:pt x="1861" y="0"/>
                  </a:moveTo>
                  <a:cubicBezTo>
                    <a:pt x="1299" y="0"/>
                    <a:pt x="387" y="15"/>
                    <a:pt x="144" y="113"/>
                  </a:cubicBezTo>
                  <a:cubicBezTo>
                    <a:pt x="0" y="167"/>
                    <a:pt x="109" y="245"/>
                    <a:pt x="479" y="339"/>
                  </a:cubicBezTo>
                  <a:cubicBezTo>
                    <a:pt x="757" y="415"/>
                    <a:pt x="1045" y="451"/>
                    <a:pt x="1333" y="451"/>
                  </a:cubicBezTo>
                  <a:cubicBezTo>
                    <a:pt x="1385" y="451"/>
                    <a:pt x="1437" y="450"/>
                    <a:pt x="1489" y="448"/>
                  </a:cubicBezTo>
                  <a:cubicBezTo>
                    <a:pt x="2210" y="401"/>
                    <a:pt x="2389" y="39"/>
                    <a:pt x="2397" y="23"/>
                  </a:cubicBezTo>
                  <a:lnTo>
                    <a:pt x="2405" y="3"/>
                  </a:lnTo>
                  <a:lnTo>
                    <a:pt x="2315" y="3"/>
                  </a:lnTo>
                  <a:cubicBezTo>
                    <a:pt x="2292" y="3"/>
                    <a:pt x="2111" y="0"/>
                    <a:pt x="186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1750533" y="4192135"/>
              <a:ext cx="208930" cy="30953"/>
            </a:xfrm>
            <a:custGeom>
              <a:avLst/>
              <a:gdLst/>
              <a:ahLst/>
              <a:cxnLst/>
              <a:rect l="l" t="t" r="r" b="b"/>
              <a:pathLst>
                <a:path w="1809" h="268" extrusionOk="0">
                  <a:moveTo>
                    <a:pt x="1504" y="1"/>
                  </a:moveTo>
                  <a:cubicBezTo>
                    <a:pt x="974" y="1"/>
                    <a:pt x="0" y="23"/>
                    <a:pt x="690" y="198"/>
                  </a:cubicBezTo>
                  <a:cubicBezTo>
                    <a:pt x="887" y="248"/>
                    <a:pt x="1051" y="268"/>
                    <a:pt x="1187" y="268"/>
                  </a:cubicBezTo>
                  <a:cubicBezTo>
                    <a:pt x="1686" y="268"/>
                    <a:pt x="1808" y="3"/>
                    <a:pt x="1808" y="3"/>
                  </a:cubicBezTo>
                  <a:cubicBezTo>
                    <a:pt x="1808" y="3"/>
                    <a:pt x="1681" y="1"/>
                    <a:pt x="1504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1916614" y="4242607"/>
              <a:ext cx="294859" cy="52088"/>
            </a:xfrm>
            <a:custGeom>
              <a:avLst/>
              <a:gdLst/>
              <a:ahLst/>
              <a:cxnLst/>
              <a:rect l="l" t="t" r="r" b="b"/>
              <a:pathLst>
                <a:path w="2553" h="451" extrusionOk="0">
                  <a:moveTo>
                    <a:pt x="841" y="37"/>
                  </a:moveTo>
                  <a:cubicBezTo>
                    <a:pt x="1321" y="37"/>
                    <a:pt x="1971" y="85"/>
                    <a:pt x="2315" y="116"/>
                  </a:cubicBezTo>
                  <a:cubicBezTo>
                    <a:pt x="2082" y="211"/>
                    <a:pt x="1495" y="412"/>
                    <a:pt x="998" y="412"/>
                  </a:cubicBezTo>
                  <a:cubicBezTo>
                    <a:pt x="989" y="412"/>
                    <a:pt x="980" y="412"/>
                    <a:pt x="971" y="412"/>
                  </a:cubicBezTo>
                  <a:cubicBezTo>
                    <a:pt x="963" y="412"/>
                    <a:pt x="955" y="412"/>
                    <a:pt x="948" y="412"/>
                  </a:cubicBezTo>
                  <a:cubicBezTo>
                    <a:pt x="741" y="412"/>
                    <a:pt x="539" y="361"/>
                    <a:pt x="359" y="264"/>
                  </a:cubicBezTo>
                  <a:cubicBezTo>
                    <a:pt x="277" y="213"/>
                    <a:pt x="238" y="174"/>
                    <a:pt x="238" y="143"/>
                  </a:cubicBezTo>
                  <a:cubicBezTo>
                    <a:pt x="238" y="108"/>
                    <a:pt x="285" y="81"/>
                    <a:pt x="374" y="65"/>
                  </a:cubicBezTo>
                  <a:cubicBezTo>
                    <a:pt x="481" y="45"/>
                    <a:pt x="647" y="37"/>
                    <a:pt x="841" y="37"/>
                  </a:cubicBezTo>
                  <a:close/>
                  <a:moveTo>
                    <a:pt x="842" y="1"/>
                  </a:moveTo>
                  <a:cubicBezTo>
                    <a:pt x="607" y="1"/>
                    <a:pt x="397" y="11"/>
                    <a:pt x="254" y="38"/>
                  </a:cubicBezTo>
                  <a:cubicBezTo>
                    <a:pt x="24" y="81"/>
                    <a:pt x="0" y="162"/>
                    <a:pt x="195" y="275"/>
                  </a:cubicBezTo>
                  <a:cubicBezTo>
                    <a:pt x="390" y="388"/>
                    <a:pt x="647" y="447"/>
                    <a:pt x="963" y="451"/>
                  </a:cubicBezTo>
                  <a:cubicBezTo>
                    <a:pt x="967" y="451"/>
                    <a:pt x="972" y="451"/>
                    <a:pt x="976" y="451"/>
                  </a:cubicBezTo>
                  <a:cubicBezTo>
                    <a:pt x="1728" y="451"/>
                    <a:pt x="2483" y="131"/>
                    <a:pt x="2514" y="116"/>
                  </a:cubicBezTo>
                  <a:lnTo>
                    <a:pt x="2553" y="100"/>
                  </a:lnTo>
                  <a:lnTo>
                    <a:pt x="2471" y="92"/>
                  </a:lnTo>
                  <a:cubicBezTo>
                    <a:pt x="2422" y="86"/>
                    <a:pt x="1528" y="1"/>
                    <a:pt x="84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1960040" y="4252539"/>
              <a:ext cx="182598" cy="30375"/>
            </a:xfrm>
            <a:custGeom>
              <a:avLst/>
              <a:gdLst/>
              <a:ahLst/>
              <a:cxnLst/>
              <a:rect l="l" t="t" r="r" b="b"/>
              <a:pathLst>
                <a:path w="1581" h="263" extrusionOk="0">
                  <a:moveTo>
                    <a:pt x="572" y="1"/>
                  </a:moveTo>
                  <a:cubicBezTo>
                    <a:pt x="238" y="1"/>
                    <a:pt x="1" y="35"/>
                    <a:pt x="213" y="158"/>
                  </a:cubicBezTo>
                  <a:cubicBezTo>
                    <a:pt x="343" y="235"/>
                    <a:pt x="502" y="263"/>
                    <a:pt x="665" y="263"/>
                  </a:cubicBezTo>
                  <a:cubicBezTo>
                    <a:pt x="1108" y="263"/>
                    <a:pt x="1581" y="57"/>
                    <a:pt x="1581" y="57"/>
                  </a:cubicBezTo>
                  <a:cubicBezTo>
                    <a:pt x="1581" y="57"/>
                    <a:pt x="998" y="1"/>
                    <a:pt x="57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1988105" y="4307977"/>
              <a:ext cx="290008" cy="53128"/>
            </a:xfrm>
            <a:custGeom>
              <a:avLst/>
              <a:gdLst/>
              <a:ahLst/>
              <a:cxnLst/>
              <a:rect l="l" t="t" r="r" b="b"/>
              <a:pathLst>
                <a:path w="2511" h="460" extrusionOk="0">
                  <a:moveTo>
                    <a:pt x="695" y="38"/>
                  </a:moveTo>
                  <a:cubicBezTo>
                    <a:pt x="1183" y="38"/>
                    <a:pt x="1926" y="163"/>
                    <a:pt x="2265" y="232"/>
                  </a:cubicBezTo>
                  <a:cubicBezTo>
                    <a:pt x="1919" y="297"/>
                    <a:pt x="1169" y="421"/>
                    <a:pt x="683" y="421"/>
                  </a:cubicBezTo>
                  <a:cubicBezTo>
                    <a:pt x="621" y="421"/>
                    <a:pt x="563" y="419"/>
                    <a:pt x="511" y="415"/>
                  </a:cubicBezTo>
                  <a:cubicBezTo>
                    <a:pt x="293" y="395"/>
                    <a:pt x="184" y="333"/>
                    <a:pt x="184" y="232"/>
                  </a:cubicBezTo>
                  <a:lnTo>
                    <a:pt x="188" y="228"/>
                  </a:lnTo>
                  <a:cubicBezTo>
                    <a:pt x="188" y="126"/>
                    <a:pt x="305" y="64"/>
                    <a:pt x="523" y="45"/>
                  </a:cubicBezTo>
                  <a:cubicBezTo>
                    <a:pt x="575" y="40"/>
                    <a:pt x="633" y="38"/>
                    <a:pt x="695" y="38"/>
                  </a:cubicBezTo>
                  <a:close/>
                  <a:moveTo>
                    <a:pt x="685" y="1"/>
                  </a:moveTo>
                  <a:cubicBezTo>
                    <a:pt x="604" y="1"/>
                    <a:pt x="528" y="4"/>
                    <a:pt x="457" y="10"/>
                  </a:cubicBezTo>
                  <a:cubicBezTo>
                    <a:pt x="165" y="37"/>
                    <a:pt x="16" y="111"/>
                    <a:pt x="9" y="232"/>
                  </a:cubicBezTo>
                  <a:cubicBezTo>
                    <a:pt x="1" y="349"/>
                    <a:pt x="149" y="423"/>
                    <a:pt x="441" y="450"/>
                  </a:cubicBezTo>
                  <a:cubicBezTo>
                    <a:pt x="517" y="457"/>
                    <a:pt x="600" y="460"/>
                    <a:pt x="688" y="460"/>
                  </a:cubicBezTo>
                  <a:cubicBezTo>
                    <a:pt x="1399" y="460"/>
                    <a:pt x="2400" y="258"/>
                    <a:pt x="2448" y="247"/>
                  </a:cubicBezTo>
                  <a:lnTo>
                    <a:pt x="2511" y="232"/>
                  </a:lnTo>
                  <a:lnTo>
                    <a:pt x="2448" y="220"/>
                  </a:lnTo>
                  <a:cubicBezTo>
                    <a:pt x="2403" y="209"/>
                    <a:pt x="1395" y="1"/>
                    <a:pt x="68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2036959" y="4319295"/>
              <a:ext cx="168276" cy="31068"/>
            </a:xfrm>
            <a:custGeom>
              <a:avLst/>
              <a:gdLst/>
              <a:ahLst/>
              <a:cxnLst/>
              <a:rect l="l" t="t" r="r" b="b"/>
              <a:pathLst>
                <a:path w="1457" h="269" extrusionOk="0">
                  <a:moveTo>
                    <a:pt x="383" y="0"/>
                  </a:moveTo>
                  <a:cubicBezTo>
                    <a:pt x="168" y="0"/>
                    <a:pt x="5" y="34"/>
                    <a:pt x="3" y="134"/>
                  </a:cubicBezTo>
                  <a:cubicBezTo>
                    <a:pt x="0" y="235"/>
                    <a:pt x="161" y="269"/>
                    <a:pt x="376" y="269"/>
                  </a:cubicBezTo>
                  <a:cubicBezTo>
                    <a:pt x="807" y="269"/>
                    <a:pt x="1456" y="134"/>
                    <a:pt x="1456" y="134"/>
                  </a:cubicBezTo>
                  <a:cubicBezTo>
                    <a:pt x="1456" y="134"/>
                    <a:pt x="814" y="0"/>
                    <a:pt x="3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1913842" y="4374733"/>
              <a:ext cx="294050" cy="51973"/>
            </a:xfrm>
            <a:custGeom>
              <a:avLst/>
              <a:gdLst/>
              <a:ahLst/>
              <a:cxnLst/>
              <a:rect l="l" t="t" r="r" b="b"/>
              <a:pathLst>
                <a:path w="2546" h="450" extrusionOk="0">
                  <a:moveTo>
                    <a:pt x="964" y="31"/>
                  </a:moveTo>
                  <a:cubicBezTo>
                    <a:pt x="971" y="31"/>
                    <a:pt x="979" y="32"/>
                    <a:pt x="987" y="32"/>
                  </a:cubicBezTo>
                  <a:cubicBezTo>
                    <a:pt x="991" y="32"/>
                    <a:pt x="996" y="32"/>
                    <a:pt x="1001" y="32"/>
                  </a:cubicBezTo>
                  <a:cubicBezTo>
                    <a:pt x="1501" y="32"/>
                    <a:pt x="2084" y="235"/>
                    <a:pt x="2316" y="332"/>
                  </a:cubicBezTo>
                  <a:cubicBezTo>
                    <a:pt x="1972" y="365"/>
                    <a:pt x="1327" y="411"/>
                    <a:pt x="847" y="411"/>
                  </a:cubicBezTo>
                  <a:cubicBezTo>
                    <a:pt x="647" y="411"/>
                    <a:pt x="475" y="403"/>
                    <a:pt x="367" y="382"/>
                  </a:cubicBezTo>
                  <a:cubicBezTo>
                    <a:pt x="279" y="363"/>
                    <a:pt x="236" y="340"/>
                    <a:pt x="235" y="307"/>
                  </a:cubicBezTo>
                  <a:lnTo>
                    <a:pt x="235" y="307"/>
                  </a:lnTo>
                  <a:cubicBezTo>
                    <a:pt x="236" y="276"/>
                    <a:pt x="279" y="233"/>
                    <a:pt x="367" y="180"/>
                  </a:cubicBezTo>
                  <a:cubicBezTo>
                    <a:pt x="551" y="82"/>
                    <a:pt x="757" y="31"/>
                    <a:pt x="964" y="31"/>
                  </a:cubicBezTo>
                  <a:close/>
                  <a:moveTo>
                    <a:pt x="996" y="0"/>
                  </a:moveTo>
                  <a:cubicBezTo>
                    <a:pt x="992" y="0"/>
                    <a:pt x="987" y="0"/>
                    <a:pt x="983" y="0"/>
                  </a:cubicBezTo>
                  <a:cubicBezTo>
                    <a:pt x="663" y="4"/>
                    <a:pt x="402" y="63"/>
                    <a:pt x="203" y="176"/>
                  </a:cubicBezTo>
                  <a:cubicBezTo>
                    <a:pt x="1" y="285"/>
                    <a:pt x="16" y="367"/>
                    <a:pt x="246" y="410"/>
                  </a:cubicBezTo>
                  <a:cubicBezTo>
                    <a:pt x="394" y="439"/>
                    <a:pt x="617" y="450"/>
                    <a:pt x="865" y="450"/>
                  </a:cubicBezTo>
                  <a:cubicBezTo>
                    <a:pt x="1545" y="450"/>
                    <a:pt x="2416" y="369"/>
                    <a:pt x="2468" y="363"/>
                  </a:cubicBezTo>
                  <a:lnTo>
                    <a:pt x="2546" y="355"/>
                  </a:lnTo>
                  <a:lnTo>
                    <a:pt x="2511" y="343"/>
                  </a:lnTo>
                  <a:cubicBezTo>
                    <a:pt x="2480" y="324"/>
                    <a:pt x="1748" y="0"/>
                    <a:pt x="99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1955998" y="4386167"/>
              <a:ext cx="183522" cy="30722"/>
            </a:xfrm>
            <a:custGeom>
              <a:avLst/>
              <a:gdLst/>
              <a:ahLst/>
              <a:cxnLst/>
              <a:rect l="l" t="t" r="r" b="b"/>
              <a:pathLst>
                <a:path w="1589" h="266" extrusionOk="0">
                  <a:moveTo>
                    <a:pt x="683" y="0"/>
                  </a:moveTo>
                  <a:cubicBezTo>
                    <a:pt x="520" y="0"/>
                    <a:pt x="360" y="28"/>
                    <a:pt x="224" y="104"/>
                  </a:cubicBezTo>
                  <a:cubicBezTo>
                    <a:pt x="0" y="230"/>
                    <a:pt x="241" y="265"/>
                    <a:pt x="580" y="265"/>
                  </a:cubicBezTo>
                  <a:cubicBezTo>
                    <a:pt x="1007" y="265"/>
                    <a:pt x="1588" y="209"/>
                    <a:pt x="1588" y="209"/>
                  </a:cubicBezTo>
                  <a:cubicBezTo>
                    <a:pt x="1588" y="209"/>
                    <a:pt x="1128" y="0"/>
                    <a:pt x="6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1732516" y="4434213"/>
              <a:ext cx="276842" cy="52550"/>
            </a:xfrm>
            <a:custGeom>
              <a:avLst/>
              <a:gdLst/>
              <a:ahLst/>
              <a:cxnLst/>
              <a:rect l="l" t="t" r="r" b="b"/>
              <a:pathLst>
                <a:path w="2397" h="455" extrusionOk="0">
                  <a:moveTo>
                    <a:pt x="1377" y="42"/>
                  </a:moveTo>
                  <a:cubicBezTo>
                    <a:pt x="1402" y="42"/>
                    <a:pt x="1428" y="42"/>
                    <a:pt x="1454" y="43"/>
                  </a:cubicBezTo>
                  <a:cubicBezTo>
                    <a:pt x="1933" y="78"/>
                    <a:pt x="2148" y="312"/>
                    <a:pt x="2206" y="421"/>
                  </a:cubicBezTo>
                  <a:cubicBezTo>
                    <a:pt x="2142" y="421"/>
                    <a:pt x="2069" y="422"/>
                    <a:pt x="1990" y="422"/>
                  </a:cubicBezTo>
                  <a:cubicBezTo>
                    <a:pt x="1412" y="422"/>
                    <a:pt x="499" y="406"/>
                    <a:pt x="300" y="323"/>
                  </a:cubicBezTo>
                  <a:cubicBezTo>
                    <a:pt x="273" y="312"/>
                    <a:pt x="261" y="300"/>
                    <a:pt x="261" y="288"/>
                  </a:cubicBezTo>
                  <a:cubicBezTo>
                    <a:pt x="261" y="249"/>
                    <a:pt x="382" y="199"/>
                    <a:pt x="628" y="140"/>
                  </a:cubicBezTo>
                  <a:cubicBezTo>
                    <a:pt x="872" y="76"/>
                    <a:pt x="1123" y="42"/>
                    <a:pt x="1377" y="42"/>
                  </a:cubicBezTo>
                  <a:close/>
                  <a:moveTo>
                    <a:pt x="1360" y="0"/>
                  </a:moveTo>
                  <a:cubicBezTo>
                    <a:pt x="1067" y="0"/>
                    <a:pt x="775" y="40"/>
                    <a:pt x="491" y="113"/>
                  </a:cubicBezTo>
                  <a:cubicBezTo>
                    <a:pt x="117" y="206"/>
                    <a:pt x="0" y="281"/>
                    <a:pt x="144" y="339"/>
                  </a:cubicBezTo>
                  <a:cubicBezTo>
                    <a:pt x="391" y="440"/>
                    <a:pt x="1366" y="454"/>
                    <a:pt x="1919" y="454"/>
                  </a:cubicBezTo>
                  <a:cubicBezTo>
                    <a:pt x="2135" y="454"/>
                    <a:pt x="2287" y="452"/>
                    <a:pt x="2307" y="452"/>
                  </a:cubicBezTo>
                  <a:lnTo>
                    <a:pt x="2397" y="452"/>
                  </a:lnTo>
                  <a:lnTo>
                    <a:pt x="2389" y="432"/>
                  </a:lnTo>
                  <a:cubicBezTo>
                    <a:pt x="2381" y="417"/>
                    <a:pt x="2229" y="54"/>
                    <a:pt x="1508" y="4"/>
                  </a:cubicBezTo>
                  <a:cubicBezTo>
                    <a:pt x="1459" y="2"/>
                    <a:pt x="1409" y="0"/>
                    <a:pt x="136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1744643" y="4446109"/>
              <a:ext cx="208930" cy="30722"/>
            </a:xfrm>
            <a:custGeom>
              <a:avLst/>
              <a:gdLst/>
              <a:ahLst/>
              <a:cxnLst/>
              <a:rect l="l" t="t" r="r" b="b"/>
              <a:pathLst>
                <a:path w="1809" h="266" extrusionOk="0">
                  <a:moveTo>
                    <a:pt x="1201" y="0"/>
                  </a:moveTo>
                  <a:cubicBezTo>
                    <a:pt x="1066" y="0"/>
                    <a:pt x="901" y="19"/>
                    <a:pt x="702" y="68"/>
                  </a:cubicBezTo>
                  <a:cubicBezTo>
                    <a:pt x="1" y="244"/>
                    <a:pt x="974" y="266"/>
                    <a:pt x="1504" y="266"/>
                  </a:cubicBezTo>
                  <a:cubicBezTo>
                    <a:pt x="1681" y="266"/>
                    <a:pt x="1809" y="263"/>
                    <a:pt x="1809" y="263"/>
                  </a:cubicBezTo>
                  <a:cubicBezTo>
                    <a:pt x="1809" y="263"/>
                    <a:pt x="1703" y="0"/>
                    <a:pt x="120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1388575" y="4179893"/>
              <a:ext cx="1052044" cy="424098"/>
            </a:xfrm>
            <a:custGeom>
              <a:avLst/>
              <a:gdLst/>
              <a:ahLst/>
              <a:cxnLst/>
              <a:rect l="l" t="t" r="r" b="b"/>
              <a:pathLst>
                <a:path w="9109" h="3672" extrusionOk="0">
                  <a:moveTo>
                    <a:pt x="1653" y="0"/>
                  </a:moveTo>
                  <a:cubicBezTo>
                    <a:pt x="1082" y="0"/>
                    <a:pt x="501" y="114"/>
                    <a:pt x="87" y="472"/>
                  </a:cubicBezTo>
                  <a:cubicBezTo>
                    <a:pt x="77" y="470"/>
                    <a:pt x="65" y="468"/>
                    <a:pt x="54" y="468"/>
                  </a:cubicBezTo>
                  <a:cubicBezTo>
                    <a:pt x="44" y="468"/>
                    <a:pt x="34" y="470"/>
                    <a:pt x="28" y="476"/>
                  </a:cubicBezTo>
                  <a:cubicBezTo>
                    <a:pt x="17" y="499"/>
                    <a:pt x="5" y="522"/>
                    <a:pt x="1" y="550"/>
                  </a:cubicBezTo>
                  <a:lnTo>
                    <a:pt x="2179" y="3671"/>
                  </a:lnTo>
                  <a:cubicBezTo>
                    <a:pt x="2666" y="3228"/>
                    <a:pt x="3475" y="2987"/>
                    <a:pt x="4461" y="2987"/>
                  </a:cubicBezTo>
                  <a:cubicBezTo>
                    <a:pt x="4716" y="2987"/>
                    <a:pt x="4982" y="3003"/>
                    <a:pt x="5258" y="3036"/>
                  </a:cubicBezTo>
                  <a:cubicBezTo>
                    <a:pt x="5374" y="2955"/>
                    <a:pt x="5511" y="2914"/>
                    <a:pt x="5649" y="2914"/>
                  </a:cubicBezTo>
                  <a:cubicBezTo>
                    <a:pt x="5738" y="2914"/>
                    <a:pt x="5827" y="2931"/>
                    <a:pt x="5913" y="2966"/>
                  </a:cubicBezTo>
                  <a:cubicBezTo>
                    <a:pt x="6386" y="2781"/>
                    <a:pt x="6864" y="2713"/>
                    <a:pt x="7309" y="2713"/>
                  </a:cubicBezTo>
                  <a:cubicBezTo>
                    <a:pt x="8052" y="2713"/>
                    <a:pt x="8701" y="2902"/>
                    <a:pt x="9077" y="3044"/>
                  </a:cubicBezTo>
                  <a:cubicBezTo>
                    <a:pt x="9093" y="3032"/>
                    <a:pt x="9105" y="3013"/>
                    <a:pt x="9108" y="2997"/>
                  </a:cubicBezTo>
                  <a:lnTo>
                    <a:pt x="8956" y="2837"/>
                  </a:lnTo>
                  <a:lnTo>
                    <a:pt x="7257" y="448"/>
                  </a:lnTo>
                  <a:cubicBezTo>
                    <a:pt x="6671" y="164"/>
                    <a:pt x="6031" y="73"/>
                    <a:pt x="5454" y="73"/>
                  </a:cubicBezTo>
                  <a:cubicBezTo>
                    <a:pt x="4449" y="73"/>
                    <a:pt x="3637" y="347"/>
                    <a:pt x="3637" y="347"/>
                  </a:cubicBezTo>
                  <a:lnTo>
                    <a:pt x="3610" y="339"/>
                  </a:lnTo>
                  <a:cubicBezTo>
                    <a:pt x="3452" y="289"/>
                    <a:pt x="2564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1392271" y="4171693"/>
              <a:ext cx="1048348" cy="424098"/>
            </a:xfrm>
            <a:custGeom>
              <a:avLst/>
              <a:gdLst/>
              <a:ahLst/>
              <a:cxnLst/>
              <a:rect l="l" t="t" r="r" b="b"/>
              <a:pathLst>
                <a:path w="9077" h="3672" extrusionOk="0">
                  <a:moveTo>
                    <a:pt x="1653" y="0"/>
                  </a:moveTo>
                  <a:cubicBezTo>
                    <a:pt x="1041" y="0"/>
                    <a:pt x="419" y="130"/>
                    <a:pt x="0" y="550"/>
                  </a:cubicBezTo>
                  <a:lnTo>
                    <a:pt x="2175" y="3672"/>
                  </a:lnTo>
                  <a:cubicBezTo>
                    <a:pt x="2659" y="3231"/>
                    <a:pt x="3442" y="2985"/>
                    <a:pt x="4414" y="2985"/>
                  </a:cubicBezTo>
                  <a:cubicBezTo>
                    <a:pt x="4670" y="2985"/>
                    <a:pt x="4938" y="3002"/>
                    <a:pt x="5218" y="3037"/>
                  </a:cubicBezTo>
                  <a:cubicBezTo>
                    <a:pt x="5336" y="2961"/>
                    <a:pt x="5473" y="2921"/>
                    <a:pt x="5610" y="2921"/>
                  </a:cubicBezTo>
                  <a:cubicBezTo>
                    <a:pt x="5705" y="2921"/>
                    <a:pt x="5799" y="2940"/>
                    <a:pt x="5889" y="2978"/>
                  </a:cubicBezTo>
                  <a:cubicBezTo>
                    <a:pt x="6353" y="2797"/>
                    <a:pt x="6826" y="2730"/>
                    <a:pt x="7267" y="2730"/>
                  </a:cubicBezTo>
                  <a:cubicBezTo>
                    <a:pt x="8028" y="2730"/>
                    <a:pt x="8697" y="2927"/>
                    <a:pt x="9076" y="3068"/>
                  </a:cubicBezTo>
                  <a:lnTo>
                    <a:pt x="7253" y="449"/>
                  </a:lnTo>
                  <a:cubicBezTo>
                    <a:pt x="6667" y="165"/>
                    <a:pt x="6026" y="74"/>
                    <a:pt x="5449" y="74"/>
                  </a:cubicBezTo>
                  <a:cubicBezTo>
                    <a:pt x="4445" y="74"/>
                    <a:pt x="3632" y="348"/>
                    <a:pt x="3632" y="348"/>
                  </a:cubicBezTo>
                  <a:lnTo>
                    <a:pt x="3605" y="336"/>
                  </a:lnTo>
                  <a:cubicBezTo>
                    <a:pt x="3447" y="287"/>
                    <a:pt x="2561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1736097" y="4191096"/>
              <a:ext cx="368776" cy="331355"/>
            </a:xfrm>
            <a:custGeom>
              <a:avLst/>
              <a:gdLst/>
              <a:ahLst/>
              <a:cxnLst/>
              <a:rect l="l" t="t" r="r" b="b"/>
              <a:pathLst>
                <a:path w="3193" h="2869" extrusionOk="0">
                  <a:moveTo>
                    <a:pt x="0" y="0"/>
                  </a:moveTo>
                  <a:cubicBezTo>
                    <a:pt x="51" y="71"/>
                    <a:pt x="98" y="145"/>
                    <a:pt x="141" y="219"/>
                  </a:cubicBezTo>
                  <a:cubicBezTo>
                    <a:pt x="195" y="312"/>
                    <a:pt x="254" y="402"/>
                    <a:pt x="316" y="488"/>
                  </a:cubicBezTo>
                  <a:cubicBezTo>
                    <a:pt x="414" y="620"/>
                    <a:pt x="519" y="753"/>
                    <a:pt x="620" y="889"/>
                  </a:cubicBezTo>
                  <a:cubicBezTo>
                    <a:pt x="721" y="1022"/>
                    <a:pt x="827" y="1154"/>
                    <a:pt x="924" y="1290"/>
                  </a:cubicBezTo>
                  <a:cubicBezTo>
                    <a:pt x="1025" y="1427"/>
                    <a:pt x="1119" y="1567"/>
                    <a:pt x="1216" y="1707"/>
                  </a:cubicBezTo>
                  <a:cubicBezTo>
                    <a:pt x="1489" y="2097"/>
                    <a:pt x="1781" y="2471"/>
                    <a:pt x="2066" y="2849"/>
                  </a:cubicBezTo>
                  <a:cubicBezTo>
                    <a:pt x="2109" y="2853"/>
                    <a:pt x="2156" y="2861"/>
                    <a:pt x="2202" y="2865"/>
                  </a:cubicBezTo>
                  <a:lnTo>
                    <a:pt x="2241" y="2869"/>
                  </a:lnTo>
                  <a:cubicBezTo>
                    <a:pt x="2269" y="2849"/>
                    <a:pt x="2296" y="2834"/>
                    <a:pt x="2327" y="2822"/>
                  </a:cubicBezTo>
                  <a:cubicBezTo>
                    <a:pt x="2426" y="2778"/>
                    <a:pt x="2532" y="2756"/>
                    <a:pt x="2640" y="2756"/>
                  </a:cubicBezTo>
                  <a:cubicBezTo>
                    <a:pt x="2676" y="2756"/>
                    <a:pt x="2712" y="2759"/>
                    <a:pt x="2748" y="2764"/>
                  </a:cubicBezTo>
                  <a:cubicBezTo>
                    <a:pt x="2806" y="2771"/>
                    <a:pt x="2861" y="2787"/>
                    <a:pt x="2915" y="2814"/>
                  </a:cubicBezTo>
                  <a:cubicBezTo>
                    <a:pt x="3009" y="2775"/>
                    <a:pt x="3099" y="2744"/>
                    <a:pt x="3192" y="2717"/>
                  </a:cubicBezTo>
                  <a:cubicBezTo>
                    <a:pt x="3040" y="2506"/>
                    <a:pt x="2888" y="2304"/>
                    <a:pt x="2732" y="2105"/>
                  </a:cubicBezTo>
                  <a:cubicBezTo>
                    <a:pt x="2530" y="1852"/>
                    <a:pt x="2323" y="1602"/>
                    <a:pt x="2120" y="1349"/>
                  </a:cubicBezTo>
                  <a:cubicBezTo>
                    <a:pt x="1774" y="936"/>
                    <a:pt x="1454" y="499"/>
                    <a:pt x="1158" y="43"/>
                  </a:cubicBezTo>
                  <a:cubicBezTo>
                    <a:pt x="1025" y="75"/>
                    <a:pt x="912" y="102"/>
                    <a:pt x="831" y="125"/>
                  </a:cubicBezTo>
                  <a:cubicBezTo>
                    <a:pt x="920" y="234"/>
                    <a:pt x="1014" y="340"/>
                    <a:pt x="1103" y="453"/>
                  </a:cubicBezTo>
                  <a:cubicBezTo>
                    <a:pt x="1209" y="577"/>
                    <a:pt x="1302" y="706"/>
                    <a:pt x="1396" y="842"/>
                  </a:cubicBezTo>
                  <a:cubicBezTo>
                    <a:pt x="1587" y="1111"/>
                    <a:pt x="1813" y="1357"/>
                    <a:pt x="2004" y="1626"/>
                  </a:cubicBezTo>
                  <a:cubicBezTo>
                    <a:pt x="2179" y="1879"/>
                    <a:pt x="2343" y="2140"/>
                    <a:pt x="2510" y="2401"/>
                  </a:cubicBezTo>
                  <a:lnTo>
                    <a:pt x="2152" y="2576"/>
                  </a:lnTo>
                  <a:cubicBezTo>
                    <a:pt x="2062" y="2444"/>
                    <a:pt x="1968" y="2315"/>
                    <a:pt x="1875" y="2187"/>
                  </a:cubicBezTo>
                  <a:cubicBezTo>
                    <a:pt x="1785" y="2058"/>
                    <a:pt x="1688" y="1914"/>
                    <a:pt x="1594" y="1781"/>
                  </a:cubicBezTo>
                  <a:cubicBezTo>
                    <a:pt x="1497" y="1649"/>
                    <a:pt x="1407" y="1528"/>
                    <a:pt x="1314" y="1400"/>
                  </a:cubicBezTo>
                  <a:cubicBezTo>
                    <a:pt x="1002" y="983"/>
                    <a:pt x="690" y="566"/>
                    <a:pt x="437" y="114"/>
                  </a:cubicBezTo>
                  <a:cubicBezTo>
                    <a:pt x="324" y="78"/>
                    <a:pt x="176" y="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15" y="566"/>
                  </a:moveTo>
                  <a:cubicBezTo>
                    <a:pt x="116" y="566"/>
                    <a:pt x="116" y="567"/>
                    <a:pt x="117" y="567"/>
                  </a:cubicBezTo>
                  <a:cubicBezTo>
                    <a:pt x="160" y="630"/>
                    <a:pt x="203" y="696"/>
                    <a:pt x="242" y="762"/>
                  </a:cubicBezTo>
                  <a:cubicBezTo>
                    <a:pt x="343" y="906"/>
                    <a:pt x="452" y="1043"/>
                    <a:pt x="558" y="1183"/>
                  </a:cubicBezTo>
                  <a:cubicBezTo>
                    <a:pt x="628" y="1281"/>
                    <a:pt x="698" y="1382"/>
                    <a:pt x="768" y="1479"/>
                  </a:cubicBezTo>
                  <a:cubicBezTo>
                    <a:pt x="842" y="1577"/>
                    <a:pt x="916" y="1678"/>
                    <a:pt x="986" y="1779"/>
                  </a:cubicBezTo>
                  <a:cubicBezTo>
                    <a:pt x="1084" y="1920"/>
                    <a:pt x="1177" y="2064"/>
                    <a:pt x="1279" y="2204"/>
                  </a:cubicBezTo>
                  <a:cubicBezTo>
                    <a:pt x="1380" y="2341"/>
                    <a:pt x="1485" y="2477"/>
                    <a:pt x="1586" y="2617"/>
                  </a:cubicBezTo>
                  <a:cubicBezTo>
                    <a:pt x="1692" y="2754"/>
                    <a:pt x="1789" y="2890"/>
                    <a:pt x="1890" y="3030"/>
                  </a:cubicBezTo>
                  <a:cubicBezTo>
                    <a:pt x="1933" y="3085"/>
                    <a:pt x="1980" y="3139"/>
                    <a:pt x="2027" y="3194"/>
                  </a:cubicBezTo>
                  <a:cubicBezTo>
                    <a:pt x="2046" y="3221"/>
                    <a:pt x="2066" y="3252"/>
                    <a:pt x="2085" y="3280"/>
                  </a:cubicBezTo>
                  <a:cubicBezTo>
                    <a:pt x="2093" y="3295"/>
                    <a:pt x="2101" y="3311"/>
                    <a:pt x="2113" y="3323"/>
                  </a:cubicBezTo>
                  <a:cubicBezTo>
                    <a:pt x="2116" y="3330"/>
                    <a:pt x="2120" y="3338"/>
                    <a:pt x="2124" y="3350"/>
                  </a:cubicBezTo>
                  <a:cubicBezTo>
                    <a:pt x="2124" y="3353"/>
                    <a:pt x="2122" y="3355"/>
                    <a:pt x="2120" y="3355"/>
                  </a:cubicBezTo>
                  <a:cubicBezTo>
                    <a:pt x="2119" y="3355"/>
                    <a:pt x="2118" y="3355"/>
                    <a:pt x="2116" y="3354"/>
                  </a:cubicBezTo>
                  <a:cubicBezTo>
                    <a:pt x="1933" y="3225"/>
                    <a:pt x="1797" y="3054"/>
                    <a:pt x="1649" y="2886"/>
                  </a:cubicBezTo>
                  <a:lnTo>
                    <a:pt x="1649" y="2886"/>
                  </a:lnTo>
                  <a:cubicBezTo>
                    <a:pt x="1742" y="3007"/>
                    <a:pt x="1836" y="3128"/>
                    <a:pt x="1922" y="3252"/>
                  </a:cubicBezTo>
                  <a:cubicBezTo>
                    <a:pt x="1941" y="3276"/>
                    <a:pt x="1957" y="3299"/>
                    <a:pt x="1976" y="3327"/>
                  </a:cubicBezTo>
                  <a:cubicBezTo>
                    <a:pt x="1996" y="3350"/>
                    <a:pt x="2015" y="3373"/>
                    <a:pt x="2031" y="3397"/>
                  </a:cubicBezTo>
                  <a:cubicBezTo>
                    <a:pt x="2058" y="3436"/>
                    <a:pt x="2074" y="3478"/>
                    <a:pt x="2081" y="3525"/>
                  </a:cubicBezTo>
                  <a:cubicBezTo>
                    <a:pt x="2077" y="3584"/>
                    <a:pt x="2070" y="3642"/>
                    <a:pt x="2054" y="3701"/>
                  </a:cubicBezTo>
                  <a:cubicBezTo>
                    <a:pt x="2054" y="3705"/>
                    <a:pt x="2050" y="3705"/>
                    <a:pt x="2050" y="3705"/>
                  </a:cubicBezTo>
                  <a:lnTo>
                    <a:pt x="2046" y="3705"/>
                  </a:lnTo>
                  <a:cubicBezTo>
                    <a:pt x="1890" y="3436"/>
                    <a:pt x="1672" y="3210"/>
                    <a:pt x="1489" y="2960"/>
                  </a:cubicBezTo>
                  <a:cubicBezTo>
                    <a:pt x="1302" y="2699"/>
                    <a:pt x="78" y="957"/>
                    <a:pt x="63" y="914"/>
                  </a:cubicBezTo>
                  <a:cubicBezTo>
                    <a:pt x="51" y="860"/>
                    <a:pt x="106" y="821"/>
                    <a:pt x="125" y="778"/>
                  </a:cubicBezTo>
                  <a:cubicBezTo>
                    <a:pt x="125" y="775"/>
                    <a:pt x="127" y="772"/>
                    <a:pt x="128" y="772"/>
                  </a:cubicBezTo>
                  <a:cubicBezTo>
                    <a:pt x="129" y="772"/>
                    <a:pt x="129" y="773"/>
                    <a:pt x="129" y="774"/>
                  </a:cubicBezTo>
                  <a:cubicBezTo>
                    <a:pt x="152" y="782"/>
                    <a:pt x="160" y="793"/>
                    <a:pt x="176" y="809"/>
                  </a:cubicBezTo>
                  <a:cubicBezTo>
                    <a:pt x="187" y="828"/>
                    <a:pt x="211" y="848"/>
                    <a:pt x="226" y="864"/>
                  </a:cubicBezTo>
                  <a:cubicBezTo>
                    <a:pt x="242" y="883"/>
                    <a:pt x="261" y="903"/>
                    <a:pt x="277" y="922"/>
                  </a:cubicBezTo>
                  <a:cubicBezTo>
                    <a:pt x="219" y="805"/>
                    <a:pt x="152" y="696"/>
                    <a:pt x="109" y="575"/>
                  </a:cubicBezTo>
                  <a:cubicBezTo>
                    <a:pt x="109" y="572"/>
                    <a:pt x="112" y="566"/>
                    <a:pt x="115" y="566"/>
                  </a:cubicBezTo>
                  <a:close/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1620833" y="4149287"/>
              <a:ext cx="796800" cy="437149"/>
            </a:xfrm>
            <a:custGeom>
              <a:avLst/>
              <a:gdLst/>
              <a:ahLst/>
              <a:cxnLst/>
              <a:rect l="l" t="t" r="r" b="b"/>
              <a:pathLst>
                <a:path w="6899" h="3785" extrusionOk="0">
                  <a:moveTo>
                    <a:pt x="1" y="0"/>
                  </a:moveTo>
                  <a:lnTo>
                    <a:pt x="28" y="105"/>
                  </a:lnTo>
                  <a:cubicBezTo>
                    <a:pt x="67" y="265"/>
                    <a:pt x="106" y="429"/>
                    <a:pt x="133" y="592"/>
                  </a:cubicBezTo>
                  <a:cubicBezTo>
                    <a:pt x="161" y="756"/>
                    <a:pt x="180" y="924"/>
                    <a:pt x="200" y="1091"/>
                  </a:cubicBezTo>
                  <a:cubicBezTo>
                    <a:pt x="235" y="1434"/>
                    <a:pt x="278" y="1769"/>
                    <a:pt x="301" y="2108"/>
                  </a:cubicBezTo>
                  <a:cubicBezTo>
                    <a:pt x="313" y="2276"/>
                    <a:pt x="320" y="2444"/>
                    <a:pt x="324" y="2611"/>
                  </a:cubicBezTo>
                  <a:cubicBezTo>
                    <a:pt x="328" y="2779"/>
                    <a:pt x="320" y="2946"/>
                    <a:pt x="301" y="3114"/>
                  </a:cubicBezTo>
                  <a:cubicBezTo>
                    <a:pt x="297" y="3168"/>
                    <a:pt x="293" y="3223"/>
                    <a:pt x="293" y="3278"/>
                  </a:cubicBezTo>
                  <a:cubicBezTo>
                    <a:pt x="297" y="3285"/>
                    <a:pt x="301" y="3297"/>
                    <a:pt x="301" y="3305"/>
                  </a:cubicBezTo>
                  <a:cubicBezTo>
                    <a:pt x="410" y="3215"/>
                    <a:pt x="527" y="3133"/>
                    <a:pt x="648" y="3063"/>
                  </a:cubicBezTo>
                  <a:cubicBezTo>
                    <a:pt x="815" y="2977"/>
                    <a:pt x="983" y="2907"/>
                    <a:pt x="1162" y="2853"/>
                  </a:cubicBezTo>
                  <a:cubicBezTo>
                    <a:pt x="1314" y="2806"/>
                    <a:pt x="1466" y="2771"/>
                    <a:pt x="1626" y="2748"/>
                  </a:cubicBezTo>
                  <a:cubicBezTo>
                    <a:pt x="1786" y="2724"/>
                    <a:pt x="1949" y="2705"/>
                    <a:pt x="2109" y="2693"/>
                  </a:cubicBezTo>
                  <a:cubicBezTo>
                    <a:pt x="2229" y="2684"/>
                    <a:pt x="2349" y="2680"/>
                    <a:pt x="2469" y="2680"/>
                  </a:cubicBezTo>
                  <a:cubicBezTo>
                    <a:pt x="2509" y="2680"/>
                    <a:pt x="2549" y="2680"/>
                    <a:pt x="2588" y="2681"/>
                  </a:cubicBezTo>
                  <a:lnTo>
                    <a:pt x="2666" y="2685"/>
                  </a:lnTo>
                  <a:cubicBezTo>
                    <a:pt x="2776" y="2685"/>
                    <a:pt x="2885" y="2693"/>
                    <a:pt x="2994" y="2716"/>
                  </a:cubicBezTo>
                  <a:cubicBezTo>
                    <a:pt x="3013" y="2720"/>
                    <a:pt x="3033" y="2724"/>
                    <a:pt x="3052" y="2728"/>
                  </a:cubicBezTo>
                  <a:cubicBezTo>
                    <a:pt x="3059" y="2728"/>
                    <a:pt x="3057" y="2737"/>
                    <a:pt x="3051" y="2737"/>
                  </a:cubicBezTo>
                  <a:cubicBezTo>
                    <a:pt x="3050" y="2737"/>
                    <a:pt x="3049" y="2736"/>
                    <a:pt x="3048" y="2736"/>
                  </a:cubicBezTo>
                  <a:cubicBezTo>
                    <a:pt x="3037" y="2736"/>
                    <a:pt x="3021" y="2732"/>
                    <a:pt x="3009" y="2728"/>
                  </a:cubicBezTo>
                  <a:cubicBezTo>
                    <a:pt x="2978" y="2724"/>
                    <a:pt x="2947" y="2720"/>
                    <a:pt x="2916" y="2716"/>
                  </a:cubicBezTo>
                  <a:cubicBezTo>
                    <a:pt x="2877" y="2712"/>
                    <a:pt x="2834" y="2709"/>
                    <a:pt x="2791" y="2705"/>
                  </a:cubicBezTo>
                  <a:lnTo>
                    <a:pt x="2713" y="2697"/>
                  </a:lnTo>
                  <a:lnTo>
                    <a:pt x="2663" y="2697"/>
                  </a:lnTo>
                  <a:cubicBezTo>
                    <a:pt x="2413" y="2701"/>
                    <a:pt x="2160" y="2724"/>
                    <a:pt x="1910" y="2763"/>
                  </a:cubicBezTo>
                  <a:cubicBezTo>
                    <a:pt x="2012" y="2755"/>
                    <a:pt x="2117" y="2755"/>
                    <a:pt x="2214" y="2755"/>
                  </a:cubicBezTo>
                  <a:cubicBezTo>
                    <a:pt x="2401" y="2759"/>
                    <a:pt x="2588" y="2779"/>
                    <a:pt x="2776" y="2814"/>
                  </a:cubicBezTo>
                  <a:lnTo>
                    <a:pt x="2803" y="2818"/>
                  </a:lnTo>
                  <a:cubicBezTo>
                    <a:pt x="2857" y="2825"/>
                    <a:pt x="2912" y="2829"/>
                    <a:pt x="2966" y="2837"/>
                  </a:cubicBezTo>
                  <a:cubicBezTo>
                    <a:pt x="3009" y="2841"/>
                    <a:pt x="3052" y="2857"/>
                    <a:pt x="3095" y="2876"/>
                  </a:cubicBezTo>
                  <a:cubicBezTo>
                    <a:pt x="3122" y="2899"/>
                    <a:pt x="3122" y="2946"/>
                    <a:pt x="3087" y="2966"/>
                  </a:cubicBezTo>
                  <a:cubicBezTo>
                    <a:pt x="3068" y="2982"/>
                    <a:pt x="3048" y="2987"/>
                    <a:pt x="3027" y="2987"/>
                  </a:cubicBezTo>
                  <a:cubicBezTo>
                    <a:pt x="3003" y="2987"/>
                    <a:pt x="2978" y="2980"/>
                    <a:pt x="2951" y="2974"/>
                  </a:cubicBezTo>
                  <a:cubicBezTo>
                    <a:pt x="2885" y="2958"/>
                    <a:pt x="2822" y="2950"/>
                    <a:pt x="2756" y="2946"/>
                  </a:cubicBezTo>
                  <a:cubicBezTo>
                    <a:pt x="2686" y="2938"/>
                    <a:pt x="2616" y="2931"/>
                    <a:pt x="2546" y="2927"/>
                  </a:cubicBezTo>
                  <a:lnTo>
                    <a:pt x="2514" y="2927"/>
                  </a:lnTo>
                  <a:cubicBezTo>
                    <a:pt x="2417" y="2927"/>
                    <a:pt x="2320" y="2938"/>
                    <a:pt x="2222" y="2950"/>
                  </a:cubicBezTo>
                  <a:lnTo>
                    <a:pt x="2323" y="2950"/>
                  </a:lnTo>
                  <a:cubicBezTo>
                    <a:pt x="2409" y="2954"/>
                    <a:pt x="2491" y="2962"/>
                    <a:pt x="2573" y="2974"/>
                  </a:cubicBezTo>
                  <a:cubicBezTo>
                    <a:pt x="2651" y="2981"/>
                    <a:pt x="2725" y="3001"/>
                    <a:pt x="2795" y="3036"/>
                  </a:cubicBezTo>
                  <a:cubicBezTo>
                    <a:pt x="2803" y="3036"/>
                    <a:pt x="2795" y="3044"/>
                    <a:pt x="2791" y="3044"/>
                  </a:cubicBezTo>
                  <a:cubicBezTo>
                    <a:pt x="2680" y="3034"/>
                    <a:pt x="2568" y="3029"/>
                    <a:pt x="2455" y="3029"/>
                  </a:cubicBezTo>
                  <a:cubicBezTo>
                    <a:pt x="2381" y="3029"/>
                    <a:pt x="2308" y="3031"/>
                    <a:pt x="2234" y="3036"/>
                  </a:cubicBezTo>
                  <a:cubicBezTo>
                    <a:pt x="1906" y="3059"/>
                    <a:pt x="1583" y="3110"/>
                    <a:pt x="1263" y="3192"/>
                  </a:cubicBezTo>
                  <a:cubicBezTo>
                    <a:pt x="1104" y="3231"/>
                    <a:pt x="944" y="3281"/>
                    <a:pt x="788" y="3344"/>
                  </a:cubicBezTo>
                  <a:cubicBezTo>
                    <a:pt x="640" y="3406"/>
                    <a:pt x="500" y="3492"/>
                    <a:pt x="355" y="3558"/>
                  </a:cubicBezTo>
                  <a:cubicBezTo>
                    <a:pt x="352" y="3558"/>
                    <a:pt x="344" y="3554"/>
                    <a:pt x="348" y="3550"/>
                  </a:cubicBezTo>
                  <a:cubicBezTo>
                    <a:pt x="406" y="3484"/>
                    <a:pt x="472" y="3429"/>
                    <a:pt x="546" y="3391"/>
                  </a:cubicBezTo>
                  <a:cubicBezTo>
                    <a:pt x="578" y="3371"/>
                    <a:pt x="605" y="3355"/>
                    <a:pt x="636" y="3340"/>
                  </a:cubicBezTo>
                  <a:lnTo>
                    <a:pt x="636" y="3340"/>
                  </a:lnTo>
                  <a:cubicBezTo>
                    <a:pt x="535" y="3387"/>
                    <a:pt x="437" y="3437"/>
                    <a:pt x="344" y="3492"/>
                  </a:cubicBezTo>
                  <a:cubicBezTo>
                    <a:pt x="340" y="3492"/>
                    <a:pt x="336" y="3492"/>
                    <a:pt x="336" y="3488"/>
                  </a:cubicBezTo>
                  <a:cubicBezTo>
                    <a:pt x="352" y="3363"/>
                    <a:pt x="488" y="3305"/>
                    <a:pt x="581" y="3242"/>
                  </a:cubicBezTo>
                  <a:lnTo>
                    <a:pt x="581" y="3242"/>
                  </a:lnTo>
                  <a:cubicBezTo>
                    <a:pt x="484" y="3266"/>
                    <a:pt x="391" y="3309"/>
                    <a:pt x="309" y="3363"/>
                  </a:cubicBezTo>
                  <a:cubicBezTo>
                    <a:pt x="307" y="3365"/>
                    <a:pt x="305" y="3366"/>
                    <a:pt x="304" y="3366"/>
                  </a:cubicBezTo>
                  <a:cubicBezTo>
                    <a:pt x="302" y="3366"/>
                    <a:pt x="301" y="3364"/>
                    <a:pt x="301" y="3359"/>
                  </a:cubicBezTo>
                  <a:cubicBezTo>
                    <a:pt x="301" y="3348"/>
                    <a:pt x="297" y="3332"/>
                    <a:pt x="293" y="3316"/>
                  </a:cubicBezTo>
                  <a:lnTo>
                    <a:pt x="285" y="3320"/>
                  </a:lnTo>
                  <a:lnTo>
                    <a:pt x="285" y="3348"/>
                  </a:lnTo>
                  <a:cubicBezTo>
                    <a:pt x="289" y="3429"/>
                    <a:pt x="281" y="3507"/>
                    <a:pt x="266" y="3589"/>
                  </a:cubicBezTo>
                  <a:cubicBezTo>
                    <a:pt x="254" y="3656"/>
                    <a:pt x="227" y="3722"/>
                    <a:pt x="196" y="3784"/>
                  </a:cubicBezTo>
                  <a:cubicBezTo>
                    <a:pt x="680" y="3363"/>
                    <a:pt x="1529" y="3135"/>
                    <a:pt x="2484" y="3135"/>
                  </a:cubicBezTo>
                  <a:cubicBezTo>
                    <a:pt x="2705" y="3135"/>
                    <a:pt x="2932" y="3147"/>
                    <a:pt x="3161" y="3172"/>
                  </a:cubicBezTo>
                  <a:cubicBezTo>
                    <a:pt x="3177" y="3172"/>
                    <a:pt x="3228" y="3020"/>
                    <a:pt x="3333" y="2919"/>
                  </a:cubicBezTo>
                  <a:cubicBezTo>
                    <a:pt x="3413" y="2846"/>
                    <a:pt x="3498" y="2807"/>
                    <a:pt x="3579" y="2807"/>
                  </a:cubicBezTo>
                  <a:cubicBezTo>
                    <a:pt x="3671" y="2807"/>
                    <a:pt x="3757" y="2858"/>
                    <a:pt x="3824" y="2966"/>
                  </a:cubicBezTo>
                  <a:cubicBezTo>
                    <a:pt x="3851" y="3013"/>
                    <a:pt x="3875" y="3063"/>
                    <a:pt x="3894" y="3114"/>
                  </a:cubicBezTo>
                  <a:cubicBezTo>
                    <a:pt x="3898" y="3126"/>
                    <a:pt x="3902" y="3133"/>
                    <a:pt x="3906" y="3145"/>
                  </a:cubicBezTo>
                  <a:cubicBezTo>
                    <a:pt x="4432" y="2927"/>
                    <a:pt x="4932" y="2849"/>
                    <a:pt x="5381" y="2849"/>
                  </a:cubicBezTo>
                  <a:cubicBezTo>
                    <a:pt x="6016" y="2849"/>
                    <a:pt x="6547" y="3006"/>
                    <a:pt x="6899" y="3145"/>
                  </a:cubicBezTo>
                  <a:cubicBezTo>
                    <a:pt x="6871" y="3087"/>
                    <a:pt x="6856" y="3024"/>
                    <a:pt x="6848" y="2962"/>
                  </a:cubicBezTo>
                  <a:cubicBezTo>
                    <a:pt x="6840" y="2911"/>
                    <a:pt x="6836" y="2864"/>
                    <a:pt x="6844" y="2814"/>
                  </a:cubicBezTo>
                  <a:cubicBezTo>
                    <a:pt x="6848" y="2771"/>
                    <a:pt x="6856" y="2732"/>
                    <a:pt x="6864" y="2693"/>
                  </a:cubicBezTo>
                  <a:lnTo>
                    <a:pt x="6864" y="2689"/>
                  </a:lnTo>
                  <a:lnTo>
                    <a:pt x="6852" y="2701"/>
                  </a:lnTo>
                  <a:cubicBezTo>
                    <a:pt x="6829" y="2714"/>
                    <a:pt x="6804" y="2721"/>
                    <a:pt x="6781" y="2721"/>
                  </a:cubicBezTo>
                  <a:cubicBezTo>
                    <a:pt x="6776" y="2721"/>
                    <a:pt x="6771" y="2721"/>
                    <a:pt x="6766" y="2720"/>
                  </a:cubicBezTo>
                  <a:cubicBezTo>
                    <a:pt x="6688" y="2716"/>
                    <a:pt x="6610" y="2705"/>
                    <a:pt x="6532" y="2697"/>
                  </a:cubicBezTo>
                  <a:lnTo>
                    <a:pt x="6532" y="2697"/>
                  </a:lnTo>
                  <a:cubicBezTo>
                    <a:pt x="6556" y="2705"/>
                    <a:pt x="6575" y="2712"/>
                    <a:pt x="6595" y="2724"/>
                  </a:cubicBezTo>
                  <a:cubicBezTo>
                    <a:pt x="6661" y="2751"/>
                    <a:pt x="6727" y="2783"/>
                    <a:pt x="6786" y="2822"/>
                  </a:cubicBezTo>
                  <a:cubicBezTo>
                    <a:pt x="6793" y="2822"/>
                    <a:pt x="6786" y="2829"/>
                    <a:pt x="6782" y="2829"/>
                  </a:cubicBezTo>
                  <a:cubicBezTo>
                    <a:pt x="6649" y="2802"/>
                    <a:pt x="6521" y="2751"/>
                    <a:pt x="6384" y="2736"/>
                  </a:cubicBezTo>
                  <a:cubicBezTo>
                    <a:pt x="6327" y="2730"/>
                    <a:pt x="6272" y="2726"/>
                    <a:pt x="6216" y="2726"/>
                  </a:cubicBezTo>
                  <a:cubicBezTo>
                    <a:pt x="6196" y="2726"/>
                    <a:pt x="6175" y="2727"/>
                    <a:pt x="6154" y="2728"/>
                  </a:cubicBezTo>
                  <a:cubicBezTo>
                    <a:pt x="6357" y="2775"/>
                    <a:pt x="6556" y="2837"/>
                    <a:pt x="6751" y="2915"/>
                  </a:cubicBezTo>
                  <a:cubicBezTo>
                    <a:pt x="6754" y="2915"/>
                    <a:pt x="6754" y="2924"/>
                    <a:pt x="6752" y="2924"/>
                  </a:cubicBezTo>
                  <a:cubicBezTo>
                    <a:pt x="6752" y="2924"/>
                    <a:pt x="6751" y="2923"/>
                    <a:pt x="6751" y="2923"/>
                  </a:cubicBezTo>
                  <a:cubicBezTo>
                    <a:pt x="6548" y="2884"/>
                    <a:pt x="6345" y="2845"/>
                    <a:pt x="6143" y="2806"/>
                  </a:cubicBezTo>
                  <a:cubicBezTo>
                    <a:pt x="5861" y="2753"/>
                    <a:pt x="5577" y="2725"/>
                    <a:pt x="5293" y="2725"/>
                  </a:cubicBezTo>
                  <a:cubicBezTo>
                    <a:pt x="5242" y="2725"/>
                    <a:pt x="5192" y="2726"/>
                    <a:pt x="5141" y="2728"/>
                  </a:cubicBezTo>
                  <a:cubicBezTo>
                    <a:pt x="4825" y="2748"/>
                    <a:pt x="4514" y="2802"/>
                    <a:pt x="4214" y="2892"/>
                  </a:cubicBezTo>
                  <a:cubicBezTo>
                    <a:pt x="4206" y="2892"/>
                    <a:pt x="4206" y="2884"/>
                    <a:pt x="4210" y="2880"/>
                  </a:cubicBezTo>
                  <a:cubicBezTo>
                    <a:pt x="4455" y="2724"/>
                    <a:pt x="4744" y="2662"/>
                    <a:pt x="5032" y="2611"/>
                  </a:cubicBezTo>
                  <a:cubicBezTo>
                    <a:pt x="4697" y="2611"/>
                    <a:pt x="4373" y="2709"/>
                    <a:pt x="4058" y="2806"/>
                  </a:cubicBezTo>
                  <a:cubicBezTo>
                    <a:pt x="4050" y="2806"/>
                    <a:pt x="4046" y="2798"/>
                    <a:pt x="4050" y="2798"/>
                  </a:cubicBezTo>
                  <a:cubicBezTo>
                    <a:pt x="4260" y="2670"/>
                    <a:pt x="4490" y="2584"/>
                    <a:pt x="4728" y="2545"/>
                  </a:cubicBezTo>
                  <a:cubicBezTo>
                    <a:pt x="4771" y="2537"/>
                    <a:pt x="4818" y="2529"/>
                    <a:pt x="4860" y="2521"/>
                  </a:cubicBezTo>
                  <a:lnTo>
                    <a:pt x="4860" y="2521"/>
                  </a:lnTo>
                  <a:cubicBezTo>
                    <a:pt x="4584" y="2545"/>
                    <a:pt x="4311" y="2599"/>
                    <a:pt x="4050" y="2693"/>
                  </a:cubicBezTo>
                  <a:cubicBezTo>
                    <a:pt x="4042" y="2693"/>
                    <a:pt x="4038" y="2685"/>
                    <a:pt x="4042" y="2685"/>
                  </a:cubicBezTo>
                  <a:cubicBezTo>
                    <a:pt x="4206" y="2603"/>
                    <a:pt x="4377" y="2545"/>
                    <a:pt x="4553" y="2502"/>
                  </a:cubicBezTo>
                  <a:cubicBezTo>
                    <a:pt x="4849" y="2436"/>
                    <a:pt x="5153" y="2401"/>
                    <a:pt x="5461" y="2397"/>
                  </a:cubicBezTo>
                  <a:cubicBezTo>
                    <a:pt x="5492" y="2396"/>
                    <a:pt x="5524" y="2396"/>
                    <a:pt x="5555" y="2396"/>
                  </a:cubicBezTo>
                  <a:cubicBezTo>
                    <a:pt x="5719" y="2396"/>
                    <a:pt x="5882" y="2404"/>
                    <a:pt x="6045" y="2424"/>
                  </a:cubicBezTo>
                  <a:cubicBezTo>
                    <a:pt x="5874" y="2393"/>
                    <a:pt x="5698" y="2373"/>
                    <a:pt x="5527" y="2362"/>
                  </a:cubicBezTo>
                  <a:cubicBezTo>
                    <a:pt x="5519" y="2362"/>
                    <a:pt x="5519" y="2354"/>
                    <a:pt x="5527" y="2354"/>
                  </a:cubicBezTo>
                  <a:cubicBezTo>
                    <a:pt x="5603" y="2328"/>
                    <a:pt x="5684" y="2322"/>
                    <a:pt x="5765" y="2322"/>
                  </a:cubicBezTo>
                  <a:cubicBezTo>
                    <a:pt x="5820" y="2322"/>
                    <a:pt x="5875" y="2325"/>
                    <a:pt x="5928" y="2327"/>
                  </a:cubicBezTo>
                  <a:cubicBezTo>
                    <a:pt x="6088" y="2338"/>
                    <a:pt x="6248" y="2346"/>
                    <a:pt x="6408" y="2369"/>
                  </a:cubicBezTo>
                  <a:cubicBezTo>
                    <a:pt x="6489" y="2385"/>
                    <a:pt x="6575" y="2405"/>
                    <a:pt x="6657" y="2424"/>
                  </a:cubicBezTo>
                  <a:lnTo>
                    <a:pt x="5122" y="608"/>
                  </a:lnTo>
                  <a:cubicBezTo>
                    <a:pt x="4538" y="320"/>
                    <a:pt x="3924" y="229"/>
                    <a:pt x="3379" y="229"/>
                  </a:cubicBezTo>
                  <a:cubicBezTo>
                    <a:pt x="2435" y="229"/>
                    <a:pt x="1700" y="503"/>
                    <a:pt x="1700" y="503"/>
                  </a:cubicBezTo>
                  <a:lnTo>
                    <a:pt x="1669" y="495"/>
                  </a:lnTo>
                  <a:cubicBezTo>
                    <a:pt x="1528" y="448"/>
                    <a:pt x="804" y="1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EFD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1802737" y="4065900"/>
              <a:ext cx="603692" cy="401230"/>
            </a:xfrm>
            <a:custGeom>
              <a:avLst/>
              <a:gdLst/>
              <a:ahLst/>
              <a:cxnLst/>
              <a:rect l="l" t="t" r="r" b="b"/>
              <a:pathLst>
                <a:path w="5227" h="3474" extrusionOk="0">
                  <a:moveTo>
                    <a:pt x="1811" y="0"/>
                  </a:moveTo>
                  <a:cubicBezTo>
                    <a:pt x="1257" y="0"/>
                    <a:pt x="613" y="167"/>
                    <a:pt x="0" y="718"/>
                  </a:cubicBezTo>
                  <a:lnTo>
                    <a:pt x="1976" y="3473"/>
                  </a:lnTo>
                  <a:cubicBezTo>
                    <a:pt x="1976" y="3473"/>
                    <a:pt x="2003" y="3454"/>
                    <a:pt x="2058" y="3423"/>
                  </a:cubicBezTo>
                  <a:cubicBezTo>
                    <a:pt x="2506" y="3115"/>
                    <a:pt x="3052" y="2975"/>
                    <a:pt x="3586" y="2924"/>
                  </a:cubicBezTo>
                  <a:cubicBezTo>
                    <a:pt x="3758" y="2907"/>
                    <a:pt x="3931" y="2899"/>
                    <a:pt x="4103" y="2899"/>
                  </a:cubicBezTo>
                  <a:cubicBezTo>
                    <a:pt x="4211" y="2899"/>
                    <a:pt x="4319" y="2902"/>
                    <a:pt x="4427" y="2908"/>
                  </a:cubicBezTo>
                  <a:cubicBezTo>
                    <a:pt x="4696" y="2924"/>
                    <a:pt x="4961" y="2959"/>
                    <a:pt x="5226" y="2998"/>
                  </a:cubicBezTo>
                  <a:lnTo>
                    <a:pt x="3289" y="387"/>
                  </a:lnTo>
                  <a:cubicBezTo>
                    <a:pt x="3289" y="387"/>
                    <a:pt x="26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1801813" y="4041761"/>
              <a:ext cx="611315" cy="424906"/>
            </a:xfrm>
            <a:custGeom>
              <a:avLst/>
              <a:gdLst/>
              <a:ahLst/>
              <a:cxnLst/>
              <a:rect l="l" t="t" r="r" b="b"/>
              <a:pathLst>
                <a:path w="5293" h="3679" extrusionOk="0">
                  <a:moveTo>
                    <a:pt x="1703" y="0"/>
                  </a:moveTo>
                  <a:cubicBezTo>
                    <a:pt x="1372" y="0"/>
                    <a:pt x="1022" y="70"/>
                    <a:pt x="690" y="265"/>
                  </a:cubicBezTo>
                  <a:lnTo>
                    <a:pt x="647" y="292"/>
                  </a:lnTo>
                  <a:cubicBezTo>
                    <a:pt x="608" y="319"/>
                    <a:pt x="569" y="343"/>
                    <a:pt x="534" y="370"/>
                  </a:cubicBezTo>
                  <a:lnTo>
                    <a:pt x="499" y="397"/>
                  </a:lnTo>
                  <a:lnTo>
                    <a:pt x="460" y="428"/>
                  </a:lnTo>
                  <a:lnTo>
                    <a:pt x="425" y="452"/>
                  </a:lnTo>
                  <a:cubicBezTo>
                    <a:pt x="398" y="479"/>
                    <a:pt x="371" y="502"/>
                    <a:pt x="343" y="530"/>
                  </a:cubicBezTo>
                  <a:cubicBezTo>
                    <a:pt x="328" y="541"/>
                    <a:pt x="308" y="557"/>
                    <a:pt x="293" y="573"/>
                  </a:cubicBezTo>
                  <a:cubicBezTo>
                    <a:pt x="250" y="619"/>
                    <a:pt x="207" y="670"/>
                    <a:pt x="164" y="717"/>
                  </a:cubicBezTo>
                  <a:cubicBezTo>
                    <a:pt x="152" y="728"/>
                    <a:pt x="141" y="744"/>
                    <a:pt x="129" y="756"/>
                  </a:cubicBezTo>
                  <a:lnTo>
                    <a:pt x="113" y="775"/>
                  </a:lnTo>
                  <a:lnTo>
                    <a:pt x="82" y="818"/>
                  </a:lnTo>
                  <a:cubicBezTo>
                    <a:pt x="67" y="838"/>
                    <a:pt x="55" y="853"/>
                    <a:pt x="39" y="873"/>
                  </a:cubicBezTo>
                  <a:cubicBezTo>
                    <a:pt x="28" y="892"/>
                    <a:pt x="16" y="908"/>
                    <a:pt x="0" y="927"/>
                  </a:cubicBezTo>
                  <a:lnTo>
                    <a:pt x="1984" y="3679"/>
                  </a:lnTo>
                  <a:cubicBezTo>
                    <a:pt x="2027" y="3643"/>
                    <a:pt x="2078" y="3608"/>
                    <a:pt x="2128" y="3577"/>
                  </a:cubicBezTo>
                  <a:cubicBezTo>
                    <a:pt x="2140" y="3569"/>
                    <a:pt x="2152" y="3562"/>
                    <a:pt x="2167" y="3554"/>
                  </a:cubicBezTo>
                  <a:cubicBezTo>
                    <a:pt x="2226" y="3519"/>
                    <a:pt x="2304" y="3476"/>
                    <a:pt x="2393" y="3429"/>
                  </a:cubicBezTo>
                  <a:cubicBezTo>
                    <a:pt x="2413" y="3421"/>
                    <a:pt x="2432" y="3410"/>
                    <a:pt x="2452" y="3402"/>
                  </a:cubicBezTo>
                  <a:lnTo>
                    <a:pt x="2553" y="3355"/>
                  </a:lnTo>
                  <a:cubicBezTo>
                    <a:pt x="2600" y="3336"/>
                    <a:pt x="2650" y="3316"/>
                    <a:pt x="2705" y="3297"/>
                  </a:cubicBezTo>
                  <a:cubicBezTo>
                    <a:pt x="2865" y="3234"/>
                    <a:pt x="3028" y="3184"/>
                    <a:pt x="3200" y="3145"/>
                  </a:cubicBezTo>
                  <a:cubicBezTo>
                    <a:pt x="3528" y="3072"/>
                    <a:pt x="3866" y="3034"/>
                    <a:pt x="4204" y="3034"/>
                  </a:cubicBezTo>
                  <a:cubicBezTo>
                    <a:pt x="4299" y="3034"/>
                    <a:pt x="4395" y="3037"/>
                    <a:pt x="4490" y="3043"/>
                  </a:cubicBezTo>
                  <a:cubicBezTo>
                    <a:pt x="4576" y="3047"/>
                    <a:pt x="4665" y="3055"/>
                    <a:pt x="4755" y="3063"/>
                  </a:cubicBezTo>
                  <a:lnTo>
                    <a:pt x="4860" y="3078"/>
                  </a:lnTo>
                  <a:cubicBezTo>
                    <a:pt x="4911" y="3086"/>
                    <a:pt x="4965" y="3090"/>
                    <a:pt x="5020" y="3102"/>
                  </a:cubicBezTo>
                  <a:lnTo>
                    <a:pt x="5102" y="3113"/>
                  </a:lnTo>
                  <a:cubicBezTo>
                    <a:pt x="5133" y="3121"/>
                    <a:pt x="5168" y="3125"/>
                    <a:pt x="5199" y="3133"/>
                  </a:cubicBezTo>
                  <a:lnTo>
                    <a:pt x="5293" y="3152"/>
                  </a:lnTo>
                  <a:lnTo>
                    <a:pt x="5293" y="3152"/>
                  </a:lnTo>
                  <a:lnTo>
                    <a:pt x="5071" y="2860"/>
                  </a:lnTo>
                  <a:lnTo>
                    <a:pt x="3239" y="436"/>
                  </a:lnTo>
                  <a:cubicBezTo>
                    <a:pt x="3239" y="436"/>
                    <a:pt x="253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1801813" y="4072252"/>
              <a:ext cx="611315" cy="394415"/>
            </a:xfrm>
            <a:custGeom>
              <a:avLst/>
              <a:gdLst/>
              <a:ahLst/>
              <a:cxnLst/>
              <a:rect l="l" t="t" r="r" b="b"/>
              <a:pathLst>
                <a:path w="5293" h="3415" extrusionOk="0">
                  <a:moveTo>
                    <a:pt x="690" y="1"/>
                  </a:moveTo>
                  <a:lnTo>
                    <a:pt x="647" y="28"/>
                  </a:lnTo>
                  <a:cubicBezTo>
                    <a:pt x="608" y="55"/>
                    <a:pt x="569" y="79"/>
                    <a:pt x="534" y="106"/>
                  </a:cubicBezTo>
                  <a:lnTo>
                    <a:pt x="499" y="133"/>
                  </a:lnTo>
                  <a:lnTo>
                    <a:pt x="460" y="164"/>
                  </a:lnTo>
                  <a:lnTo>
                    <a:pt x="425" y="188"/>
                  </a:lnTo>
                  <a:cubicBezTo>
                    <a:pt x="398" y="215"/>
                    <a:pt x="371" y="238"/>
                    <a:pt x="343" y="266"/>
                  </a:cubicBezTo>
                  <a:cubicBezTo>
                    <a:pt x="328" y="277"/>
                    <a:pt x="308" y="293"/>
                    <a:pt x="293" y="309"/>
                  </a:cubicBezTo>
                  <a:cubicBezTo>
                    <a:pt x="250" y="355"/>
                    <a:pt x="207" y="406"/>
                    <a:pt x="164" y="453"/>
                  </a:cubicBezTo>
                  <a:cubicBezTo>
                    <a:pt x="152" y="464"/>
                    <a:pt x="141" y="480"/>
                    <a:pt x="129" y="492"/>
                  </a:cubicBezTo>
                  <a:lnTo>
                    <a:pt x="113" y="511"/>
                  </a:lnTo>
                  <a:lnTo>
                    <a:pt x="82" y="554"/>
                  </a:lnTo>
                  <a:cubicBezTo>
                    <a:pt x="67" y="574"/>
                    <a:pt x="55" y="589"/>
                    <a:pt x="39" y="609"/>
                  </a:cubicBezTo>
                  <a:cubicBezTo>
                    <a:pt x="28" y="628"/>
                    <a:pt x="16" y="644"/>
                    <a:pt x="0" y="663"/>
                  </a:cubicBezTo>
                  <a:lnTo>
                    <a:pt x="1984" y="3415"/>
                  </a:lnTo>
                  <a:cubicBezTo>
                    <a:pt x="2027" y="3379"/>
                    <a:pt x="2078" y="3344"/>
                    <a:pt x="2128" y="3313"/>
                  </a:cubicBezTo>
                  <a:cubicBezTo>
                    <a:pt x="2140" y="3305"/>
                    <a:pt x="2152" y="3298"/>
                    <a:pt x="2167" y="3290"/>
                  </a:cubicBezTo>
                  <a:cubicBezTo>
                    <a:pt x="2226" y="3255"/>
                    <a:pt x="2304" y="3212"/>
                    <a:pt x="2393" y="3165"/>
                  </a:cubicBezTo>
                  <a:cubicBezTo>
                    <a:pt x="2413" y="3157"/>
                    <a:pt x="2432" y="3146"/>
                    <a:pt x="2452" y="3138"/>
                  </a:cubicBezTo>
                  <a:lnTo>
                    <a:pt x="2553" y="3091"/>
                  </a:lnTo>
                  <a:cubicBezTo>
                    <a:pt x="2600" y="3072"/>
                    <a:pt x="2650" y="3052"/>
                    <a:pt x="2705" y="3033"/>
                  </a:cubicBezTo>
                  <a:cubicBezTo>
                    <a:pt x="2865" y="2970"/>
                    <a:pt x="3028" y="2920"/>
                    <a:pt x="3200" y="2881"/>
                  </a:cubicBezTo>
                  <a:cubicBezTo>
                    <a:pt x="3528" y="2808"/>
                    <a:pt x="3866" y="2770"/>
                    <a:pt x="4204" y="2770"/>
                  </a:cubicBezTo>
                  <a:cubicBezTo>
                    <a:pt x="4299" y="2770"/>
                    <a:pt x="4395" y="2773"/>
                    <a:pt x="4490" y="2779"/>
                  </a:cubicBezTo>
                  <a:lnTo>
                    <a:pt x="4587" y="2787"/>
                  </a:lnTo>
                  <a:cubicBezTo>
                    <a:pt x="4642" y="2791"/>
                    <a:pt x="4700" y="2795"/>
                    <a:pt x="4755" y="2799"/>
                  </a:cubicBezTo>
                  <a:lnTo>
                    <a:pt x="4860" y="2814"/>
                  </a:lnTo>
                  <a:cubicBezTo>
                    <a:pt x="4911" y="2822"/>
                    <a:pt x="4965" y="2826"/>
                    <a:pt x="5020" y="2838"/>
                  </a:cubicBezTo>
                  <a:lnTo>
                    <a:pt x="5102" y="2849"/>
                  </a:lnTo>
                  <a:cubicBezTo>
                    <a:pt x="5133" y="2857"/>
                    <a:pt x="5168" y="2861"/>
                    <a:pt x="5199" y="2869"/>
                  </a:cubicBezTo>
                  <a:lnTo>
                    <a:pt x="5293" y="2888"/>
                  </a:lnTo>
                  <a:lnTo>
                    <a:pt x="5156" y="2705"/>
                  </a:lnTo>
                  <a:cubicBezTo>
                    <a:pt x="5108" y="2690"/>
                    <a:pt x="4805" y="2641"/>
                    <a:pt x="4356" y="2641"/>
                  </a:cubicBezTo>
                  <a:cubicBezTo>
                    <a:pt x="3979" y="2641"/>
                    <a:pt x="3499" y="2676"/>
                    <a:pt x="2978" y="2795"/>
                  </a:cubicBezTo>
                  <a:cubicBezTo>
                    <a:pt x="2834" y="2822"/>
                    <a:pt x="2686" y="2861"/>
                    <a:pt x="2545" y="2904"/>
                  </a:cubicBezTo>
                  <a:cubicBezTo>
                    <a:pt x="2432" y="2947"/>
                    <a:pt x="2319" y="2998"/>
                    <a:pt x="2198" y="2998"/>
                  </a:cubicBezTo>
                  <a:cubicBezTo>
                    <a:pt x="2140" y="2998"/>
                    <a:pt x="2081" y="2986"/>
                    <a:pt x="2031" y="2962"/>
                  </a:cubicBezTo>
                  <a:cubicBezTo>
                    <a:pt x="1965" y="2927"/>
                    <a:pt x="1906" y="2885"/>
                    <a:pt x="1855" y="2834"/>
                  </a:cubicBezTo>
                  <a:cubicBezTo>
                    <a:pt x="1739" y="2721"/>
                    <a:pt x="1633" y="2596"/>
                    <a:pt x="1536" y="2464"/>
                  </a:cubicBezTo>
                  <a:cubicBezTo>
                    <a:pt x="1329" y="2203"/>
                    <a:pt x="1115" y="1945"/>
                    <a:pt x="924" y="1669"/>
                  </a:cubicBezTo>
                  <a:cubicBezTo>
                    <a:pt x="834" y="1540"/>
                    <a:pt x="753" y="1408"/>
                    <a:pt x="667" y="1275"/>
                  </a:cubicBezTo>
                  <a:cubicBezTo>
                    <a:pt x="597" y="1174"/>
                    <a:pt x="534" y="1068"/>
                    <a:pt x="476" y="959"/>
                  </a:cubicBezTo>
                  <a:cubicBezTo>
                    <a:pt x="417" y="858"/>
                    <a:pt x="386" y="745"/>
                    <a:pt x="382" y="624"/>
                  </a:cubicBezTo>
                  <a:cubicBezTo>
                    <a:pt x="382" y="488"/>
                    <a:pt x="425" y="351"/>
                    <a:pt x="503" y="234"/>
                  </a:cubicBezTo>
                  <a:cubicBezTo>
                    <a:pt x="554" y="149"/>
                    <a:pt x="620" y="7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1410634" y="4119720"/>
              <a:ext cx="620439" cy="408621"/>
            </a:xfrm>
            <a:custGeom>
              <a:avLst/>
              <a:gdLst/>
              <a:ahLst/>
              <a:cxnLst/>
              <a:rect l="l" t="t" r="r" b="b"/>
              <a:pathLst>
                <a:path w="5372" h="3538" extrusionOk="0">
                  <a:moveTo>
                    <a:pt x="1772" y="1"/>
                  </a:moveTo>
                  <a:cubicBezTo>
                    <a:pt x="1144" y="1"/>
                    <a:pt x="467" y="137"/>
                    <a:pt x="1" y="607"/>
                  </a:cubicBezTo>
                  <a:lnTo>
                    <a:pt x="2121" y="3537"/>
                  </a:lnTo>
                  <a:cubicBezTo>
                    <a:pt x="2591" y="3111"/>
                    <a:pt x="3282" y="2895"/>
                    <a:pt x="4176" y="2895"/>
                  </a:cubicBezTo>
                  <a:cubicBezTo>
                    <a:pt x="4541" y="2895"/>
                    <a:pt x="4940" y="2931"/>
                    <a:pt x="5371" y="3004"/>
                  </a:cubicBezTo>
                  <a:lnTo>
                    <a:pt x="3391" y="252"/>
                  </a:lnTo>
                  <a:cubicBezTo>
                    <a:pt x="3245" y="207"/>
                    <a:pt x="2545" y="1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1567706" y="4119836"/>
              <a:ext cx="462904" cy="347293"/>
            </a:xfrm>
            <a:custGeom>
              <a:avLst/>
              <a:gdLst/>
              <a:ahLst/>
              <a:cxnLst/>
              <a:rect l="l" t="t" r="r" b="b"/>
              <a:pathLst>
                <a:path w="4008" h="3007" extrusionOk="0">
                  <a:moveTo>
                    <a:pt x="407" y="1"/>
                  </a:moveTo>
                  <a:cubicBezTo>
                    <a:pt x="273" y="1"/>
                    <a:pt x="137" y="7"/>
                    <a:pt x="1" y="21"/>
                  </a:cubicBezTo>
                  <a:cubicBezTo>
                    <a:pt x="63" y="21"/>
                    <a:pt x="130" y="25"/>
                    <a:pt x="192" y="29"/>
                  </a:cubicBezTo>
                  <a:cubicBezTo>
                    <a:pt x="282" y="25"/>
                    <a:pt x="371" y="25"/>
                    <a:pt x="461" y="25"/>
                  </a:cubicBezTo>
                  <a:cubicBezTo>
                    <a:pt x="539" y="25"/>
                    <a:pt x="617" y="29"/>
                    <a:pt x="695" y="41"/>
                  </a:cubicBezTo>
                  <a:cubicBezTo>
                    <a:pt x="776" y="52"/>
                    <a:pt x="858" y="68"/>
                    <a:pt x="940" y="84"/>
                  </a:cubicBezTo>
                  <a:cubicBezTo>
                    <a:pt x="1100" y="107"/>
                    <a:pt x="1260" y="146"/>
                    <a:pt x="1416" y="197"/>
                  </a:cubicBezTo>
                  <a:cubicBezTo>
                    <a:pt x="1708" y="302"/>
                    <a:pt x="1946" y="493"/>
                    <a:pt x="2156" y="719"/>
                  </a:cubicBezTo>
                  <a:cubicBezTo>
                    <a:pt x="2378" y="968"/>
                    <a:pt x="2589" y="1229"/>
                    <a:pt x="2787" y="1498"/>
                  </a:cubicBezTo>
                  <a:cubicBezTo>
                    <a:pt x="2885" y="1635"/>
                    <a:pt x="2986" y="1775"/>
                    <a:pt x="3080" y="1915"/>
                  </a:cubicBezTo>
                  <a:cubicBezTo>
                    <a:pt x="3165" y="2040"/>
                    <a:pt x="3247" y="2169"/>
                    <a:pt x="3341" y="2289"/>
                  </a:cubicBezTo>
                  <a:cubicBezTo>
                    <a:pt x="3415" y="2383"/>
                    <a:pt x="3485" y="2480"/>
                    <a:pt x="3551" y="2582"/>
                  </a:cubicBezTo>
                  <a:cubicBezTo>
                    <a:pt x="3598" y="2663"/>
                    <a:pt x="3660" y="2796"/>
                    <a:pt x="3586" y="2882"/>
                  </a:cubicBezTo>
                  <a:cubicBezTo>
                    <a:pt x="3555" y="2913"/>
                    <a:pt x="3511" y="2929"/>
                    <a:pt x="3468" y="2929"/>
                  </a:cubicBezTo>
                  <a:cubicBezTo>
                    <a:pt x="3463" y="2929"/>
                    <a:pt x="3458" y="2929"/>
                    <a:pt x="3454" y="2928"/>
                  </a:cubicBezTo>
                  <a:lnTo>
                    <a:pt x="3454" y="2928"/>
                  </a:lnTo>
                  <a:cubicBezTo>
                    <a:pt x="3633" y="2948"/>
                    <a:pt x="3816" y="2971"/>
                    <a:pt x="4007" y="3006"/>
                  </a:cubicBezTo>
                  <a:lnTo>
                    <a:pt x="2027" y="255"/>
                  </a:lnTo>
                  <a:cubicBezTo>
                    <a:pt x="1881" y="209"/>
                    <a:pt x="1180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1802275" y="4149287"/>
              <a:ext cx="228796" cy="317380"/>
            </a:xfrm>
            <a:custGeom>
              <a:avLst/>
              <a:gdLst/>
              <a:ahLst/>
              <a:cxnLst/>
              <a:rect l="l" t="t" r="r" b="b"/>
              <a:pathLst>
                <a:path w="1981" h="2748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234"/>
                    <a:pt x="320" y="464"/>
                    <a:pt x="480" y="698"/>
                  </a:cubicBezTo>
                  <a:cubicBezTo>
                    <a:pt x="643" y="928"/>
                    <a:pt x="803" y="1161"/>
                    <a:pt x="971" y="1387"/>
                  </a:cubicBezTo>
                  <a:cubicBezTo>
                    <a:pt x="1138" y="1613"/>
                    <a:pt x="1302" y="1843"/>
                    <a:pt x="1470" y="2069"/>
                  </a:cubicBezTo>
                  <a:lnTo>
                    <a:pt x="1723" y="2408"/>
                  </a:lnTo>
                  <a:cubicBezTo>
                    <a:pt x="1809" y="2521"/>
                    <a:pt x="1894" y="2634"/>
                    <a:pt x="1980" y="2748"/>
                  </a:cubicBezTo>
                  <a:cubicBezTo>
                    <a:pt x="1902" y="2631"/>
                    <a:pt x="1824" y="2514"/>
                    <a:pt x="1742" y="2397"/>
                  </a:cubicBezTo>
                  <a:lnTo>
                    <a:pt x="1501" y="2050"/>
                  </a:lnTo>
                  <a:cubicBezTo>
                    <a:pt x="1337" y="1816"/>
                    <a:pt x="1177" y="1582"/>
                    <a:pt x="1010" y="1356"/>
                  </a:cubicBezTo>
                  <a:cubicBezTo>
                    <a:pt x="842" y="1130"/>
                    <a:pt x="678" y="904"/>
                    <a:pt x="511" y="674"/>
                  </a:cubicBezTo>
                  <a:cubicBezTo>
                    <a:pt x="339" y="448"/>
                    <a:pt x="172" y="2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6" name="Google Shape;7276;p37"/>
          <p:cNvGrpSpPr/>
          <p:nvPr/>
        </p:nvGrpSpPr>
        <p:grpSpPr>
          <a:xfrm>
            <a:off x="1223051" y="384698"/>
            <a:ext cx="588212" cy="588675"/>
            <a:chOff x="1791169" y="967344"/>
            <a:chExt cx="806212" cy="806846"/>
          </a:xfrm>
        </p:grpSpPr>
        <p:grpSp>
          <p:nvGrpSpPr>
            <p:cNvPr id="7277" name="Google Shape;7277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278" name="Google Shape;7278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5" name="Google Shape;7295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3" name="Google Shape;7303;p37"/>
          <p:cNvGrpSpPr/>
          <p:nvPr/>
        </p:nvGrpSpPr>
        <p:grpSpPr>
          <a:xfrm>
            <a:off x="158916" y="1428838"/>
            <a:ext cx="351152" cy="347520"/>
            <a:chOff x="1751544" y="905973"/>
            <a:chExt cx="913981" cy="904528"/>
          </a:xfrm>
        </p:grpSpPr>
        <p:grpSp>
          <p:nvGrpSpPr>
            <p:cNvPr id="7304" name="Google Shape;7304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305" name="Google Shape;7305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2" name="Google Shape;7322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8" name="Picture 8" descr="Ayyalasomayajula Lalitha Rao – The Electric Flame – Women in STEM – A  Podcast Series by Whastic">
            <a:extLst>
              <a:ext uri="{FF2B5EF4-FFF2-40B4-BE49-F238E27FC236}">
                <a16:creationId xmlns:a16="http://schemas.microsoft.com/office/drawing/2014/main" id="{327BBBF6-401C-430E-9729-19B40D97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02" y="185659"/>
            <a:ext cx="1507524" cy="1220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FF0000"/>
                </a:solidFill>
              </a:rPr>
              <a:t>INDIRA  GANDHI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296866" y="1464817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s-ES" sz="1800" b="1" dirty="0"/>
              <a:t>Indira </a:t>
            </a:r>
            <a:r>
              <a:rPr lang="es-ES" sz="1800" b="1" dirty="0" err="1"/>
              <a:t>Priyadarshini</a:t>
            </a:r>
            <a:r>
              <a:rPr lang="es-ES" sz="1800" b="1" dirty="0"/>
              <a:t> Gandhi</a:t>
            </a:r>
            <a:r>
              <a:rPr lang="es-ES" sz="1800" dirty="0"/>
              <a:t> (1917-1984)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PRIMERA MINISTRA DE LA INDIA ENTRE 1966-1977 y 1980-1984.</a:t>
            </a:r>
          </a:p>
          <a:p>
            <a:pPr marL="0" indent="0" algn="just">
              <a:buNone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LIDER DEL PARTIDO DEL CONGRESO.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HIJA Y HEREDERA POLÍTICA DE SU PADRE JAWARHAL </a:t>
            </a:r>
            <a:r>
              <a:rPr lang="es-ES" sz="1800" b="1" dirty="0">
                <a:solidFill>
                  <a:srgbClr val="FF0000"/>
                </a:solidFill>
              </a:rPr>
              <a:t>NEHRU.</a:t>
            </a:r>
            <a:r>
              <a:rPr lang="es-ES" sz="1800" dirty="0"/>
              <a:t>FUE MINISTRA DE RR.EE, FINANZAS,DEFENSA E INTERIOR. VISITÓ CHILE EN 1968. 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400" b="1" dirty="0"/>
              <a:t>El perdón es una virtud de los valientes. Es un verdadero privilegio haber sobrellevado una vida difícil.  El amor jamás reclama. Siempre 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54" name="Picture 2" descr="Neither secular, nor socialist: Mrs India Gandhi added two words to the Preamble of the Indian Constitution: “secular” and “socialist”. But India is neither. It is a caricature of both.">
            <a:extLst>
              <a:ext uri="{FF2B5EF4-FFF2-40B4-BE49-F238E27FC236}">
                <a16:creationId xmlns:a16="http://schemas.microsoft.com/office/drawing/2014/main" id="{749D88FC-B509-45FE-8D58-EF8263A9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59" y="1464817"/>
            <a:ext cx="1368425" cy="1391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 ">
            <a:extLst>
              <a:ext uri="{FF2B5EF4-FFF2-40B4-BE49-F238E27FC236}">
                <a16:creationId xmlns:a16="http://schemas.microsoft.com/office/drawing/2014/main" id="{808998F4-43CB-4894-92C9-33D4371D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70" y="250321"/>
            <a:ext cx="1552389" cy="124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Imagen 155">
            <a:extLst>
              <a:ext uri="{FF2B5EF4-FFF2-40B4-BE49-F238E27FC236}">
                <a16:creationId xmlns:a16="http://schemas.microsoft.com/office/drawing/2014/main" id="{A800B44E-5CBB-4FF8-AAB1-BD57CB6A2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88" y="148772"/>
            <a:ext cx="2449418" cy="125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70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Google Shape;7163;p37"/>
          <p:cNvSpPr txBox="1">
            <a:spLocks noGrp="1"/>
          </p:cNvSpPr>
          <p:nvPr>
            <p:ph type="title"/>
          </p:nvPr>
        </p:nvSpPr>
        <p:spPr>
          <a:xfrm>
            <a:off x="2424153" y="60668"/>
            <a:ext cx="409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Sumati </a:t>
            </a:r>
            <a:r>
              <a:rPr lang="en-US" sz="2800" dirty="0" err="1"/>
              <a:t>Morarjee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7165" name="Google Shape;7165;p37"/>
          <p:cNvSpPr txBox="1">
            <a:spLocks noGrp="1"/>
          </p:cNvSpPr>
          <p:nvPr>
            <p:ph type="subTitle" idx="1"/>
          </p:nvPr>
        </p:nvSpPr>
        <p:spPr>
          <a:xfrm>
            <a:off x="680211" y="1256887"/>
            <a:ext cx="7020514" cy="3052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en-US" dirty="0"/>
          </a:p>
          <a:p>
            <a:pPr algn="just"/>
            <a:r>
              <a:rPr lang="en-US" b="1" dirty="0"/>
              <a:t>Sumati </a:t>
            </a:r>
            <a:r>
              <a:rPr lang="en-US" b="1" dirty="0" err="1"/>
              <a:t>Morarjee</a:t>
            </a:r>
            <a:r>
              <a:rPr lang="en-US" b="1" dirty="0"/>
              <a:t> (1909- 1998) </a:t>
            </a:r>
          </a:p>
          <a:p>
            <a:pPr algn="just"/>
            <a:endParaRPr lang="en-US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LA PRIMERA MUJER EN EL NEGOCIO NAVIERO Y EN DIRIGIR  LA ASOCIACIÓN NAVIERA DE INDIA.</a:t>
            </a:r>
          </a:p>
          <a:p>
            <a:pPr marL="139700" indent="0" algn="just"/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CREÓ UN NUEVO MODELO DE NEGOCIO QUE INCLUIA TURISMO EN INDIA. MANEJO UNA FLOTA CON 46 NAVES Y 6000 EMPLEADOS.</a:t>
            </a:r>
          </a:p>
          <a:p>
            <a:pPr marL="139700" indent="0" algn="just"/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 IMPORTANTE VÍNCULO CON MAHATMA GANDHI.</a:t>
            </a:r>
          </a:p>
          <a:p>
            <a:pPr marL="139700" indent="0" algn="just"/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PREMIADA CON EL </a:t>
            </a:r>
            <a:r>
              <a:rPr lang="en-US" b="1" dirty="0">
                <a:solidFill>
                  <a:srgbClr val="FF0000"/>
                </a:solidFill>
              </a:rPr>
              <a:t>PADMA </a:t>
            </a:r>
            <a:r>
              <a:rPr lang="en-US" dirty="0"/>
              <a:t>POR SUS SERVICIOS 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166" name="Google Shape;7166;p37"/>
          <p:cNvGrpSpPr/>
          <p:nvPr/>
        </p:nvGrpSpPr>
        <p:grpSpPr>
          <a:xfrm>
            <a:off x="4832732" y="654739"/>
            <a:ext cx="432030" cy="515197"/>
            <a:chOff x="4769369" y="648539"/>
            <a:chExt cx="432030" cy="515197"/>
          </a:xfrm>
        </p:grpSpPr>
        <p:sp>
          <p:nvSpPr>
            <p:cNvPr id="7167" name="Google Shape;7167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37"/>
          <p:cNvGrpSpPr/>
          <p:nvPr/>
        </p:nvGrpSpPr>
        <p:grpSpPr>
          <a:xfrm flipH="1">
            <a:off x="3573932" y="654739"/>
            <a:ext cx="432030" cy="515197"/>
            <a:chOff x="4769369" y="648539"/>
            <a:chExt cx="432030" cy="515197"/>
          </a:xfrm>
        </p:grpSpPr>
        <p:sp>
          <p:nvSpPr>
            <p:cNvPr id="7170" name="Google Shape;7170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37"/>
          <p:cNvGrpSpPr/>
          <p:nvPr/>
        </p:nvGrpSpPr>
        <p:grpSpPr>
          <a:xfrm>
            <a:off x="7559786" y="3024986"/>
            <a:ext cx="1485452" cy="668378"/>
            <a:chOff x="1191080" y="4041761"/>
            <a:chExt cx="1249539" cy="562230"/>
          </a:xfrm>
        </p:grpSpPr>
        <p:grpSp>
          <p:nvGrpSpPr>
            <p:cNvPr id="7199" name="Google Shape;7199;p37"/>
            <p:cNvGrpSpPr/>
            <p:nvPr/>
          </p:nvGrpSpPr>
          <p:grpSpPr>
            <a:xfrm>
              <a:off x="1191080" y="4058739"/>
              <a:ext cx="778320" cy="503327"/>
              <a:chOff x="6881580" y="3997664"/>
              <a:chExt cx="778320" cy="503327"/>
            </a:xfrm>
          </p:grpSpPr>
          <p:sp>
            <p:nvSpPr>
              <p:cNvPr id="7200" name="Google Shape;7200;p37"/>
              <p:cNvSpPr/>
              <p:nvPr/>
            </p:nvSpPr>
            <p:spPr>
              <a:xfrm>
                <a:off x="6881580" y="4134987"/>
                <a:ext cx="641921" cy="366004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3169" extrusionOk="0">
                    <a:moveTo>
                      <a:pt x="768" y="0"/>
                    </a:moveTo>
                    <a:lnTo>
                      <a:pt x="136" y="293"/>
                    </a:lnTo>
                    <a:cubicBezTo>
                      <a:pt x="136" y="293"/>
                      <a:pt x="0" y="382"/>
                      <a:pt x="0" y="776"/>
                    </a:cubicBezTo>
                    <a:cubicBezTo>
                      <a:pt x="0" y="1166"/>
                      <a:pt x="226" y="1282"/>
                      <a:pt x="226" y="1282"/>
                    </a:cubicBezTo>
                    <a:lnTo>
                      <a:pt x="4299" y="3169"/>
                    </a:lnTo>
                    <a:lnTo>
                      <a:pt x="5557" y="1337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7"/>
              <p:cNvSpPr/>
              <p:nvPr/>
            </p:nvSpPr>
            <p:spPr>
              <a:xfrm>
                <a:off x="6897287" y="3997664"/>
                <a:ext cx="746791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59" extrusionOk="0">
                    <a:moveTo>
                      <a:pt x="3114" y="1"/>
                    </a:moveTo>
                    <a:lnTo>
                      <a:pt x="0" y="1482"/>
                    </a:lnTo>
                    <a:lnTo>
                      <a:pt x="4264" y="3259"/>
                    </a:lnTo>
                    <a:lnTo>
                      <a:pt x="6466" y="652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7"/>
              <p:cNvSpPr/>
              <p:nvPr/>
            </p:nvSpPr>
            <p:spPr>
              <a:xfrm>
                <a:off x="6895439" y="4170560"/>
                <a:ext cx="486234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2596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1856" y="1692"/>
                      <a:pt x="2826" y="2136"/>
                    </a:cubicBezTo>
                    <a:lnTo>
                      <a:pt x="3820" y="2596"/>
                    </a:lnTo>
                    <a:lnTo>
                      <a:pt x="4210" y="1727"/>
                    </a:lnTo>
                    <a:lnTo>
                      <a:pt x="297" y="9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AE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7"/>
              <p:cNvSpPr/>
              <p:nvPr/>
            </p:nvSpPr>
            <p:spPr>
              <a:xfrm>
                <a:off x="6895439" y="4170560"/>
                <a:ext cx="400768" cy="26829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323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2257" y="1875"/>
                      <a:pt x="3228" y="2323"/>
                    </a:cubicBezTo>
                    <a:cubicBezTo>
                      <a:pt x="3255" y="2303"/>
                      <a:pt x="3462" y="2179"/>
                      <a:pt x="3469" y="2148"/>
                    </a:cubicBezTo>
                    <a:cubicBezTo>
                      <a:pt x="3087" y="1941"/>
                      <a:pt x="913" y="1029"/>
                      <a:pt x="636" y="924"/>
                    </a:cubicBezTo>
                    <a:cubicBezTo>
                      <a:pt x="601" y="912"/>
                      <a:pt x="270" y="799"/>
                      <a:pt x="258" y="764"/>
                    </a:cubicBezTo>
                    <a:lnTo>
                      <a:pt x="258" y="764"/>
                    </a:lnTo>
                    <a:cubicBezTo>
                      <a:pt x="504" y="842"/>
                      <a:pt x="1038" y="1013"/>
                      <a:pt x="1283" y="1088"/>
                    </a:cubicBezTo>
                    <a:cubicBezTo>
                      <a:pt x="1478" y="1150"/>
                      <a:pt x="2331" y="1391"/>
                      <a:pt x="2331" y="1391"/>
                    </a:cubicBezTo>
                    <a:cubicBezTo>
                      <a:pt x="2331" y="1391"/>
                      <a:pt x="737" y="682"/>
                      <a:pt x="262" y="468"/>
                    </a:cubicBezTo>
                    <a:lnTo>
                      <a:pt x="262" y="468"/>
                    </a:lnTo>
                    <a:cubicBezTo>
                      <a:pt x="601" y="561"/>
                      <a:pt x="1065" y="776"/>
                      <a:pt x="1373" y="897"/>
                    </a:cubicBezTo>
                    <a:lnTo>
                      <a:pt x="2008" y="1146"/>
                    </a:lnTo>
                    <a:cubicBezTo>
                      <a:pt x="2225" y="1234"/>
                      <a:pt x="2600" y="1321"/>
                      <a:pt x="2838" y="1321"/>
                    </a:cubicBezTo>
                    <a:cubicBezTo>
                      <a:pt x="2843" y="1321"/>
                      <a:pt x="2849" y="1321"/>
                      <a:pt x="2854" y="1321"/>
                    </a:cubicBezTo>
                    <a:cubicBezTo>
                      <a:pt x="2366" y="1232"/>
                      <a:pt x="1879" y="939"/>
                      <a:pt x="1334" y="737"/>
                    </a:cubicBezTo>
                    <a:cubicBezTo>
                      <a:pt x="1073" y="643"/>
                      <a:pt x="827" y="519"/>
                      <a:pt x="574" y="413"/>
                    </a:cubicBezTo>
                    <a:cubicBezTo>
                      <a:pt x="504" y="390"/>
                      <a:pt x="441" y="355"/>
                      <a:pt x="387" y="312"/>
                    </a:cubicBezTo>
                    <a:cubicBezTo>
                      <a:pt x="317" y="265"/>
                      <a:pt x="281" y="179"/>
                      <a:pt x="297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7"/>
              <p:cNvSpPr/>
              <p:nvPr/>
            </p:nvSpPr>
            <p:spPr>
              <a:xfrm>
                <a:off x="6958499" y="4017067"/>
                <a:ext cx="701401" cy="35387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3064" extrusionOk="0">
                    <a:moveTo>
                      <a:pt x="2717" y="0"/>
                    </a:moveTo>
                    <a:lnTo>
                      <a:pt x="0" y="1286"/>
                    </a:lnTo>
                    <a:lnTo>
                      <a:pt x="4264" y="3063"/>
                    </a:lnTo>
                    <a:lnTo>
                      <a:pt x="6072" y="651"/>
                    </a:lnTo>
                    <a:lnTo>
                      <a:pt x="27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37"/>
              <p:cNvSpPr/>
              <p:nvPr/>
            </p:nvSpPr>
            <p:spPr>
              <a:xfrm>
                <a:off x="6990953" y="4028270"/>
                <a:ext cx="645964" cy="326042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823" extrusionOk="0">
                    <a:moveTo>
                      <a:pt x="2506" y="1"/>
                    </a:moveTo>
                    <a:lnTo>
                      <a:pt x="0" y="1189"/>
                    </a:lnTo>
                    <a:lnTo>
                      <a:pt x="3928" y="2822"/>
                    </a:lnTo>
                    <a:lnTo>
                      <a:pt x="5592" y="601"/>
                    </a:lnTo>
                    <a:lnTo>
                      <a:pt x="25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6" name="Google Shape;7206;p37"/>
            <p:cNvSpPr/>
            <p:nvPr/>
          </p:nvSpPr>
          <p:spPr>
            <a:xfrm>
              <a:off x="1355312" y="4202299"/>
              <a:ext cx="186871" cy="23561"/>
            </a:xfrm>
            <a:custGeom>
              <a:avLst/>
              <a:gdLst/>
              <a:ahLst/>
              <a:cxnLst/>
              <a:rect l="l" t="t" r="r" b="b"/>
              <a:pathLst>
                <a:path w="1618" h="204" extrusionOk="0">
                  <a:moveTo>
                    <a:pt x="1365" y="1"/>
                  </a:moveTo>
                  <a:cubicBezTo>
                    <a:pt x="1364" y="1"/>
                    <a:pt x="1" y="75"/>
                    <a:pt x="858" y="180"/>
                  </a:cubicBezTo>
                  <a:cubicBezTo>
                    <a:pt x="992" y="197"/>
                    <a:pt x="1097" y="204"/>
                    <a:pt x="1178" y="204"/>
                  </a:cubicBezTo>
                  <a:cubicBezTo>
                    <a:pt x="1617" y="204"/>
                    <a:pt x="1365" y="1"/>
                    <a:pt x="136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1550613" y="4228516"/>
              <a:ext cx="198189" cy="37536"/>
            </a:xfrm>
            <a:custGeom>
              <a:avLst/>
              <a:gdLst/>
              <a:ahLst/>
              <a:cxnLst/>
              <a:rect l="l" t="t" r="r" b="b"/>
              <a:pathLst>
                <a:path w="1716" h="325" extrusionOk="0">
                  <a:moveTo>
                    <a:pt x="1315" y="34"/>
                  </a:moveTo>
                  <a:cubicBezTo>
                    <a:pt x="1391" y="34"/>
                    <a:pt x="1461" y="34"/>
                    <a:pt x="1521" y="35"/>
                  </a:cubicBezTo>
                  <a:cubicBezTo>
                    <a:pt x="1474" y="113"/>
                    <a:pt x="1318" y="265"/>
                    <a:pt x="1010" y="284"/>
                  </a:cubicBezTo>
                  <a:cubicBezTo>
                    <a:pt x="997" y="285"/>
                    <a:pt x="984" y="285"/>
                    <a:pt x="972" y="285"/>
                  </a:cubicBezTo>
                  <a:cubicBezTo>
                    <a:pt x="805" y="285"/>
                    <a:pt x="635" y="262"/>
                    <a:pt x="476" y="218"/>
                  </a:cubicBezTo>
                  <a:cubicBezTo>
                    <a:pt x="359" y="191"/>
                    <a:pt x="235" y="152"/>
                    <a:pt x="235" y="121"/>
                  </a:cubicBezTo>
                  <a:cubicBezTo>
                    <a:pt x="235" y="113"/>
                    <a:pt x="242" y="105"/>
                    <a:pt x="258" y="97"/>
                  </a:cubicBezTo>
                  <a:cubicBezTo>
                    <a:pt x="385" y="45"/>
                    <a:pt x="927" y="34"/>
                    <a:pt x="1315" y="34"/>
                  </a:cubicBezTo>
                  <a:close/>
                  <a:moveTo>
                    <a:pt x="1299" y="1"/>
                  </a:moveTo>
                  <a:cubicBezTo>
                    <a:pt x="902" y="1"/>
                    <a:pt x="279" y="13"/>
                    <a:pt x="106" y="82"/>
                  </a:cubicBezTo>
                  <a:cubicBezTo>
                    <a:pt x="1" y="125"/>
                    <a:pt x="79" y="179"/>
                    <a:pt x="340" y="245"/>
                  </a:cubicBezTo>
                  <a:cubicBezTo>
                    <a:pt x="548" y="300"/>
                    <a:pt x="760" y="325"/>
                    <a:pt x="974" y="325"/>
                  </a:cubicBezTo>
                  <a:cubicBezTo>
                    <a:pt x="1004" y="325"/>
                    <a:pt x="1035" y="324"/>
                    <a:pt x="1065" y="323"/>
                  </a:cubicBezTo>
                  <a:cubicBezTo>
                    <a:pt x="1571" y="288"/>
                    <a:pt x="1696" y="51"/>
                    <a:pt x="1708" y="23"/>
                  </a:cubicBezTo>
                  <a:lnTo>
                    <a:pt x="1716" y="8"/>
                  </a:lnTo>
                  <a:lnTo>
                    <a:pt x="1630" y="4"/>
                  </a:lnTo>
                  <a:cubicBezTo>
                    <a:pt x="1591" y="3"/>
                    <a:pt x="1464" y="1"/>
                    <a:pt x="1299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1562971" y="4236370"/>
              <a:ext cx="144022" cy="21136"/>
            </a:xfrm>
            <a:custGeom>
              <a:avLst/>
              <a:gdLst/>
              <a:ahLst/>
              <a:cxnLst/>
              <a:rect l="l" t="t" r="r" b="b"/>
              <a:pathLst>
                <a:path w="1247" h="183" extrusionOk="0">
                  <a:moveTo>
                    <a:pt x="1030" y="0"/>
                  </a:moveTo>
                  <a:cubicBezTo>
                    <a:pt x="662" y="0"/>
                    <a:pt x="1" y="15"/>
                    <a:pt x="475" y="135"/>
                  </a:cubicBezTo>
                  <a:cubicBezTo>
                    <a:pt x="611" y="169"/>
                    <a:pt x="724" y="182"/>
                    <a:pt x="818" y="182"/>
                  </a:cubicBezTo>
                  <a:cubicBezTo>
                    <a:pt x="1162" y="182"/>
                    <a:pt x="1246" y="2"/>
                    <a:pt x="1246" y="2"/>
                  </a:cubicBezTo>
                  <a:cubicBezTo>
                    <a:pt x="1246" y="2"/>
                    <a:pt x="1155" y="0"/>
                    <a:pt x="10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1570478" y="4213386"/>
              <a:ext cx="72993" cy="13859"/>
            </a:xfrm>
            <a:custGeom>
              <a:avLst/>
              <a:gdLst/>
              <a:ahLst/>
              <a:cxnLst/>
              <a:rect l="l" t="t" r="r" b="b"/>
              <a:pathLst>
                <a:path w="632" h="120" extrusionOk="0">
                  <a:moveTo>
                    <a:pt x="317" y="0"/>
                  </a:moveTo>
                  <a:cubicBezTo>
                    <a:pt x="256" y="0"/>
                    <a:pt x="196" y="5"/>
                    <a:pt x="137" y="14"/>
                  </a:cubicBezTo>
                  <a:cubicBezTo>
                    <a:pt x="16" y="34"/>
                    <a:pt x="0" y="72"/>
                    <a:pt x="98" y="96"/>
                  </a:cubicBezTo>
                  <a:cubicBezTo>
                    <a:pt x="172" y="111"/>
                    <a:pt x="245" y="119"/>
                    <a:pt x="319" y="119"/>
                  </a:cubicBezTo>
                  <a:cubicBezTo>
                    <a:pt x="378" y="119"/>
                    <a:pt x="437" y="114"/>
                    <a:pt x="495" y="104"/>
                  </a:cubicBezTo>
                  <a:cubicBezTo>
                    <a:pt x="616" y="84"/>
                    <a:pt x="632" y="45"/>
                    <a:pt x="534" y="22"/>
                  </a:cubicBezTo>
                  <a:cubicBezTo>
                    <a:pt x="462" y="7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1673961" y="4270325"/>
              <a:ext cx="210778" cy="37420"/>
            </a:xfrm>
            <a:custGeom>
              <a:avLst/>
              <a:gdLst/>
              <a:ahLst/>
              <a:cxnLst/>
              <a:rect l="l" t="t" r="r" b="b"/>
              <a:pathLst>
                <a:path w="1825" h="324" extrusionOk="0">
                  <a:moveTo>
                    <a:pt x="606" y="38"/>
                  </a:moveTo>
                  <a:cubicBezTo>
                    <a:pt x="918" y="38"/>
                    <a:pt x="1345" y="68"/>
                    <a:pt x="1587" y="90"/>
                  </a:cubicBezTo>
                  <a:cubicBezTo>
                    <a:pt x="1422" y="155"/>
                    <a:pt x="1033" y="285"/>
                    <a:pt x="712" y="285"/>
                  </a:cubicBezTo>
                  <a:cubicBezTo>
                    <a:pt x="708" y="285"/>
                    <a:pt x="703" y="285"/>
                    <a:pt x="698" y="285"/>
                  </a:cubicBezTo>
                  <a:cubicBezTo>
                    <a:pt x="691" y="285"/>
                    <a:pt x="685" y="285"/>
                    <a:pt x="678" y="285"/>
                  </a:cubicBezTo>
                  <a:cubicBezTo>
                    <a:pt x="548" y="285"/>
                    <a:pt x="419" y="250"/>
                    <a:pt x="305" y="184"/>
                  </a:cubicBezTo>
                  <a:cubicBezTo>
                    <a:pt x="258" y="160"/>
                    <a:pt x="219" y="129"/>
                    <a:pt x="219" y="102"/>
                  </a:cubicBezTo>
                  <a:cubicBezTo>
                    <a:pt x="219" y="82"/>
                    <a:pt x="242" y="67"/>
                    <a:pt x="305" y="55"/>
                  </a:cubicBezTo>
                  <a:cubicBezTo>
                    <a:pt x="373" y="43"/>
                    <a:pt x="480" y="38"/>
                    <a:pt x="606" y="38"/>
                  </a:cubicBezTo>
                  <a:close/>
                  <a:moveTo>
                    <a:pt x="618" y="0"/>
                  </a:moveTo>
                  <a:cubicBezTo>
                    <a:pt x="447" y="0"/>
                    <a:pt x="293" y="8"/>
                    <a:pt x="188" y="28"/>
                  </a:cubicBezTo>
                  <a:cubicBezTo>
                    <a:pt x="16" y="59"/>
                    <a:pt x="1" y="117"/>
                    <a:pt x="137" y="195"/>
                  </a:cubicBezTo>
                  <a:cubicBezTo>
                    <a:pt x="277" y="277"/>
                    <a:pt x="461" y="320"/>
                    <a:pt x="690" y="324"/>
                  </a:cubicBezTo>
                  <a:cubicBezTo>
                    <a:pt x="695" y="324"/>
                    <a:pt x="700" y="324"/>
                    <a:pt x="705" y="324"/>
                  </a:cubicBezTo>
                  <a:cubicBezTo>
                    <a:pt x="1230" y="324"/>
                    <a:pt x="1731" y="113"/>
                    <a:pt x="1786" y="90"/>
                  </a:cubicBezTo>
                  <a:lnTo>
                    <a:pt x="1825" y="71"/>
                  </a:lnTo>
                  <a:lnTo>
                    <a:pt x="1747" y="63"/>
                  </a:lnTo>
                  <a:cubicBezTo>
                    <a:pt x="1658" y="54"/>
                    <a:pt x="1077" y="0"/>
                    <a:pt x="6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1706992" y="4277948"/>
              <a:ext cx="126005" cy="21020"/>
            </a:xfrm>
            <a:custGeom>
              <a:avLst/>
              <a:gdLst/>
              <a:ahLst/>
              <a:cxnLst/>
              <a:rect l="l" t="t" r="r" b="b"/>
              <a:pathLst>
                <a:path w="1091" h="182" extrusionOk="0">
                  <a:moveTo>
                    <a:pt x="393" y="0"/>
                  </a:moveTo>
                  <a:cubicBezTo>
                    <a:pt x="164" y="0"/>
                    <a:pt x="0" y="24"/>
                    <a:pt x="147" y="110"/>
                  </a:cubicBezTo>
                  <a:cubicBezTo>
                    <a:pt x="237" y="162"/>
                    <a:pt x="347" y="181"/>
                    <a:pt x="460" y="181"/>
                  </a:cubicBezTo>
                  <a:cubicBezTo>
                    <a:pt x="765" y="181"/>
                    <a:pt x="1090" y="40"/>
                    <a:pt x="1090" y="40"/>
                  </a:cubicBezTo>
                  <a:cubicBezTo>
                    <a:pt x="1090" y="40"/>
                    <a:pt x="687" y="0"/>
                    <a:pt x="39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1728936" y="4253232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25" y="0"/>
                  </a:moveTo>
                  <a:cubicBezTo>
                    <a:pt x="292" y="0"/>
                    <a:pt x="259" y="2"/>
                    <a:pt x="226" y="4"/>
                  </a:cubicBezTo>
                  <a:cubicBezTo>
                    <a:pt x="78" y="16"/>
                    <a:pt x="0" y="47"/>
                    <a:pt x="55" y="78"/>
                  </a:cubicBezTo>
                  <a:cubicBezTo>
                    <a:pt x="94" y="102"/>
                    <a:pt x="201" y="117"/>
                    <a:pt x="314" y="117"/>
                  </a:cubicBezTo>
                  <a:cubicBezTo>
                    <a:pt x="347" y="117"/>
                    <a:pt x="381" y="116"/>
                    <a:pt x="413" y="113"/>
                  </a:cubicBezTo>
                  <a:cubicBezTo>
                    <a:pt x="561" y="102"/>
                    <a:pt x="639" y="70"/>
                    <a:pt x="585" y="39"/>
                  </a:cubicBezTo>
                  <a:cubicBezTo>
                    <a:pt x="545" y="15"/>
                    <a:pt x="438" y="0"/>
                    <a:pt x="32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1723970" y="4315368"/>
              <a:ext cx="207083" cy="37767"/>
            </a:xfrm>
            <a:custGeom>
              <a:avLst/>
              <a:gdLst/>
              <a:ahLst/>
              <a:cxnLst/>
              <a:rect l="l" t="t" r="r" b="b"/>
              <a:pathLst>
                <a:path w="1793" h="327" extrusionOk="0">
                  <a:moveTo>
                    <a:pt x="508" y="38"/>
                  </a:moveTo>
                  <a:cubicBezTo>
                    <a:pt x="824" y="38"/>
                    <a:pt x="1303" y="120"/>
                    <a:pt x="1540" y="168"/>
                  </a:cubicBezTo>
                  <a:cubicBezTo>
                    <a:pt x="1296" y="213"/>
                    <a:pt x="805" y="292"/>
                    <a:pt x="489" y="292"/>
                  </a:cubicBezTo>
                  <a:cubicBezTo>
                    <a:pt x="450" y="292"/>
                    <a:pt x="415" y="291"/>
                    <a:pt x="382" y="288"/>
                  </a:cubicBezTo>
                  <a:cubicBezTo>
                    <a:pt x="215" y="273"/>
                    <a:pt x="176" y="214"/>
                    <a:pt x="176" y="168"/>
                  </a:cubicBezTo>
                  <a:lnTo>
                    <a:pt x="176" y="164"/>
                  </a:lnTo>
                  <a:cubicBezTo>
                    <a:pt x="180" y="117"/>
                    <a:pt x="215" y="55"/>
                    <a:pt x="390" y="43"/>
                  </a:cubicBezTo>
                  <a:cubicBezTo>
                    <a:pt x="426" y="40"/>
                    <a:pt x="465" y="38"/>
                    <a:pt x="508" y="38"/>
                  </a:cubicBezTo>
                  <a:close/>
                  <a:moveTo>
                    <a:pt x="501" y="1"/>
                  </a:moveTo>
                  <a:cubicBezTo>
                    <a:pt x="438" y="1"/>
                    <a:pt x="379" y="3"/>
                    <a:pt x="324" y="8"/>
                  </a:cubicBezTo>
                  <a:cubicBezTo>
                    <a:pt x="113" y="27"/>
                    <a:pt x="4" y="78"/>
                    <a:pt x="0" y="164"/>
                  </a:cubicBezTo>
                  <a:cubicBezTo>
                    <a:pt x="0" y="253"/>
                    <a:pt x="105" y="304"/>
                    <a:pt x="316" y="320"/>
                  </a:cubicBezTo>
                  <a:cubicBezTo>
                    <a:pt x="372" y="325"/>
                    <a:pt x="432" y="327"/>
                    <a:pt x="496" y="327"/>
                  </a:cubicBezTo>
                  <a:cubicBezTo>
                    <a:pt x="984" y="327"/>
                    <a:pt x="1644" y="197"/>
                    <a:pt x="1727" y="179"/>
                  </a:cubicBezTo>
                  <a:lnTo>
                    <a:pt x="1793" y="168"/>
                  </a:lnTo>
                  <a:lnTo>
                    <a:pt x="1731" y="156"/>
                  </a:lnTo>
                  <a:cubicBezTo>
                    <a:pt x="1648" y="135"/>
                    <a:pt x="991" y="1"/>
                    <a:pt x="501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1760119" y="4323915"/>
              <a:ext cx="116072" cy="21482"/>
            </a:xfrm>
            <a:custGeom>
              <a:avLst/>
              <a:gdLst/>
              <a:ahLst/>
              <a:cxnLst/>
              <a:rect l="l" t="t" r="r" b="b"/>
              <a:pathLst>
                <a:path w="1005" h="186" extrusionOk="0">
                  <a:moveTo>
                    <a:pt x="266" y="0"/>
                  </a:moveTo>
                  <a:cubicBezTo>
                    <a:pt x="118" y="0"/>
                    <a:pt x="6" y="24"/>
                    <a:pt x="3" y="94"/>
                  </a:cubicBezTo>
                  <a:cubicBezTo>
                    <a:pt x="0" y="163"/>
                    <a:pt x="111" y="185"/>
                    <a:pt x="259" y="185"/>
                  </a:cubicBezTo>
                  <a:cubicBezTo>
                    <a:pt x="556" y="185"/>
                    <a:pt x="1004" y="94"/>
                    <a:pt x="1004" y="94"/>
                  </a:cubicBezTo>
                  <a:cubicBezTo>
                    <a:pt x="1004" y="94"/>
                    <a:pt x="563" y="0"/>
                    <a:pt x="26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1817058" y="4301856"/>
              <a:ext cx="65486" cy="13628"/>
            </a:xfrm>
            <a:custGeom>
              <a:avLst/>
              <a:gdLst/>
              <a:ahLst/>
              <a:cxnLst/>
              <a:rect l="l" t="t" r="r" b="b"/>
              <a:pathLst>
                <a:path w="567" h="118" extrusionOk="0">
                  <a:moveTo>
                    <a:pt x="285" y="0"/>
                  </a:moveTo>
                  <a:cubicBezTo>
                    <a:pt x="130" y="0"/>
                    <a:pt x="1" y="27"/>
                    <a:pt x="1" y="59"/>
                  </a:cubicBezTo>
                  <a:cubicBezTo>
                    <a:pt x="1" y="94"/>
                    <a:pt x="126" y="117"/>
                    <a:pt x="282" y="117"/>
                  </a:cubicBezTo>
                  <a:cubicBezTo>
                    <a:pt x="437" y="117"/>
                    <a:pt x="566" y="94"/>
                    <a:pt x="566" y="59"/>
                  </a:cubicBezTo>
                  <a:cubicBezTo>
                    <a:pt x="566" y="27"/>
                    <a:pt x="441" y="0"/>
                    <a:pt x="28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1672228" y="4361220"/>
              <a:ext cx="210316" cy="37305"/>
            </a:xfrm>
            <a:custGeom>
              <a:avLst/>
              <a:gdLst/>
              <a:ahLst/>
              <a:cxnLst/>
              <a:rect l="l" t="t" r="r" b="b"/>
              <a:pathLst>
                <a:path w="1821" h="323" extrusionOk="0">
                  <a:moveTo>
                    <a:pt x="684" y="39"/>
                  </a:moveTo>
                  <a:cubicBezTo>
                    <a:pt x="691" y="39"/>
                    <a:pt x="698" y="39"/>
                    <a:pt x="705" y="40"/>
                  </a:cubicBezTo>
                  <a:cubicBezTo>
                    <a:pt x="710" y="40"/>
                    <a:pt x="715" y="39"/>
                    <a:pt x="720" y="39"/>
                  </a:cubicBezTo>
                  <a:cubicBezTo>
                    <a:pt x="1040" y="39"/>
                    <a:pt x="1421" y="169"/>
                    <a:pt x="1582" y="238"/>
                  </a:cubicBezTo>
                  <a:cubicBezTo>
                    <a:pt x="1346" y="260"/>
                    <a:pt x="931" y="289"/>
                    <a:pt x="620" y="289"/>
                  </a:cubicBezTo>
                  <a:cubicBezTo>
                    <a:pt x="484" y="289"/>
                    <a:pt x="368" y="284"/>
                    <a:pt x="296" y="269"/>
                  </a:cubicBezTo>
                  <a:cubicBezTo>
                    <a:pt x="238" y="258"/>
                    <a:pt x="218" y="238"/>
                    <a:pt x="218" y="219"/>
                  </a:cubicBezTo>
                  <a:cubicBezTo>
                    <a:pt x="218" y="195"/>
                    <a:pt x="257" y="164"/>
                    <a:pt x="304" y="137"/>
                  </a:cubicBezTo>
                  <a:cubicBezTo>
                    <a:pt x="422" y="74"/>
                    <a:pt x="551" y="39"/>
                    <a:pt x="684" y="39"/>
                  </a:cubicBezTo>
                  <a:close/>
                  <a:moveTo>
                    <a:pt x="716" y="1"/>
                  </a:moveTo>
                  <a:cubicBezTo>
                    <a:pt x="711" y="1"/>
                    <a:pt x="706" y="1"/>
                    <a:pt x="702" y="1"/>
                  </a:cubicBezTo>
                  <a:cubicBezTo>
                    <a:pt x="472" y="4"/>
                    <a:pt x="285" y="43"/>
                    <a:pt x="140" y="125"/>
                  </a:cubicBezTo>
                  <a:cubicBezTo>
                    <a:pt x="0" y="203"/>
                    <a:pt x="12" y="262"/>
                    <a:pt x="179" y="293"/>
                  </a:cubicBezTo>
                  <a:cubicBezTo>
                    <a:pt x="288" y="315"/>
                    <a:pt x="449" y="323"/>
                    <a:pt x="627" y="323"/>
                  </a:cubicBezTo>
                  <a:cubicBezTo>
                    <a:pt x="1083" y="323"/>
                    <a:pt x="1651" y="270"/>
                    <a:pt x="1738" y="262"/>
                  </a:cubicBezTo>
                  <a:lnTo>
                    <a:pt x="1820" y="254"/>
                  </a:lnTo>
                  <a:lnTo>
                    <a:pt x="1781" y="238"/>
                  </a:lnTo>
                  <a:cubicBezTo>
                    <a:pt x="1727" y="215"/>
                    <a:pt x="1240" y="1"/>
                    <a:pt x="71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1704913" y="4370113"/>
              <a:ext cx="125774" cy="20789"/>
            </a:xfrm>
            <a:custGeom>
              <a:avLst/>
              <a:gdLst/>
              <a:ahLst/>
              <a:cxnLst/>
              <a:rect l="l" t="t" r="r" b="b"/>
              <a:pathLst>
                <a:path w="1089" h="180" extrusionOk="0">
                  <a:moveTo>
                    <a:pt x="468" y="0"/>
                  </a:moveTo>
                  <a:cubicBezTo>
                    <a:pt x="356" y="0"/>
                    <a:pt x="246" y="19"/>
                    <a:pt x="154" y="72"/>
                  </a:cubicBezTo>
                  <a:cubicBezTo>
                    <a:pt x="0" y="156"/>
                    <a:pt x="165" y="180"/>
                    <a:pt x="396" y="180"/>
                  </a:cubicBezTo>
                  <a:cubicBezTo>
                    <a:pt x="689" y="180"/>
                    <a:pt x="1089" y="142"/>
                    <a:pt x="1089" y="142"/>
                  </a:cubicBezTo>
                  <a:cubicBezTo>
                    <a:pt x="1089" y="142"/>
                    <a:pt x="772" y="0"/>
                    <a:pt x="46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1811745" y="4353597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18" y="0"/>
                  </a:moveTo>
                  <a:cubicBezTo>
                    <a:pt x="205" y="0"/>
                    <a:pt x="97" y="15"/>
                    <a:pt x="55" y="39"/>
                  </a:cubicBezTo>
                  <a:cubicBezTo>
                    <a:pt x="0" y="70"/>
                    <a:pt x="74" y="106"/>
                    <a:pt x="222" y="113"/>
                  </a:cubicBezTo>
                  <a:cubicBezTo>
                    <a:pt x="255" y="116"/>
                    <a:pt x="289" y="117"/>
                    <a:pt x="323" y="117"/>
                  </a:cubicBezTo>
                  <a:cubicBezTo>
                    <a:pt x="436" y="117"/>
                    <a:pt x="543" y="103"/>
                    <a:pt x="585" y="82"/>
                  </a:cubicBezTo>
                  <a:cubicBezTo>
                    <a:pt x="639" y="51"/>
                    <a:pt x="565" y="20"/>
                    <a:pt x="417" y="4"/>
                  </a:cubicBezTo>
                  <a:cubicBezTo>
                    <a:pt x="385" y="2"/>
                    <a:pt x="351" y="0"/>
                    <a:pt x="3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1547033" y="4402336"/>
              <a:ext cx="197727" cy="37536"/>
            </a:xfrm>
            <a:custGeom>
              <a:avLst/>
              <a:gdLst/>
              <a:ahLst/>
              <a:cxnLst/>
              <a:rect l="l" t="t" r="r" b="b"/>
              <a:pathLst>
                <a:path w="1712" h="325" extrusionOk="0">
                  <a:moveTo>
                    <a:pt x="952" y="41"/>
                  </a:moveTo>
                  <a:cubicBezTo>
                    <a:pt x="975" y="41"/>
                    <a:pt x="998" y="41"/>
                    <a:pt x="1022" y="42"/>
                  </a:cubicBezTo>
                  <a:cubicBezTo>
                    <a:pt x="1330" y="62"/>
                    <a:pt x="1478" y="214"/>
                    <a:pt x="1521" y="292"/>
                  </a:cubicBezTo>
                  <a:cubicBezTo>
                    <a:pt x="1150" y="292"/>
                    <a:pt x="406" y="288"/>
                    <a:pt x="262" y="229"/>
                  </a:cubicBezTo>
                  <a:cubicBezTo>
                    <a:pt x="242" y="221"/>
                    <a:pt x="235" y="214"/>
                    <a:pt x="235" y="206"/>
                  </a:cubicBezTo>
                  <a:cubicBezTo>
                    <a:pt x="235" y="175"/>
                    <a:pt x="363" y="136"/>
                    <a:pt x="480" y="104"/>
                  </a:cubicBezTo>
                  <a:cubicBezTo>
                    <a:pt x="637" y="64"/>
                    <a:pt x="793" y="41"/>
                    <a:pt x="952" y="41"/>
                  </a:cubicBezTo>
                  <a:close/>
                  <a:moveTo>
                    <a:pt x="967" y="0"/>
                  </a:moveTo>
                  <a:cubicBezTo>
                    <a:pt x="757" y="0"/>
                    <a:pt x="549" y="28"/>
                    <a:pt x="348" y="81"/>
                  </a:cubicBezTo>
                  <a:cubicBezTo>
                    <a:pt x="83" y="143"/>
                    <a:pt x="1" y="198"/>
                    <a:pt x="106" y="241"/>
                  </a:cubicBezTo>
                  <a:cubicBezTo>
                    <a:pt x="278" y="314"/>
                    <a:pt x="925" y="324"/>
                    <a:pt x="1320" y="324"/>
                  </a:cubicBezTo>
                  <a:cubicBezTo>
                    <a:pt x="1472" y="324"/>
                    <a:pt x="1586" y="323"/>
                    <a:pt x="1622" y="323"/>
                  </a:cubicBezTo>
                  <a:lnTo>
                    <a:pt x="1712" y="323"/>
                  </a:lnTo>
                  <a:lnTo>
                    <a:pt x="1704" y="303"/>
                  </a:lnTo>
                  <a:cubicBezTo>
                    <a:pt x="1692" y="276"/>
                    <a:pt x="1583" y="38"/>
                    <a:pt x="1080" y="3"/>
                  </a:cubicBezTo>
                  <a:cubicBezTo>
                    <a:pt x="1042" y="1"/>
                    <a:pt x="1005" y="0"/>
                    <a:pt x="96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1555117" y="4411345"/>
              <a:ext cx="147834" cy="21251"/>
            </a:xfrm>
            <a:custGeom>
              <a:avLst/>
              <a:gdLst/>
              <a:ahLst/>
              <a:cxnLst/>
              <a:rect l="l" t="t" r="r" b="b"/>
              <a:pathLst>
                <a:path w="1280" h="184" extrusionOk="0">
                  <a:moveTo>
                    <a:pt x="857" y="0"/>
                  </a:moveTo>
                  <a:cubicBezTo>
                    <a:pt x="764" y="0"/>
                    <a:pt x="651" y="13"/>
                    <a:pt x="515" y="46"/>
                  </a:cubicBezTo>
                  <a:cubicBezTo>
                    <a:pt x="1" y="171"/>
                    <a:pt x="798" y="183"/>
                    <a:pt x="1138" y="183"/>
                  </a:cubicBezTo>
                  <a:cubicBezTo>
                    <a:pt x="1223" y="183"/>
                    <a:pt x="1279" y="182"/>
                    <a:pt x="1279" y="182"/>
                  </a:cubicBezTo>
                  <a:cubicBezTo>
                    <a:pt x="1279" y="182"/>
                    <a:pt x="1206" y="0"/>
                    <a:pt x="85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1725702" y="4402105"/>
              <a:ext cx="73570" cy="13744"/>
            </a:xfrm>
            <a:custGeom>
              <a:avLst/>
              <a:gdLst/>
              <a:ahLst/>
              <a:cxnLst/>
              <a:rect l="l" t="t" r="r" b="b"/>
              <a:pathLst>
                <a:path w="637" h="119" extrusionOk="0">
                  <a:moveTo>
                    <a:pt x="330" y="0"/>
                  </a:moveTo>
                  <a:cubicBezTo>
                    <a:pt x="254" y="0"/>
                    <a:pt x="177" y="7"/>
                    <a:pt x="102" y="21"/>
                  </a:cubicBezTo>
                  <a:cubicBezTo>
                    <a:pt x="1" y="48"/>
                    <a:pt x="16" y="83"/>
                    <a:pt x="133" y="106"/>
                  </a:cubicBezTo>
                  <a:cubicBezTo>
                    <a:pt x="191" y="115"/>
                    <a:pt x="249" y="119"/>
                    <a:pt x="307" y="119"/>
                  </a:cubicBezTo>
                  <a:cubicBezTo>
                    <a:pt x="383" y="119"/>
                    <a:pt x="460" y="112"/>
                    <a:pt x="535" y="99"/>
                  </a:cubicBezTo>
                  <a:cubicBezTo>
                    <a:pt x="636" y="71"/>
                    <a:pt x="620" y="36"/>
                    <a:pt x="504" y="13"/>
                  </a:cubicBezTo>
                  <a:cubicBezTo>
                    <a:pt x="446" y="4"/>
                    <a:pt x="388" y="0"/>
                    <a:pt x="3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1564126" y="4441489"/>
              <a:ext cx="74841" cy="13975"/>
            </a:xfrm>
            <a:custGeom>
              <a:avLst/>
              <a:gdLst/>
              <a:ahLst/>
              <a:cxnLst/>
              <a:rect l="l" t="t" r="r" b="b"/>
              <a:pathLst>
                <a:path w="648" h="121" extrusionOk="0">
                  <a:moveTo>
                    <a:pt x="329" y="0"/>
                  </a:moveTo>
                  <a:cubicBezTo>
                    <a:pt x="282" y="0"/>
                    <a:pt x="235" y="4"/>
                    <a:pt x="188" y="11"/>
                  </a:cubicBezTo>
                  <a:cubicBezTo>
                    <a:pt x="51" y="27"/>
                    <a:pt x="1" y="62"/>
                    <a:pt x="79" y="89"/>
                  </a:cubicBezTo>
                  <a:cubicBezTo>
                    <a:pt x="162" y="110"/>
                    <a:pt x="248" y="120"/>
                    <a:pt x="335" y="120"/>
                  </a:cubicBezTo>
                  <a:cubicBezTo>
                    <a:pt x="378" y="120"/>
                    <a:pt x="422" y="117"/>
                    <a:pt x="465" y="112"/>
                  </a:cubicBezTo>
                  <a:cubicBezTo>
                    <a:pt x="601" y="97"/>
                    <a:pt x="648" y="62"/>
                    <a:pt x="574" y="30"/>
                  </a:cubicBezTo>
                  <a:cubicBezTo>
                    <a:pt x="492" y="11"/>
                    <a:pt x="411" y="0"/>
                    <a:pt x="329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1484897" y="4129884"/>
              <a:ext cx="251779" cy="58556"/>
            </a:xfrm>
            <a:custGeom>
              <a:avLst/>
              <a:gdLst/>
              <a:ahLst/>
              <a:cxnLst/>
              <a:rect l="l" t="t" r="r" b="b"/>
              <a:pathLst>
                <a:path w="2180" h="507" extrusionOk="0">
                  <a:moveTo>
                    <a:pt x="1864" y="47"/>
                  </a:moveTo>
                  <a:lnTo>
                    <a:pt x="1864" y="47"/>
                  </a:lnTo>
                  <a:cubicBezTo>
                    <a:pt x="1985" y="152"/>
                    <a:pt x="2152" y="390"/>
                    <a:pt x="1751" y="453"/>
                  </a:cubicBezTo>
                  <a:cubicBezTo>
                    <a:pt x="1681" y="464"/>
                    <a:pt x="1595" y="470"/>
                    <a:pt x="1491" y="470"/>
                  </a:cubicBezTo>
                  <a:cubicBezTo>
                    <a:pt x="1314" y="470"/>
                    <a:pt x="1088" y="453"/>
                    <a:pt x="815" y="421"/>
                  </a:cubicBezTo>
                  <a:cubicBezTo>
                    <a:pt x="414" y="371"/>
                    <a:pt x="211" y="324"/>
                    <a:pt x="211" y="277"/>
                  </a:cubicBezTo>
                  <a:cubicBezTo>
                    <a:pt x="211" y="273"/>
                    <a:pt x="211" y="269"/>
                    <a:pt x="215" y="265"/>
                  </a:cubicBezTo>
                  <a:cubicBezTo>
                    <a:pt x="281" y="164"/>
                    <a:pt x="1357" y="75"/>
                    <a:pt x="1864" y="47"/>
                  </a:cubicBezTo>
                  <a:close/>
                  <a:moveTo>
                    <a:pt x="1988" y="0"/>
                  </a:moveTo>
                  <a:lnTo>
                    <a:pt x="1903" y="4"/>
                  </a:lnTo>
                  <a:cubicBezTo>
                    <a:pt x="1833" y="8"/>
                    <a:pt x="141" y="106"/>
                    <a:pt x="40" y="262"/>
                  </a:cubicBezTo>
                  <a:cubicBezTo>
                    <a:pt x="1" y="328"/>
                    <a:pt x="231" y="390"/>
                    <a:pt x="730" y="449"/>
                  </a:cubicBezTo>
                  <a:cubicBezTo>
                    <a:pt x="1034" y="487"/>
                    <a:pt x="1297" y="506"/>
                    <a:pt x="1513" y="506"/>
                  </a:cubicBezTo>
                  <a:cubicBezTo>
                    <a:pt x="1648" y="506"/>
                    <a:pt x="1764" y="499"/>
                    <a:pt x="1860" y="484"/>
                  </a:cubicBezTo>
                  <a:cubicBezTo>
                    <a:pt x="2105" y="445"/>
                    <a:pt x="2179" y="363"/>
                    <a:pt x="2179" y="277"/>
                  </a:cubicBezTo>
                  <a:cubicBezTo>
                    <a:pt x="2179" y="152"/>
                    <a:pt x="2023" y="28"/>
                    <a:pt x="2012" y="16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1449440" y="4142935"/>
              <a:ext cx="270605" cy="34187"/>
            </a:xfrm>
            <a:custGeom>
              <a:avLst/>
              <a:gdLst/>
              <a:ahLst/>
              <a:cxnLst/>
              <a:rect l="l" t="t" r="r" b="b"/>
              <a:pathLst>
                <a:path w="2343" h="296" extrusionOk="0">
                  <a:moveTo>
                    <a:pt x="1976" y="1"/>
                  </a:moveTo>
                  <a:cubicBezTo>
                    <a:pt x="1976" y="1"/>
                    <a:pt x="0" y="110"/>
                    <a:pt x="1247" y="262"/>
                  </a:cubicBezTo>
                  <a:cubicBezTo>
                    <a:pt x="1440" y="285"/>
                    <a:pt x="1591" y="295"/>
                    <a:pt x="1708" y="295"/>
                  </a:cubicBezTo>
                  <a:cubicBezTo>
                    <a:pt x="2343" y="295"/>
                    <a:pt x="1976" y="1"/>
                    <a:pt x="197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1737945" y="4182203"/>
              <a:ext cx="277765" cy="52204"/>
            </a:xfrm>
            <a:custGeom>
              <a:avLst/>
              <a:gdLst/>
              <a:ahLst/>
              <a:cxnLst/>
              <a:rect l="l" t="t" r="r" b="b"/>
              <a:pathLst>
                <a:path w="2405" h="452" extrusionOk="0">
                  <a:moveTo>
                    <a:pt x="1953" y="34"/>
                  </a:moveTo>
                  <a:cubicBezTo>
                    <a:pt x="2050" y="34"/>
                    <a:pt x="2138" y="34"/>
                    <a:pt x="2214" y="35"/>
                  </a:cubicBezTo>
                  <a:cubicBezTo>
                    <a:pt x="2147" y="148"/>
                    <a:pt x="1917" y="381"/>
                    <a:pt x="1438" y="413"/>
                  </a:cubicBezTo>
                  <a:cubicBezTo>
                    <a:pt x="1410" y="413"/>
                    <a:pt x="1382" y="414"/>
                    <a:pt x="1354" y="414"/>
                  </a:cubicBezTo>
                  <a:cubicBezTo>
                    <a:pt x="1103" y="414"/>
                    <a:pt x="854" y="382"/>
                    <a:pt x="612" y="315"/>
                  </a:cubicBezTo>
                  <a:cubicBezTo>
                    <a:pt x="378" y="257"/>
                    <a:pt x="257" y="206"/>
                    <a:pt x="257" y="167"/>
                  </a:cubicBezTo>
                  <a:cubicBezTo>
                    <a:pt x="257" y="152"/>
                    <a:pt x="273" y="140"/>
                    <a:pt x="300" y="128"/>
                  </a:cubicBezTo>
                  <a:cubicBezTo>
                    <a:pt x="501" y="48"/>
                    <a:pt x="1374" y="34"/>
                    <a:pt x="1953" y="34"/>
                  </a:cubicBezTo>
                  <a:close/>
                  <a:moveTo>
                    <a:pt x="1861" y="0"/>
                  </a:moveTo>
                  <a:cubicBezTo>
                    <a:pt x="1299" y="0"/>
                    <a:pt x="387" y="15"/>
                    <a:pt x="144" y="113"/>
                  </a:cubicBezTo>
                  <a:cubicBezTo>
                    <a:pt x="0" y="167"/>
                    <a:pt x="109" y="245"/>
                    <a:pt x="479" y="339"/>
                  </a:cubicBezTo>
                  <a:cubicBezTo>
                    <a:pt x="757" y="415"/>
                    <a:pt x="1045" y="451"/>
                    <a:pt x="1333" y="451"/>
                  </a:cubicBezTo>
                  <a:cubicBezTo>
                    <a:pt x="1385" y="451"/>
                    <a:pt x="1437" y="450"/>
                    <a:pt x="1489" y="448"/>
                  </a:cubicBezTo>
                  <a:cubicBezTo>
                    <a:pt x="2210" y="401"/>
                    <a:pt x="2389" y="39"/>
                    <a:pt x="2397" y="23"/>
                  </a:cubicBezTo>
                  <a:lnTo>
                    <a:pt x="2405" y="3"/>
                  </a:lnTo>
                  <a:lnTo>
                    <a:pt x="2315" y="3"/>
                  </a:lnTo>
                  <a:cubicBezTo>
                    <a:pt x="2292" y="3"/>
                    <a:pt x="2111" y="0"/>
                    <a:pt x="186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1750533" y="4192135"/>
              <a:ext cx="208930" cy="30953"/>
            </a:xfrm>
            <a:custGeom>
              <a:avLst/>
              <a:gdLst/>
              <a:ahLst/>
              <a:cxnLst/>
              <a:rect l="l" t="t" r="r" b="b"/>
              <a:pathLst>
                <a:path w="1809" h="268" extrusionOk="0">
                  <a:moveTo>
                    <a:pt x="1504" y="1"/>
                  </a:moveTo>
                  <a:cubicBezTo>
                    <a:pt x="974" y="1"/>
                    <a:pt x="0" y="23"/>
                    <a:pt x="690" y="198"/>
                  </a:cubicBezTo>
                  <a:cubicBezTo>
                    <a:pt x="887" y="248"/>
                    <a:pt x="1051" y="268"/>
                    <a:pt x="1187" y="268"/>
                  </a:cubicBezTo>
                  <a:cubicBezTo>
                    <a:pt x="1686" y="268"/>
                    <a:pt x="1808" y="3"/>
                    <a:pt x="1808" y="3"/>
                  </a:cubicBezTo>
                  <a:cubicBezTo>
                    <a:pt x="1808" y="3"/>
                    <a:pt x="1681" y="1"/>
                    <a:pt x="1504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1916614" y="4242607"/>
              <a:ext cx="294859" cy="52088"/>
            </a:xfrm>
            <a:custGeom>
              <a:avLst/>
              <a:gdLst/>
              <a:ahLst/>
              <a:cxnLst/>
              <a:rect l="l" t="t" r="r" b="b"/>
              <a:pathLst>
                <a:path w="2553" h="451" extrusionOk="0">
                  <a:moveTo>
                    <a:pt x="841" y="37"/>
                  </a:moveTo>
                  <a:cubicBezTo>
                    <a:pt x="1321" y="37"/>
                    <a:pt x="1971" y="85"/>
                    <a:pt x="2315" y="116"/>
                  </a:cubicBezTo>
                  <a:cubicBezTo>
                    <a:pt x="2082" y="211"/>
                    <a:pt x="1495" y="412"/>
                    <a:pt x="998" y="412"/>
                  </a:cubicBezTo>
                  <a:cubicBezTo>
                    <a:pt x="989" y="412"/>
                    <a:pt x="980" y="412"/>
                    <a:pt x="971" y="412"/>
                  </a:cubicBezTo>
                  <a:cubicBezTo>
                    <a:pt x="963" y="412"/>
                    <a:pt x="955" y="412"/>
                    <a:pt x="948" y="412"/>
                  </a:cubicBezTo>
                  <a:cubicBezTo>
                    <a:pt x="741" y="412"/>
                    <a:pt x="539" y="361"/>
                    <a:pt x="359" y="264"/>
                  </a:cubicBezTo>
                  <a:cubicBezTo>
                    <a:pt x="277" y="213"/>
                    <a:pt x="238" y="174"/>
                    <a:pt x="238" y="143"/>
                  </a:cubicBezTo>
                  <a:cubicBezTo>
                    <a:pt x="238" y="108"/>
                    <a:pt x="285" y="81"/>
                    <a:pt x="374" y="65"/>
                  </a:cubicBezTo>
                  <a:cubicBezTo>
                    <a:pt x="481" y="45"/>
                    <a:pt x="647" y="37"/>
                    <a:pt x="841" y="37"/>
                  </a:cubicBezTo>
                  <a:close/>
                  <a:moveTo>
                    <a:pt x="842" y="1"/>
                  </a:moveTo>
                  <a:cubicBezTo>
                    <a:pt x="607" y="1"/>
                    <a:pt x="397" y="11"/>
                    <a:pt x="254" y="38"/>
                  </a:cubicBezTo>
                  <a:cubicBezTo>
                    <a:pt x="24" y="81"/>
                    <a:pt x="0" y="162"/>
                    <a:pt x="195" y="275"/>
                  </a:cubicBezTo>
                  <a:cubicBezTo>
                    <a:pt x="390" y="388"/>
                    <a:pt x="647" y="447"/>
                    <a:pt x="963" y="451"/>
                  </a:cubicBezTo>
                  <a:cubicBezTo>
                    <a:pt x="967" y="451"/>
                    <a:pt x="972" y="451"/>
                    <a:pt x="976" y="451"/>
                  </a:cubicBezTo>
                  <a:cubicBezTo>
                    <a:pt x="1728" y="451"/>
                    <a:pt x="2483" y="131"/>
                    <a:pt x="2514" y="116"/>
                  </a:cubicBezTo>
                  <a:lnTo>
                    <a:pt x="2553" y="100"/>
                  </a:lnTo>
                  <a:lnTo>
                    <a:pt x="2471" y="92"/>
                  </a:lnTo>
                  <a:cubicBezTo>
                    <a:pt x="2422" y="86"/>
                    <a:pt x="1528" y="1"/>
                    <a:pt x="84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1960040" y="4252539"/>
              <a:ext cx="182598" cy="30375"/>
            </a:xfrm>
            <a:custGeom>
              <a:avLst/>
              <a:gdLst/>
              <a:ahLst/>
              <a:cxnLst/>
              <a:rect l="l" t="t" r="r" b="b"/>
              <a:pathLst>
                <a:path w="1581" h="263" extrusionOk="0">
                  <a:moveTo>
                    <a:pt x="572" y="1"/>
                  </a:moveTo>
                  <a:cubicBezTo>
                    <a:pt x="238" y="1"/>
                    <a:pt x="1" y="35"/>
                    <a:pt x="213" y="158"/>
                  </a:cubicBezTo>
                  <a:cubicBezTo>
                    <a:pt x="343" y="235"/>
                    <a:pt x="502" y="263"/>
                    <a:pt x="665" y="263"/>
                  </a:cubicBezTo>
                  <a:cubicBezTo>
                    <a:pt x="1108" y="263"/>
                    <a:pt x="1581" y="57"/>
                    <a:pt x="1581" y="57"/>
                  </a:cubicBezTo>
                  <a:cubicBezTo>
                    <a:pt x="1581" y="57"/>
                    <a:pt x="998" y="1"/>
                    <a:pt x="57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1988105" y="4307977"/>
              <a:ext cx="290008" cy="53128"/>
            </a:xfrm>
            <a:custGeom>
              <a:avLst/>
              <a:gdLst/>
              <a:ahLst/>
              <a:cxnLst/>
              <a:rect l="l" t="t" r="r" b="b"/>
              <a:pathLst>
                <a:path w="2511" h="460" extrusionOk="0">
                  <a:moveTo>
                    <a:pt x="695" y="38"/>
                  </a:moveTo>
                  <a:cubicBezTo>
                    <a:pt x="1183" y="38"/>
                    <a:pt x="1926" y="163"/>
                    <a:pt x="2265" y="232"/>
                  </a:cubicBezTo>
                  <a:cubicBezTo>
                    <a:pt x="1919" y="297"/>
                    <a:pt x="1169" y="421"/>
                    <a:pt x="683" y="421"/>
                  </a:cubicBezTo>
                  <a:cubicBezTo>
                    <a:pt x="621" y="421"/>
                    <a:pt x="563" y="419"/>
                    <a:pt x="511" y="415"/>
                  </a:cubicBezTo>
                  <a:cubicBezTo>
                    <a:pt x="293" y="395"/>
                    <a:pt x="184" y="333"/>
                    <a:pt x="184" y="232"/>
                  </a:cubicBezTo>
                  <a:lnTo>
                    <a:pt x="188" y="228"/>
                  </a:lnTo>
                  <a:cubicBezTo>
                    <a:pt x="188" y="126"/>
                    <a:pt x="305" y="64"/>
                    <a:pt x="523" y="45"/>
                  </a:cubicBezTo>
                  <a:cubicBezTo>
                    <a:pt x="575" y="40"/>
                    <a:pt x="633" y="38"/>
                    <a:pt x="695" y="38"/>
                  </a:cubicBezTo>
                  <a:close/>
                  <a:moveTo>
                    <a:pt x="685" y="1"/>
                  </a:moveTo>
                  <a:cubicBezTo>
                    <a:pt x="604" y="1"/>
                    <a:pt x="528" y="4"/>
                    <a:pt x="457" y="10"/>
                  </a:cubicBezTo>
                  <a:cubicBezTo>
                    <a:pt x="165" y="37"/>
                    <a:pt x="16" y="111"/>
                    <a:pt x="9" y="232"/>
                  </a:cubicBezTo>
                  <a:cubicBezTo>
                    <a:pt x="1" y="349"/>
                    <a:pt x="149" y="423"/>
                    <a:pt x="441" y="450"/>
                  </a:cubicBezTo>
                  <a:cubicBezTo>
                    <a:pt x="517" y="457"/>
                    <a:pt x="600" y="460"/>
                    <a:pt x="688" y="460"/>
                  </a:cubicBezTo>
                  <a:cubicBezTo>
                    <a:pt x="1399" y="460"/>
                    <a:pt x="2400" y="258"/>
                    <a:pt x="2448" y="247"/>
                  </a:cubicBezTo>
                  <a:lnTo>
                    <a:pt x="2511" y="232"/>
                  </a:lnTo>
                  <a:lnTo>
                    <a:pt x="2448" y="220"/>
                  </a:lnTo>
                  <a:cubicBezTo>
                    <a:pt x="2403" y="209"/>
                    <a:pt x="1395" y="1"/>
                    <a:pt x="68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2036959" y="4319295"/>
              <a:ext cx="168276" cy="31068"/>
            </a:xfrm>
            <a:custGeom>
              <a:avLst/>
              <a:gdLst/>
              <a:ahLst/>
              <a:cxnLst/>
              <a:rect l="l" t="t" r="r" b="b"/>
              <a:pathLst>
                <a:path w="1457" h="269" extrusionOk="0">
                  <a:moveTo>
                    <a:pt x="383" y="0"/>
                  </a:moveTo>
                  <a:cubicBezTo>
                    <a:pt x="168" y="0"/>
                    <a:pt x="5" y="34"/>
                    <a:pt x="3" y="134"/>
                  </a:cubicBezTo>
                  <a:cubicBezTo>
                    <a:pt x="0" y="235"/>
                    <a:pt x="161" y="269"/>
                    <a:pt x="376" y="269"/>
                  </a:cubicBezTo>
                  <a:cubicBezTo>
                    <a:pt x="807" y="269"/>
                    <a:pt x="1456" y="134"/>
                    <a:pt x="1456" y="134"/>
                  </a:cubicBezTo>
                  <a:cubicBezTo>
                    <a:pt x="1456" y="134"/>
                    <a:pt x="814" y="0"/>
                    <a:pt x="3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1913842" y="4374733"/>
              <a:ext cx="294050" cy="51973"/>
            </a:xfrm>
            <a:custGeom>
              <a:avLst/>
              <a:gdLst/>
              <a:ahLst/>
              <a:cxnLst/>
              <a:rect l="l" t="t" r="r" b="b"/>
              <a:pathLst>
                <a:path w="2546" h="450" extrusionOk="0">
                  <a:moveTo>
                    <a:pt x="964" y="31"/>
                  </a:moveTo>
                  <a:cubicBezTo>
                    <a:pt x="971" y="31"/>
                    <a:pt x="979" y="32"/>
                    <a:pt x="987" y="32"/>
                  </a:cubicBezTo>
                  <a:cubicBezTo>
                    <a:pt x="991" y="32"/>
                    <a:pt x="996" y="32"/>
                    <a:pt x="1001" y="32"/>
                  </a:cubicBezTo>
                  <a:cubicBezTo>
                    <a:pt x="1501" y="32"/>
                    <a:pt x="2084" y="235"/>
                    <a:pt x="2316" y="332"/>
                  </a:cubicBezTo>
                  <a:cubicBezTo>
                    <a:pt x="1972" y="365"/>
                    <a:pt x="1327" y="411"/>
                    <a:pt x="847" y="411"/>
                  </a:cubicBezTo>
                  <a:cubicBezTo>
                    <a:pt x="647" y="411"/>
                    <a:pt x="475" y="403"/>
                    <a:pt x="367" y="382"/>
                  </a:cubicBezTo>
                  <a:cubicBezTo>
                    <a:pt x="279" y="363"/>
                    <a:pt x="236" y="340"/>
                    <a:pt x="235" y="307"/>
                  </a:cubicBezTo>
                  <a:lnTo>
                    <a:pt x="235" y="307"/>
                  </a:lnTo>
                  <a:cubicBezTo>
                    <a:pt x="236" y="276"/>
                    <a:pt x="279" y="233"/>
                    <a:pt x="367" y="180"/>
                  </a:cubicBezTo>
                  <a:cubicBezTo>
                    <a:pt x="551" y="82"/>
                    <a:pt x="757" y="31"/>
                    <a:pt x="964" y="31"/>
                  </a:cubicBezTo>
                  <a:close/>
                  <a:moveTo>
                    <a:pt x="996" y="0"/>
                  </a:moveTo>
                  <a:cubicBezTo>
                    <a:pt x="992" y="0"/>
                    <a:pt x="987" y="0"/>
                    <a:pt x="983" y="0"/>
                  </a:cubicBezTo>
                  <a:cubicBezTo>
                    <a:pt x="663" y="4"/>
                    <a:pt x="402" y="63"/>
                    <a:pt x="203" y="176"/>
                  </a:cubicBezTo>
                  <a:cubicBezTo>
                    <a:pt x="1" y="285"/>
                    <a:pt x="16" y="367"/>
                    <a:pt x="246" y="410"/>
                  </a:cubicBezTo>
                  <a:cubicBezTo>
                    <a:pt x="394" y="439"/>
                    <a:pt x="617" y="450"/>
                    <a:pt x="865" y="450"/>
                  </a:cubicBezTo>
                  <a:cubicBezTo>
                    <a:pt x="1545" y="450"/>
                    <a:pt x="2416" y="369"/>
                    <a:pt x="2468" y="363"/>
                  </a:cubicBezTo>
                  <a:lnTo>
                    <a:pt x="2546" y="355"/>
                  </a:lnTo>
                  <a:lnTo>
                    <a:pt x="2511" y="343"/>
                  </a:lnTo>
                  <a:cubicBezTo>
                    <a:pt x="2480" y="324"/>
                    <a:pt x="1748" y="0"/>
                    <a:pt x="99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1955998" y="4386167"/>
              <a:ext cx="183522" cy="30722"/>
            </a:xfrm>
            <a:custGeom>
              <a:avLst/>
              <a:gdLst/>
              <a:ahLst/>
              <a:cxnLst/>
              <a:rect l="l" t="t" r="r" b="b"/>
              <a:pathLst>
                <a:path w="1589" h="266" extrusionOk="0">
                  <a:moveTo>
                    <a:pt x="683" y="0"/>
                  </a:moveTo>
                  <a:cubicBezTo>
                    <a:pt x="520" y="0"/>
                    <a:pt x="360" y="28"/>
                    <a:pt x="224" y="104"/>
                  </a:cubicBezTo>
                  <a:cubicBezTo>
                    <a:pt x="0" y="230"/>
                    <a:pt x="241" y="265"/>
                    <a:pt x="580" y="265"/>
                  </a:cubicBezTo>
                  <a:cubicBezTo>
                    <a:pt x="1007" y="265"/>
                    <a:pt x="1588" y="209"/>
                    <a:pt x="1588" y="209"/>
                  </a:cubicBezTo>
                  <a:cubicBezTo>
                    <a:pt x="1588" y="209"/>
                    <a:pt x="1128" y="0"/>
                    <a:pt x="6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1732516" y="4434213"/>
              <a:ext cx="276842" cy="52550"/>
            </a:xfrm>
            <a:custGeom>
              <a:avLst/>
              <a:gdLst/>
              <a:ahLst/>
              <a:cxnLst/>
              <a:rect l="l" t="t" r="r" b="b"/>
              <a:pathLst>
                <a:path w="2397" h="455" extrusionOk="0">
                  <a:moveTo>
                    <a:pt x="1377" y="42"/>
                  </a:moveTo>
                  <a:cubicBezTo>
                    <a:pt x="1402" y="42"/>
                    <a:pt x="1428" y="42"/>
                    <a:pt x="1454" y="43"/>
                  </a:cubicBezTo>
                  <a:cubicBezTo>
                    <a:pt x="1933" y="78"/>
                    <a:pt x="2148" y="312"/>
                    <a:pt x="2206" y="421"/>
                  </a:cubicBezTo>
                  <a:cubicBezTo>
                    <a:pt x="2142" y="421"/>
                    <a:pt x="2069" y="422"/>
                    <a:pt x="1990" y="422"/>
                  </a:cubicBezTo>
                  <a:cubicBezTo>
                    <a:pt x="1412" y="422"/>
                    <a:pt x="499" y="406"/>
                    <a:pt x="300" y="323"/>
                  </a:cubicBezTo>
                  <a:cubicBezTo>
                    <a:pt x="273" y="312"/>
                    <a:pt x="261" y="300"/>
                    <a:pt x="261" y="288"/>
                  </a:cubicBezTo>
                  <a:cubicBezTo>
                    <a:pt x="261" y="249"/>
                    <a:pt x="382" y="199"/>
                    <a:pt x="628" y="140"/>
                  </a:cubicBezTo>
                  <a:cubicBezTo>
                    <a:pt x="872" y="76"/>
                    <a:pt x="1123" y="42"/>
                    <a:pt x="1377" y="42"/>
                  </a:cubicBezTo>
                  <a:close/>
                  <a:moveTo>
                    <a:pt x="1360" y="0"/>
                  </a:moveTo>
                  <a:cubicBezTo>
                    <a:pt x="1067" y="0"/>
                    <a:pt x="775" y="40"/>
                    <a:pt x="491" y="113"/>
                  </a:cubicBezTo>
                  <a:cubicBezTo>
                    <a:pt x="117" y="206"/>
                    <a:pt x="0" y="281"/>
                    <a:pt x="144" y="339"/>
                  </a:cubicBezTo>
                  <a:cubicBezTo>
                    <a:pt x="391" y="440"/>
                    <a:pt x="1366" y="454"/>
                    <a:pt x="1919" y="454"/>
                  </a:cubicBezTo>
                  <a:cubicBezTo>
                    <a:pt x="2135" y="454"/>
                    <a:pt x="2287" y="452"/>
                    <a:pt x="2307" y="452"/>
                  </a:cubicBezTo>
                  <a:lnTo>
                    <a:pt x="2397" y="452"/>
                  </a:lnTo>
                  <a:lnTo>
                    <a:pt x="2389" y="432"/>
                  </a:lnTo>
                  <a:cubicBezTo>
                    <a:pt x="2381" y="417"/>
                    <a:pt x="2229" y="54"/>
                    <a:pt x="1508" y="4"/>
                  </a:cubicBezTo>
                  <a:cubicBezTo>
                    <a:pt x="1459" y="2"/>
                    <a:pt x="1409" y="0"/>
                    <a:pt x="136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1744643" y="4446109"/>
              <a:ext cx="208930" cy="30722"/>
            </a:xfrm>
            <a:custGeom>
              <a:avLst/>
              <a:gdLst/>
              <a:ahLst/>
              <a:cxnLst/>
              <a:rect l="l" t="t" r="r" b="b"/>
              <a:pathLst>
                <a:path w="1809" h="266" extrusionOk="0">
                  <a:moveTo>
                    <a:pt x="1201" y="0"/>
                  </a:moveTo>
                  <a:cubicBezTo>
                    <a:pt x="1066" y="0"/>
                    <a:pt x="901" y="19"/>
                    <a:pt x="702" y="68"/>
                  </a:cubicBezTo>
                  <a:cubicBezTo>
                    <a:pt x="1" y="244"/>
                    <a:pt x="974" y="266"/>
                    <a:pt x="1504" y="266"/>
                  </a:cubicBezTo>
                  <a:cubicBezTo>
                    <a:pt x="1681" y="266"/>
                    <a:pt x="1809" y="263"/>
                    <a:pt x="1809" y="263"/>
                  </a:cubicBezTo>
                  <a:cubicBezTo>
                    <a:pt x="1809" y="263"/>
                    <a:pt x="1703" y="0"/>
                    <a:pt x="120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1388575" y="4179893"/>
              <a:ext cx="1052044" cy="424098"/>
            </a:xfrm>
            <a:custGeom>
              <a:avLst/>
              <a:gdLst/>
              <a:ahLst/>
              <a:cxnLst/>
              <a:rect l="l" t="t" r="r" b="b"/>
              <a:pathLst>
                <a:path w="9109" h="3672" extrusionOk="0">
                  <a:moveTo>
                    <a:pt x="1653" y="0"/>
                  </a:moveTo>
                  <a:cubicBezTo>
                    <a:pt x="1082" y="0"/>
                    <a:pt x="501" y="114"/>
                    <a:pt x="87" y="472"/>
                  </a:cubicBezTo>
                  <a:cubicBezTo>
                    <a:pt x="77" y="470"/>
                    <a:pt x="65" y="468"/>
                    <a:pt x="54" y="468"/>
                  </a:cubicBezTo>
                  <a:cubicBezTo>
                    <a:pt x="44" y="468"/>
                    <a:pt x="34" y="470"/>
                    <a:pt x="28" y="476"/>
                  </a:cubicBezTo>
                  <a:cubicBezTo>
                    <a:pt x="17" y="499"/>
                    <a:pt x="5" y="522"/>
                    <a:pt x="1" y="550"/>
                  </a:cubicBezTo>
                  <a:lnTo>
                    <a:pt x="2179" y="3671"/>
                  </a:lnTo>
                  <a:cubicBezTo>
                    <a:pt x="2666" y="3228"/>
                    <a:pt x="3475" y="2987"/>
                    <a:pt x="4461" y="2987"/>
                  </a:cubicBezTo>
                  <a:cubicBezTo>
                    <a:pt x="4716" y="2987"/>
                    <a:pt x="4982" y="3003"/>
                    <a:pt x="5258" y="3036"/>
                  </a:cubicBezTo>
                  <a:cubicBezTo>
                    <a:pt x="5374" y="2955"/>
                    <a:pt x="5511" y="2914"/>
                    <a:pt x="5649" y="2914"/>
                  </a:cubicBezTo>
                  <a:cubicBezTo>
                    <a:pt x="5738" y="2914"/>
                    <a:pt x="5827" y="2931"/>
                    <a:pt x="5913" y="2966"/>
                  </a:cubicBezTo>
                  <a:cubicBezTo>
                    <a:pt x="6386" y="2781"/>
                    <a:pt x="6864" y="2713"/>
                    <a:pt x="7309" y="2713"/>
                  </a:cubicBezTo>
                  <a:cubicBezTo>
                    <a:pt x="8052" y="2713"/>
                    <a:pt x="8701" y="2902"/>
                    <a:pt x="9077" y="3044"/>
                  </a:cubicBezTo>
                  <a:cubicBezTo>
                    <a:pt x="9093" y="3032"/>
                    <a:pt x="9105" y="3013"/>
                    <a:pt x="9108" y="2997"/>
                  </a:cubicBezTo>
                  <a:lnTo>
                    <a:pt x="8956" y="2837"/>
                  </a:lnTo>
                  <a:lnTo>
                    <a:pt x="7257" y="448"/>
                  </a:lnTo>
                  <a:cubicBezTo>
                    <a:pt x="6671" y="164"/>
                    <a:pt x="6031" y="73"/>
                    <a:pt x="5454" y="73"/>
                  </a:cubicBezTo>
                  <a:cubicBezTo>
                    <a:pt x="4449" y="73"/>
                    <a:pt x="3637" y="347"/>
                    <a:pt x="3637" y="347"/>
                  </a:cubicBezTo>
                  <a:lnTo>
                    <a:pt x="3610" y="339"/>
                  </a:lnTo>
                  <a:cubicBezTo>
                    <a:pt x="3452" y="289"/>
                    <a:pt x="2564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1392271" y="4171693"/>
              <a:ext cx="1048348" cy="424098"/>
            </a:xfrm>
            <a:custGeom>
              <a:avLst/>
              <a:gdLst/>
              <a:ahLst/>
              <a:cxnLst/>
              <a:rect l="l" t="t" r="r" b="b"/>
              <a:pathLst>
                <a:path w="9077" h="3672" extrusionOk="0">
                  <a:moveTo>
                    <a:pt x="1653" y="0"/>
                  </a:moveTo>
                  <a:cubicBezTo>
                    <a:pt x="1041" y="0"/>
                    <a:pt x="419" y="130"/>
                    <a:pt x="0" y="550"/>
                  </a:cubicBezTo>
                  <a:lnTo>
                    <a:pt x="2175" y="3672"/>
                  </a:lnTo>
                  <a:cubicBezTo>
                    <a:pt x="2659" y="3231"/>
                    <a:pt x="3442" y="2985"/>
                    <a:pt x="4414" y="2985"/>
                  </a:cubicBezTo>
                  <a:cubicBezTo>
                    <a:pt x="4670" y="2985"/>
                    <a:pt x="4938" y="3002"/>
                    <a:pt x="5218" y="3037"/>
                  </a:cubicBezTo>
                  <a:cubicBezTo>
                    <a:pt x="5336" y="2961"/>
                    <a:pt x="5473" y="2921"/>
                    <a:pt x="5610" y="2921"/>
                  </a:cubicBezTo>
                  <a:cubicBezTo>
                    <a:pt x="5705" y="2921"/>
                    <a:pt x="5799" y="2940"/>
                    <a:pt x="5889" y="2978"/>
                  </a:cubicBezTo>
                  <a:cubicBezTo>
                    <a:pt x="6353" y="2797"/>
                    <a:pt x="6826" y="2730"/>
                    <a:pt x="7267" y="2730"/>
                  </a:cubicBezTo>
                  <a:cubicBezTo>
                    <a:pt x="8028" y="2730"/>
                    <a:pt x="8697" y="2927"/>
                    <a:pt x="9076" y="3068"/>
                  </a:cubicBezTo>
                  <a:lnTo>
                    <a:pt x="7253" y="449"/>
                  </a:lnTo>
                  <a:cubicBezTo>
                    <a:pt x="6667" y="165"/>
                    <a:pt x="6026" y="74"/>
                    <a:pt x="5449" y="74"/>
                  </a:cubicBezTo>
                  <a:cubicBezTo>
                    <a:pt x="4445" y="74"/>
                    <a:pt x="3632" y="348"/>
                    <a:pt x="3632" y="348"/>
                  </a:cubicBezTo>
                  <a:lnTo>
                    <a:pt x="3605" y="336"/>
                  </a:lnTo>
                  <a:cubicBezTo>
                    <a:pt x="3447" y="287"/>
                    <a:pt x="2561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1736097" y="4191096"/>
              <a:ext cx="368776" cy="331355"/>
            </a:xfrm>
            <a:custGeom>
              <a:avLst/>
              <a:gdLst/>
              <a:ahLst/>
              <a:cxnLst/>
              <a:rect l="l" t="t" r="r" b="b"/>
              <a:pathLst>
                <a:path w="3193" h="2869" extrusionOk="0">
                  <a:moveTo>
                    <a:pt x="0" y="0"/>
                  </a:moveTo>
                  <a:cubicBezTo>
                    <a:pt x="51" y="71"/>
                    <a:pt x="98" y="145"/>
                    <a:pt x="141" y="219"/>
                  </a:cubicBezTo>
                  <a:cubicBezTo>
                    <a:pt x="195" y="312"/>
                    <a:pt x="254" y="402"/>
                    <a:pt x="316" y="488"/>
                  </a:cubicBezTo>
                  <a:cubicBezTo>
                    <a:pt x="414" y="620"/>
                    <a:pt x="519" y="753"/>
                    <a:pt x="620" y="889"/>
                  </a:cubicBezTo>
                  <a:cubicBezTo>
                    <a:pt x="721" y="1022"/>
                    <a:pt x="827" y="1154"/>
                    <a:pt x="924" y="1290"/>
                  </a:cubicBezTo>
                  <a:cubicBezTo>
                    <a:pt x="1025" y="1427"/>
                    <a:pt x="1119" y="1567"/>
                    <a:pt x="1216" y="1707"/>
                  </a:cubicBezTo>
                  <a:cubicBezTo>
                    <a:pt x="1489" y="2097"/>
                    <a:pt x="1781" y="2471"/>
                    <a:pt x="2066" y="2849"/>
                  </a:cubicBezTo>
                  <a:cubicBezTo>
                    <a:pt x="2109" y="2853"/>
                    <a:pt x="2156" y="2861"/>
                    <a:pt x="2202" y="2865"/>
                  </a:cubicBezTo>
                  <a:lnTo>
                    <a:pt x="2241" y="2869"/>
                  </a:lnTo>
                  <a:cubicBezTo>
                    <a:pt x="2269" y="2849"/>
                    <a:pt x="2296" y="2834"/>
                    <a:pt x="2327" y="2822"/>
                  </a:cubicBezTo>
                  <a:cubicBezTo>
                    <a:pt x="2426" y="2778"/>
                    <a:pt x="2532" y="2756"/>
                    <a:pt x="2640" y="2756"/>
                  </a:cubicBezTo>
                  <a:cubicBezTo>
                    <a:pt x="2676" y="2756"/>
                    <a:pt x="2712" y="2759"/>
                    <a:pt x="2748" y="2764"/>
                  </a:cubicBezTo>
                  <a:cubicBezTo>
                    <a:pt x="2806" y="2771"/>
                    <a:pt x="2861" y="2787"/>
                    <a:pt x="2915" y="2814"/>
                  </a:cubicBezTo>
                  <a:cubicBezTo>
                    <a:pt x="3009" y="2775"/>
                    <a:pt x="3099" y="2744"/>
                    <a:pt x="3192" y="2717"/>
                  </a:cubicBezTo>
                  <a:cubicBezTo>
                    <a:pt x="3040" y="2506"/>
                    <a:pt x="2888" y="2304"/>
                    <a:pt x="2732" y="2105"/>
                  </a:cubicBezTo>
                  <a:cubicBezTo>
                    <a:pt x="2530" y="1852"/>
                    <a:pt x="2323" y="1602"/>
                    <a:pt x="2120" y="1349"/>
                  </a:cubicBezTo>
                  <a:cubicBezTo>
                    <a:pt x="1774" y="936"/>
                    <a:pt x="1454" y="499"/>
                    <a:pt x="1158" y="43"/>
                  </a:cubicBezTo>
                  <a:cubicBezTo>
                    <a:pt x="1025" y="75"/>
                    <a:pt x="912" y="102"/>
                    <a:pt x="831" y="125"/>
                  </a:cubicBezTo>
                  <a:cubicBezTo>
                    <a:pt x="920" y="234"/>
                    <a:pt x="1014" y="340"/>
                    <a:pt x="1103" y="453"/>
                  </a:cubicBezTo>
                  <a:cubicBezTo>
                    <a:pt x="1209" y="577"/>
                    <a:pt x="1302" y="706"/>
                    <a:pt x="1396" y="842"/>
                  </a:cubicBezTo>
                  <a:cubicBezTo>
                    <a:pt x="1587" y="1111"/>
                    <a:pt x="1813" y="1357"/>
                    <a:pt x="2004" y="1626"/>
                  </a:cubicBezTo>
                  <a:cubicBezTo>
                    <a:pt x="2179" y="1879"/>
                    <a:pt x="2343" y="2140"/>
                    <a:pt x="2510" y="2401"/>
                  </a:cubicBezTo>
                  <a:lnTo>
                    <a:pt x="2152" y="2576"/>
                  </a:lnTo>
                  <a:cubicBezTo>
                    <a:pt x="2062" y="2444"/>
                    <a:pt x="1968" y="2315"/>
                    <a:pt x="1875" y="2187"/>
                  </a:cubicBezTo>
                  <a:cubicBezTo>
                    <a:pt x="1785" y="2058"/>
                    <a:pt x="1688" y="1914"/>
                    <a:pt x="1594" y="1781"/>
                  </a:cubicBezTo>
                  <a:cubicBezTo>
                    <a:pt x="1497" y="1649"/>
                    <a:pt x="1407" y="1528"/>
                    <a:pt x="1314" y="1400"/>
                  </a:cubicBezTo>
                  <a:cubicBezTo>
                    <a:pt x="1002" y="983"/>
                    <a:pt x="690" y="566"/>
                    <a:pt x="437" y="114"/>
                  </a:cubicBezTo>
                  <a:cubicBezTo>
                    <a:pt x="324" y="78"/>
                    <a:pt x="176" y="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15" y="566"/>
                  </a:moveTo>
                  <a:cubicBezTo>
                    <a:pt x="116" y="566"/>
                    <a:pt x="116" y="567"/>
                    <a:pt x="117" y="567"/>
                  </a:cubicBezTo>
                  <a:cubicBezTo>
                    <a:pt x="160" y="630"/>
                    <a:pt x="203" y="696"/>
                    <a:pt x="242" y="762"/>
                  </a:cubicBezTo>
                  <a:cubicBezTo>
                    <a:pt x="343" y="906"/>
                    <a:pt x="452" y="1043"/>
                    <a:pt x="558" y="1183"/>
                  </a:cubicBezTo>
                  <a:cubicBezTo>
                    <a:pt x="628" y="1281"/>
                    <a:pt x="698" y="1382"/>
                    <a:pt x="768" y="1479"/>
                  </a:cubicBezTo>
                  <a:cubicBezTo>
                    <a:pt x="842" y="1577"/>
                    <a:pt x="916" y="1678"/>
                    <a:pt x="986" y="1779"/>
                  </a:cubicBezTo>
                  <a:cubicBezTo>
                    <a:pt x="1084" y="1920"/>
                    <a:pt x="1177" y="2064"/>
                    <a:pt x="1279" y="2204"/>
                  </a:cubicBezTo>
                  <a:cubicBezTo>
                    <a:pt x="1380" y="2341"/>
                    <a:pt x="1485" y="2477"/>
                    <a:pt x="1586" y="2617"/>
                  </a:cubicBezTo>
                  <a:cubicBezTo>
                    <a:pt x="1692" y="2754"/>
                    <a:pt x="1789" y="2890"/>
                    <a:pt x="1890" y="3030"/>
                  </a:cubicBezTo>
                  <a:cubicBezTo>
                    <a:pt x="1933" y="3085"/>
                    <a:pt x="1980" y="3139"/>
                    <a:pt x="2027" y="3194"/>
                  </a:cubicBezTo>
                  <a:cubicBezTo>
                    <a:pt x="2046" y="3221"/>
                    <a:pt x="2066" y="3252"/>
                    <a:pt x="2085" y="3280"/>
                  </a:cubicBezTo>
                  <a:cubicBezTo>
                    <a:pt x="2093" y="3295"/>
                    <a:pt x="2101" y="3311"/>
                    <a:pt x="2113" y="3323"/>
                  </a:cubicBezTo>
                  <a:cubicBezTo>
                    <a:pt x="2116" y="3330"/>
                    <a:pt x="2120" y="3338"/>
                    <a:pt x="2124" y="3350"/>
                  </a:cubicBezTo>
                  <a:cubicBezTo>
                    <a:pt x="2124" y="3353"/>
                    <a:pt x="2122" y="3355"/>
                    <a:pt x="2120" y="3355"/>
                  </a:cubicBezTo>
                  <a:cubicBezTo>
                    <a:pt x="2119" y="3355"/>
                    <a:pt x="2118" y="3355"/>
                    <a:pt x="2116" y="3354"/>
                  </a:cubicBezTo>
                  <a:cubicBezTo>
                    <a:pt x="1933" y="3225"/>
                    <a:pt x="1797" y="3054"/>
                    <a:pt x="1649" y="2886"/>
                  </a:cubicBezTo>
                  <a:lnTo>
                    <a:pt x="1649" y="2886"/>
                  </a:lnTo>
                  <a:cubicBezTo>
                    <a:pt x="1742" y="3007"/>
                    <a:pt x="1836" y="3128"/>
                    <a:pt x="1922" y="3252"/>
                  </a:cubicBezTo>
                  <a:cubicBezTo>
                    <a:pt x="1941" y="3276"/>
                    <a:pt x="1957" y="3299"/>
                    <a:pt x="1976" y="3327"/>
                  </a:cubicBezTo>
                  <a:cubicBezTo>
                    <a:pt x="1996" y="3350"/>
                    <a:pt x="2015" y="3373"/>
                    <a:pt x="2031" y="3397"/>
                  </a:cubicBezTo>
                  <a:cubicBezTo>
                    <a:pt x="2058" y="3436"/>
                    <a:pt x="2074" y="3478"/>
                    <a:pt x="2081" y="3525"/>
                  </a:cubicBezTo>
                  <a:cubicBezTo>
                    <a:pt x="2077" y="3584"/>
                    <a:pt x="2070" y="3642"/>
                    <a:pt x="2054" y="3701"/>
                  </a:cubicBezTo>
                  <a:cubicBezTo>
                    <a:pt x="2054" y="3705"/>
                    <a:pt x="2050" y="3705"/>
                    <a:pt x="2050" y="3705"/>
                  </a:cubicBezTo>
                  <a:lnTo>
                    <a:pt x="2046" y="3705"/>
                  </a:lnTo>
                  <a:cubicBezTo>
                    <a:pt x="1890" y="3436"/>
                    <a:pt x="1672" y="3210"/>
                    <a:pt x="1489" y="2960"/>
                  </a:cubicBezTo>
                  <a:cubicBezTo>
                    <a:pt x="1302" y="2699"/>
                    <a:pt x="78" y="957"/>
                    <a:pt x="63" y="914"/>
                  </a:cubicBezTo>
                  <a:cubicBezTo>
                    <a:pt x="51" y="860"/>
                    <a:pt x="106" y="821"/>
                    <a:pt x="125" y="778"/>
                  </a:cubicBezTo>
                  <a:cubicBezTo>
                    <a:pt x="125" y="775"/>
                    <a:pt x="127" y="772"/>
                    <a:pt x="128" y="772"/>
                  </a:cubicBezTo>
                  <a:cubicBezTo>
                    <a:pt x="129" y="772"/>
                    <a:pt x="129" y="773"/>
                    <a:pt x="129" y="774"/>
                  </a:cubicBezTo>
                  <a:cubicBezTo>
                    <a:pt x="152" y="782"/>
                    <a:pt x="160" y="793"/>
                    <a:pt x="176" y="809"/>
                  </a:cubicBezTo>
                  <a:cubicBezTo>
                    <a:pt x="187" y="828"/>
                    <a:pt x="211" y="848"/>
                    <a:pt x="226" y="864"/>
                  </a:cubicBezTo>
                  <a:cubicBezTo>
                    <a:pt x="242" y="883"/>
                    <a:pt x="261" y="903"/>
                    <a:pt x="277" y="922"/>
                  </a:cubicBezTo>
                  <a:cubicBezTo>
                    <a:pt x="219" y="805"/>
                    <a:pt x="152" y="696"/>
                    <a:pt x="109" y="575"/>
                  </a:cubicBezTo>
                  <a:cubicBezTo>
                    <a:pt x="109" y="572"/>
                    <a:pt x="112" y="566"/>
                    <a:pt x="115" y="566"/>
                  </a:cubicBezTo>
                  <a:close/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1620833" y="4149287"/>
              <a:ext cx="796800" cy="437149"/>
            </a:xfrm>
            <a:custGeom>
              <a:avLst/>
              <a:gdLst/>
              <a:ahLst/>
              <a:cxnLst/>
              <a:rect l="l" t="t" r="r" b="b"/>
              <a:pathLst>
                <a:path w="6899" h="3785" extrusionOk="0">
                  <a:moveTo>
                    <a:pt x="1" y="0"/>
                  </a:moveTo>
                  <a:lnTo>
                    <a:pt x="28" y="105"/>
                  </a:lnTo>
                  <a:cubicBezTo>
                    <a:pt x="67" y="265"/>
                    <a:pt x="106" y="429"/>
                    <a:pt x="133" y="592"/>
                  </a:cubicBezTo>
                  <a:cubicBezTo>
                    <a:pt x="161" y="756"/>
                    <a:pt x="180" y="924"/>
                    <a:pt x="200" y="1091"/>
                  </a:cubicBezTo>
                  <a:cubicBezTo>
                    <a:pt x="235" y="1434"/>
                    <a:pt x="278" y="1769"/>
                    <a:pt x="301" y="2108"/>
                  </a:cubicBezTo>
                  <a:cubicBezTo>
                    <a:pt x="313" y="2276"/>
                    <a:pt x="320" y="2444"/>
                    <a:pt x="324" y="2611"/>
                  </a:cubicBezTo>
                  <a:cubicBezTo>
                    <a:pt x="328" y="2779"/>
                    <a:pt x="320" y="2946"/>
                    <a:pt x="301" y="3114"/>
                  </a:cubicBezTo>
                  <a:cubicBezTo>
                    <a:pt x="297" y="3168"/>
                    <a:pt x="293" y="3223"/>
                    <a:pt x="293" y="3278"/>
                  </a:cubicBezTo>
                  <a:cubicBezTo>
                    <a:pt x="297" y="3285"/>
                    <a:pt x="301" y="3297"/>
                    <a:pt x="301" y="3305"/>
                  </a:cubicBezTo>
                  <a:cubicBezTo>
                    <a:pt x="410" y="3215"/>
                    <a:pt x="527" y="3133"/>
                    <a:pt x="648" y="3063"/>
                  </a:cubicBezTo>
                  <a:cubicBezTo>
                    <a:pt x="815" y="2977"/>
                    <a:pt x="983" y="2907"/>
                    <a:pt x="1162" y="2853"/>
                  </a:cubicBezTo>
                  <a:cubicBezTo>
                    <a:pt x="1314" y="2806"/>
                    <a:pt x="1466" y="2771"/>
                    <a:pt x="1626" y="2748"/>
                  </a:cubicBezTo>
                  <a:cubicBezTo>
                    <a:pt x="1786" y="2724"/>
                    <a:pt x="1949" y="2705"/>
                    <a:pt x="2109" y="2693"/>
                  </a:cubicBezTo>
                  <a:cubicBezTo>
                    <a:pt x="2229" y="2684"/>
                    <a:pt x="2349" y="2680"/>
                    <a:pt x="2469" y="2680"/>
                  </a:cubicBezTo>
                  <a:cubicBezTo>
                    <a:pt x="2509" y="2680"/>
                    <a:pt x="2549" y="2680"/>
                    <a:pt x="2588" y="2681"/>
                  </a:cubicBezTo>
                  <a:lnTo>
                    <a:pt x="2666" y="2685"/>
                  </a:lnTo>
                  <a:cubicBezTo>
                    <a:pt x="2776" y="2685"/>
                    <a:pt x="2885" y="2693"/>
                    <a:pt x="2994" y="2716"/>
                  </a:cubicBezTo>
                  <a:cubicBezTo>
                    <a:pt x="3013" y="2720"/>
                    <a:pt x="3033" y="2724"/>
                    <a:pt x="3052" y="2728"/>
                  </a:cubicBezTo>
                  <a:cubicBezTo>
                    <a:pt x="3059" y="2728"/>
                    <a:pt x="3057" y="2737"/>
                    <a:pt x="3051" y="2737"/>
                  </a:cubicBezTo>
                  <a:cubicBezTo>
                    <a:pt x="3050" y="2737"/>
                    <a:pt x="3049" y="2736"/>
                    <a:pt x="3048" y="2736"/>
                  </a:cubicBezTo>
                  <a:cubicBezTo>
                    <a:pt x="3037" y="2736"/>
                    <a:pt x="3021" y="2732"/>
                    <a:pt x="3009" y="2728"/>
                  </a:cubicBezTo>
                  <a:cubicBezTo>
                    <a:pt x="2978" y="2724"/>
                    <a:pt x="2947" y="2720"/>
                    <a:pt x="2916" y="2716"/>
                  </a:cubicBezTo>
                  <a:cubicBezTo>
                    <a:pt x="2877" y="2712"/>
                    <a:pt x="2834" y="2709"/>
                    <a:pt x="2791" y="2705"/>
                  </a:cubicBezTo>
                  <a:lnTo>
                    <a:pt x="2713" y="2697"/>
                  </a:lnTo>
                  <a:lnTo>
                    <a:pt x="2663" y="2697"/>
                  </a:lnTo>
                  <a:cubicBezTo>
                    <a:pt x="2413" y="2701"/>
                    <a:pt x="2160" y="2724"/>
                    <a:pt x="1910" y="2763"/>
                  </a:cubicBezTo>
                  <a:cubicBezTo>
                    <a:pt x="2012" y="2755"/>
                    <a:pt x="2117" y="2755"/>
                    <a:pt x="2214" y="2755"/>
                  </a:cubicBezTo>
                  <a:cubicBezTo>
                    <a:pt x="2401" y="2759"/>
                    <a:pt x="2588" y="2779"/>
                    <a:pt x="2776" y="2814"/>
                  </a:cubicBezTo>
                  <a:lnTo>
                    <a:pt x="2803" y="2818"/>
                  </a:lnTo>
                  <a:cubicBezTo>
                    <a:pt x="2857" y="2825"/>
                    <a:pt x="2912" y="2829"/>
                    <a:pt x="2966" y="2837"/>
                  </a:cubicBezTo>
                  <a:cubicBezTo>
                    <a:pt x="3009" y="2841"/>
                    <a:pt x="3052" y="2857"/>
                    <a:pt x="3095" y="2876"/>
                  </a:cubicBezTo>
                  <a:cubicBezTo>
                    <a:pt x="3122" y="2899"/>
                    <a:pt x="3122" y="2946"/>
                    <a:pt x="3087" y="2966"/>
                  </a:cubicBezTo>
                  <a:cubicBezTo>
                    <a:pt x="3068" y="2982"/>
                    <a:pt x="3048" y="2987"/>
                    <a:pt x="3027" y="2987"/>
                  </a:cubicBezTo>
                  <a:cubicBezTo>
                    <a:pt x="3003" y="2987"/>
                    <a:pt x="2978" y="2980"/>
                    <a:pt x="2951" y="2974"/>
                  </a:cubicBezTo>
                  <a:cubicBezTo>
                    <a:pt x="2885" y="2958"/>
                    <a:pt x="2822" y="2950"/>
                    <a:pt x="2756" y="2946"/>
                  </a:cubicBezTo>
                  <a:cubicBezTo>
                    <a:pt x="2686" y="2938"/>
                    <a:pt x="2616" y="2931"/>
                    <a:pt x="2546" y="2927"/>
                  </a:cubicBezTo>
                  <a:lnTo>
                    <a:pt x="2514" y="2927"/>
                  </a:lnTo>
                  <a:cubicBezTo>
                    <a:pt x="2417" y="2927"/>
                    <a:pt x="2320" y="2938"/>
                    <a:pt x="2222" y="2950"/>
                  </a:cubicBezTo>
                  <a:lnTo>
                    <a:pt x="2323" y="2950"/>
                  </a:lnTo>
                  <a:cubicBezTo>
                    <a:pt x="2409" y="2954"/>
                    <a:pt x="2491" y="2962"/>
                    <a:pt x="2573" y="2974"/>
                  </a:cubicBezTo>
                  <a:cubicBezTo>
                    <a:pt x="2651" y="2981"/>
                    <a:pt x="2725" y="3001"/>
                    <a:pt x="2795" y="3036"/>
                  </a:cubicBezTo>
                  <a:cubicBezTo>
                    <a:pt x="2803" y="3036"/>
                    <a:pt x="2795" y="3044"/>
                    <a:pt x="2791" y="3044"/>
                  </a:cubicBezTo>
                  <a:cubicBezTo>
                    <a:pt x="2680" y="3034"/>
                    <a:pt x="2568" y="3029"/>
                    <a:pt x="2455" y="3029"/>
                  </a:cubicBezTo>
                  <a:cubicBezTo>
                    <a:pt x="2381" y="3029"/>
                    <a:pt x="2308" y="3031"/>
                    <a:pt x="2234" y="3036"/>
                  </a:cubicBezTo>
                  <a:cubicBezTo>
                    <a:pt x="1906" y="3059"/>
                    <a:pt x="1583" y="3110"/>
                    <a:pt x="1263" y="3192"/>
                  </a:cubicBezTo>
                  <a:cubicBezTo>
                    <a:pt x="1104" y="3231"/>
                    <a:pt x="944" y="3281"/>
                    <a:pt x="788" y="3344"/>
                  </a:cubicBezTo>
                  <a:cubicBezTo>
                    <a:pt x="640" y="3406"/>
                    <a:pt x="500" y="3492"/>
                    <a:pt x="355" y="3558"/>
                  </a:cubicBezTo>
                  <a:cubicBezTo>
                    <a:pt x="352" y="3558"/>
                    <a:pt x="344" y="3554"/>
                    <a:pt x="348" y="3550"/>
                  </a:cubicBezTo>
                  <a:cubicBezTo>
                    <a:pt x="406" y="3484"/>
                    <a:pt x="472" y="3429"/>
                    <a:pt x="546" y="3391"/>
                  </a:cubicBezTo>
                  <a:cubicBezTo>
                    <a:pt x="578" y="3371"/>
                    <a:pt x="605" y="3355"/>
                    <a:pt x="636" y="3340"/>
                  </a:cubicBezTo>
                  <a:lnTo>
                    <a:pt x="636" y="3340"/>
                  </a:lnTo>
                  <a:cubicBezTo>
                    <a:pt x="535" y="3387"/>
                    <a:pt x="437" y="3437"/>
                    <a:pt x="344" y="3492"/>
                  </a:cubicBezTo>
                  <a:cubicBezTo>
                    <a:pt x="340" y="3492"/>
                    <a:pt x="336" y="3492"/>
                    <a:pt x="336" y="3488"/>
                  </a:cubicBezTo>
                  <a:cubicBezTo>
                    <a:pt x="352" y="3363"/>
                    <a:pt x="488" y="3305"/>
                    <a:pt x="581" y="3242"/>
                  </a:cubicBezTo>
                  <a:lnTo>
                    <a:pt x="581" y="3242"/>
                  </a:lnTo>
                  <a:cubicBezTo>
                    <a:pt x="484" y="3266"/>
                    <a:pt x="391" y="3309"/>
                    <a:pt x="309" y="3363"/>
                  </a:cubicBezTo>
                  <a:cubicBezTo>
                    <a:pt x="307" y="3365"/>
                    <a:pt x="305" y="3366"/>
                    <a:pt x="304" y="3366"/>
                  </a:cubicBezTo>
                  <a:cubicBezTo>
                    <a:pt x="302" y="3366"/>
                    <a:pt x="301" y="3364"/>
                    <a:pt x="301" y="3359"/>
                  </a:cubicBezTo>
                  <a:cubicBezTo>
                    <a:pt x="301" y="3348"/>
                    <a:pt x="297" y="3332"/>
                    <a:pt x="293" y="3316"/>
                  </a:cubicBezTo>
                  <a:lnTo>
                    <a:pt x="285" y="3320"/>
                  </a:lnTo>
                  <a:lnTo>
                    <a:pt x="285" y="3348"/>
                  </a:lnTo>
                  <a:cubicBezTo>
                    <a:pt x="289" y="3429"/>
                    <a:pt x="281" y="3507"/>
                    <a:pt x="266" y="3589"/>
                  </a:cubicBezTo>
                  <a:cubicBezTo>
                    <a:pt x="254" y="3656"/>
                    <a:pt x="227" y="3722"/>
                    <a:pt x="196" y="3784"/>
                  </a:cubicBezTo>
                  <a:cubicBezTo>
                    <a:pt x="680" y="3363"/>
                    <a:pt x="1529" y="3135"/>
                    <a:pt x="2484" y="3135"/>
                  </a:cubicBezTo>
                  <a:cubicBezTo>
                    <a:pt x="2705" y="3135"/>
                    <a:pt x="2932" y="3147"/>
                    <a:pt x="3161" y="3172"/>
                  </a:cubicBezTo>
                  <a:cubicBezTo>
                    <a:pt x="3177" y="3172"/>
                    <a:pt x="3228" y="3020"/>
                    <a:pt x="3333" y="2919"/>
                  </a:cubicBezTo>
                  <a:cubicBezTo>
                    <a:pt x="3413" y="2846"/>
                    <a:pt x="3498" y="2807"/>
                    <a:pt x="3579" y="2807"/>
                  </a:cubicBezTo>
                  <a:cubicBezTo>
                    <a:pt x="3671" y="2807"/>
                    <a:pt x="3757" y="2858"/>
                    <a:pt x="3824" y="2966"/>
                  </a:cubicBezTo>
                  <a:cubicBezTo>
                    <a:pt x="3851" y="3013"/>
                    <a:pt x="3875" y="3063"/>
                    <a:pt x="3894" y="3114"/>
                  </a:cubicBezTo>
                  <a:cubicBezTo>
                    <a:pt x="3898" y="3126"/>
                    <a:pt x="3902" y="3133"/>
                    <a:pt x="3906" y="3145"/>
                  </a:cubicBezTo>
                  <a:cubicBezTo>
                    <a:pt x="4432" y="2927"/>
                    <a:pt x="4932" y="2849"/>
                    <a:pt x="5381" y="2849"/>
                  </a:cubicBezTo>
                  <a:cubicBezTo>
                    <a:pt x="6016" y="2849"/>
                    <a:pt x="6547" y="3006"/>
                    <a:pt x="6899" y="3145"/>
                  </a:cubicBezTo>
                  <a:cubicBezTo>
                    <a:pt x="6871" y="3087"/>
                    <a:pt x="6856" y="3024"/>
                    <a:pt x="6848" y="2962"/>
                  </a:cubicBezTo>
                  <a:cubicBezTo>
                    <a:pt x="6840" y="2911"/>
                    <a:pt x="6836" y="2864"/>
                    <a:pt x="6844" y="2814"/>
                  </a:cubicBezTo>
                  <a:cubicBezTo>
                    <a:pt x="6848" y="2771"/>
                    <a:pt x="6856" y="2732"/>
                    <a:pt x="6864" y="2693"/>
                  </a:cubicBezTo>
                  <a:lnTo>
                    <a:pt x="6864" y="2689"/>
                  </a:lnTo>
                  <a:lnTo>
                    <a:pt x="6852" y="2701"/>
                  </a:lnTo>
                  <a:cubicBezTo>
                    <a:pt x="6829" y="2714"/>
                    <a:pt x="6804" y="2721"/>
                    <a:pt x="6781" y="2721"/>
                  </a:cubicBezTo>
                  <a:cubicBezTo>
                    <a:pt x="6776" y="2721"/>
                    <a:pt x="6771" y="2721"/>
                    <a:pt x="6766" y="2720"/>
                  </a:cubicBezTo>
                  <a:cubicBezTo>
                    <a:pt x="6688" y="2716"/>
                    <a:pt x="6610" y="2705"/>
                    <a:pt x="6532" y="2697"/>
                  </a:cubicBezTo>
                  <a:lnTo>
                    <a:pt x="6532" y="2697"/>
                  </a:lnTo>
                  <a:cubicBezTo>
                    <a:pt x="6556" y="2705"/>
                    <a:pt x="6575" y="2712"/>
                    <a:pt x="6595" y="2724"/>
                  </a:cubicBezTo>
                  <a:cubicBezTo>
                    <a:pt x="6661" y="2751"/>
                    <a:pt x="6727" y="2783"/>
                    <a:pt x="6786" y="2822"/>
                  </a:cubicBezTo>
                  <a:cubicBezTo>
                    <a:pt x="6793" y="2822"/>
                    <a:pt x="6786" y="2829"/>
                    <a:pt x="6782" y="2829"/>
                  </a:cubicBezTo>
                  <a:cubicBezTo>
                    <a:pt x="6649" y="2802"/>
                    <a:pt x="6521" y="2751"/>
                    <a:pt x="6384" y="2736"/>
                  </a:cubicBezTo>
                  <a:cubicBezTo>
                    <a:pt x="6327" y="2730"/>
                    <a:pt x="6272" y="2726"/>
                    <a:pt x="6216" y="2726"/>
                  </a:cubicBezTo>
                  <a:cubicBezTo>
                    <a:pt x="6196" y="2726"/>
                    <a:pt x="6175" y="2727"/>
                    <a:pt x="6154" y="2728"/>
                  </a:cubicBezTo>
                  <a:cubicBezTo>
                    <a:pt x="6357" y="2775"/>
                    <a:pt x="6556" y="2837"/>
                    <a:pt x="6751" y="2915"/>
                  </a:cubicBezTo>
                  <a:cubicBezTo>
                    <a:pt x="6754" y="2915"/>
                    <a:pt x="6754" y="2924"/>
                    <a:pt x="6752" y="2924"/>
                  </a:cubicBezTo>
                  <a:cubicBezTo>
                    <a:pt x="6752" y="2924"/>
                    <a:pt x="6751" y="2923"/>
                    <a:pt x="6751" y="2923"/>
                  </a:cubicBezTo>
                  <a:cubicBezTo>
                    <a:pt x="6548" y="2884"/>
                    <a:pt x="6345" y="2845"/>
                    <a:pt x="6143" y="2806"/>
                  </a:cubicBezTo>
                  <a:cubicBezTo>
                    <a:pt x="5861" y="2753"/>
                    <a:pt x="5577" y="2725"/>
                    <a:pt x="5293" y="2725"/>
                  </a:cubicBezTo>
                  <a:cubicBezTo>
                    <a:pt x="5242" y="2725"/>
                    <a:pt x="5192" y="2726"/>
                    <a:pt x="5141" y="2728"/>
                  </a:cubicBezTo>
                  <a:cubicBezTo>
                    <a:pt x="4825" y="2748"/>
                    <a:pt x="4514" y="2802"/>
                    <a:pt x="4214" y="2892"/>
                  </a:cubicBezTo>
                  <a:cubicBezTo>
                    <a:pt x="4206" y="2892"/>
                    <a:pt x="4206" y="2884"/>
                    <a:pt x="4210" y="2880"/>
                  </a:cubicBezTo>
                  <a:cubicBezTo>
                    <a:pt x="4455" y="2724"/>
                    <a:pt x="4744" y="2662"/>
                    <a:pt x="5032" y="2611"/>
                  </a:cubicBezTo>
                  <a:cubicBezTo>
                    <a:pt x="4697" y="2611"/>
                    <a:pt x="4373" y="2709"/>
                    <a:pt x="4058" y="2806"/>
                  </a:cubicBezTo>
                  <a:cubicBezTo>
                    <a:pt x="4050" y="2806"/>
                    <a:pt x="4046" y="2798"/>
                    <a:pt x="4050" y="2798"/>
                  </a:cubicBezTo>
                  <a:cubicBezTo>
                    <a:pt x="4260" y="2670"/>
                    <a:pt x="4490" y="2584"/>
                    <a:pt x="4728" y="2545"/>
                  </a:cubicBezTo>
                  <a:cubicBezTo>
                    <a:pt x="4771" y="2537"/>
                    <a:pt x="4818" y="2529"/>
                    <a:pt x="4860" y="2521"/>
                  </a:cubicBezTo>
                  <a:lnTo>
                    <a:pt x="4860" y="2521"/>
                  </a:lnTo>
                  <a:cubicBezTo>
                    <a:pt x="4584" y="2545"/>
                    <a:pt x="4311" y="2599"/>
                    <a:pt x="4050" y="2693"/>
                  </a:cubicBezTo>
                  <a:cubicBezTo>
                    <a:pt x="4042" y="2693"/>
                    <a:pt x="4038" y="2685"/>
                    <a:pt x="4042" y="2685"/>
                  </a:cubicBezTo>
                  <a:cubicBezTo>
                    <a:pt x="4206" y="2603"/>
                    <a:pt x="4377" y="2545"/>
                    <a:pt x="4553" y="2502"/>
                  </a:cubicBezTo>
                  <a:cubicBezTo>
                    <a:pt x="4849" y="2436"/>
                    <a:pt x="5153" y="2401"/>
                    <a:pt x="5461" y="2397"/>
                  </a:cubicBezTo>
                  <a:cubicBezTo>
                    <a:pt x="5492" y="2396"/>
                    <a:pt x="5524" y="2396"/>
                    <a:pt x="5555" y="2396"/>
                  </a:cubicBezTo>
                  <a:cubicBezTo>
                    <a:pt x="5719" y="2396"/>
                    <a:pt x="5882" y="2404"/>
                    <a:pt x="6045" y="2424"/>
                  </a:cubicBezTo>
                  <a:cubicBezTo>
                    <a:pt x="5874" y="2393"/>
                    <a:pt x="5698" y="2373"/>
                    <a:pt x="5527" y="2362"/>
                  </a:cubicBezTo>
                  <a:cubicBezTo>
                    <a:pt x="5519" y="2362"/>
                    <a:pt x="5519" y="2354"/>
                    <a:pt x="5527" y="2354"/>
                  </a:cubicBezTo>
                  <a:cubicBezTo>
                    <a:pt x="5603" y="2328"/>
                    <a:pt x="5684" y="2322"/>
                    <a:pt x="5765" y="2322"/>
                  </a:cubicBezTo>
                  <a:cubicBezTo>
                    <a:pt x="5820" y="2322"/>
                    <a:pt x="5875" y="2325"/>
                    <a:pt x="5928" y="2327"/>
                  </a:cubicBezTo>
                  <a:cubicBezTo>
                    <a:pt x="6088" y="2338"/>
                    <a:pt x="6248" y="2346"/>
                    <a:pt x="6408" y="2369"/>
                  </a:cubicBezTo>
                  <a:cubicBezTo>
                    <a:pt x="6489" y="2385"/>
                    <a:pt x="6575" y="2405"/>
                    <a:pt x="6657" y="2424"/>
                  </a:cubicBezTo>
                  <a:lnTo>
                    <a:pt x="5122" y="608"/>
                  </a:lnTo>
                  <a:cubicBezTo>
                    <a:pt x="4538" y="320"/>
                    <a:pt x="3924" y="229"/>
                    <a:pt x="3379" y="229"/>
                  </a:cubicBezTo>
                  <a:cubicBezTo>
                    <a:pt x="2435" y="229"/>
                    <a:pt x="1700" y="503"/>
                    <a:pt x="1700" y="503"/>
                  </a:cubicBezTo>
                  <a:lnTo>
                    <a:pt x="1669" y="495"/>
                  </a:lnTo>
                  <a:cubicBezTo>
                    <a:pt x="1528" y="448"/>
                    <a:pt x="804" y="1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EFD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1802737" y="4065900"/>
              <a:ext cx="603692" cy="401230"/>
            </a:xfrm>
            <a:custGeom>
              <a:avLst/>
              <a:gdLst/>
              <a:ahLst/>
              <a:cxnLst/>
              <a:rect l="l" t="t" r="r" b="b"/>
              <a:pathLst>
                <a:path w="5227" h="3474" extrusionOk="0">
                  <a:moveTo>
                    <a:pt x="1811" y="0"/>
                  </a:moveTo>
                  <a:cubicBezTo>
                    <a:pt x="1257" y="0"/>
                    <a:pt x="613" y="167"/>
                    <a:pt x="0" y="718"/>
                  </a:cubicBezTo>
                  <a:lnTo>
                    <a:pt x="1976" y="3473"/>
                  </a:lnTo>
                  <a:cubicBezTo>
                    <a:pt x="1976" y="3473"/>
                    <a:pt x="2003" y="3454"/>
                    <a:pt x="2058" y="3423"/>
                  </a:cubicBezTo>
                  <a:cubicBezTo>
                    <a:pt x="2506" y="3115"/>
                    <a:pt x="3052" y="2975"/>
                    <a:pt x="3586" y="2924"/>
                  </a:cubicBezTo>
                  <a:cubicBezTo>
                    <a:pt x="3758" y="2907"/>
                    <a:pt x="3931" y="2899"/>
                    <a:pt x="4103" y="2899"/>
                  </a:cubicBezTo>
                  <a:cubicBezTo>
                    <a:pt x="4211" y="2899"/>
                    <a:pt x="4319" y="2902"/>
                    <a:pt x="4427" y="2908"/>
                  </a:cubicBezTo>
                  <a:cubicBezTo>
                    <a:pt x="4696" y="2924"/>
                    <a:pt x="4961" y="2959"/>
                    <a:pt x="5226" y="2998"/>
                  </a:cubicBezTo>
                  <a:lnTo>
                    <a:pt x="3289" y="387"/>
                  </a:lnTo>
                  <a:cubicBezTo>
                    <a:pt x="3289" y="387"/>
                    <a:pt x="26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1801813" y="4041761"/>
              <a:ext cx="611315" cy="424906"/>
            </a:xfrm>
            <a:custGeom>
              <a:avLst/>
              <a:gdLst/>
              <a:ahLst/>
              <a:cxnLst/>
              <a:rect l="l" t="t" r="r" b="b"/>
              <a:pathLst>
                <a:path w="5293" h="3679" extrusionOk="0">
                  <a:moveTo>
                    <a:pt x="1703" y="0"/>
                  </a:moveTo>
                  <a:cubicBezTo>
                    <a:pt x="1372" y="0"/>
                    <a:pt x="1022" y="70"/>
                    <a:pt x="690" y="265"/>
                  </a:cubicBezTo>
                  <a:lnTo>
                    <a:pt x="647" y="292"/>
                  </a:lnTo>
                  <a:cubicBezTo>
                    <a:pt x="608" y="319"/>
                    <a:pt x="569" y="343"/>
                    <a:pt x="534" y="370"/>
                  </a:cubicBezTo>
                  <a:lnTo>
                    <a:pt x="499" y="397"/>
                  </a:lnTo>
                  <a:lnTo>
                    <a:pt x="460" y="428"/>
                  </a:lnTo>
                  <a:lnTo>
                    <a:pt x="425" y="452"/>
                  </a:lnTo>
                  <a:cubicBezTo>
                    <a:pt x="398" y="479"/>
                    <a:pt x="371" y="502"/>
                    <a:pt x="343" y="530"/>
                  </a:cubicBezTo>
                  <a:cubicBezTo>
                    <a:pt x="328" y="541"/>
                    <a:pt x="308" y="557"/>
                    <a:pt x="293" y="573"/>
                  </a:cubicBezTo>
                  <a:cubicBezTo>
                    <a:pt x="250" y="619"/>
                    <a:pt x="207" y="670"/>
                    <a:pt x="164" y="717"/>
                  </a:cubicBezTo>
                  <a:cubicBezTo>
                    <a:pt x="152" y="728"/>
                    <a:pt x="141" y="744"/>
                    <a:pt x="129" y="756"/>
                  </a:cubicBezTo>
                  <a:lnTo>
                    <a:pt x="113" y="775"/>
                  </a:lnTo>
                  <a:lnTo>
                    <a:pt x="82" y="818"/>
                  </a:lnTo>
                  <a:cubicBezTo>
                    <a:pt x="67" y="838"/>
                    <a:pt x="55" y="853"/>
                    <a:pt x="39" y="873"/>
                  </a:cubicBezTo>
                  <a:cubicBezTo>
                    <a:pt x="28" y="892"/>
                    <a:pt x="16" y="908"/>
                    <a:pt x="0" y="927"/>
                  </a:cubicBezTo>
                  <a:lnTo>
                    <a:pt x="1984" y="3679"/>
                  </a:lnTo>
                  <a:cubicBezTo>
                    <a:pt x="2027" y="3643"/>
                    <a:pt x="2078" y="3608"/>
                    <a:pt x="2128" y="3577"/>
                  </a:cubicBezTo>
                  <a:cubicBezTo>
                    <a:pt x="2140" y="3569"/>
                    <a:pt x="2152" y="3562"/>
                    <a:pt x="2167" y="3554"/>
                  </a:cubicBezTo>
                  <a:cubicBezTo>
                    <a:pt x="2226" y="3519"/>
                    <a:pt x="2304" y="3476"/>
                    <a:pt x="2393" y="3429"/>
                  </a:cubicBezTo>
                  <a:cubicBezTo>
                    <a:pt x="2413" y="3421"/>
                    <a:pt x="2432" y="3410"/>
                    <a:pt x="2452" y="3402"/>
                  </a:cubicBezTo>
                  <a:lnTo>
                    <a:pt x="2553" y="3355"/>
                  </a:lnTo>
                  <a:cubicBezTo>
                    <a:pt x="2600" y="3336"/>
                    <a:pt x="2650" y="3316"/>
                    <a:pt x="2705" y="3297"/>
                  </a:cubicBezTo>
                  <a:cubicBezTo>
                    <a:pt x="2865" y="3234"/>
                    <a:pt x="3028" y="3184"/>
                    <a:pt x="3200" y="3145"/>
                  </a:cubicBezTo>
                  <a:cubicBezTo>
                    <a:pt x="3528" y="3072"/>
                    <a:pt x="3866" y="3034"/>
                    <a:pt x="4204" y="3034"/>
                  </a:cubicBezTo>
                  <a:cubicBezTo>
                    <a:pt x="4299" y="3034"/>
                    <a:pt x="4395" y="3037"/>
                    <a:pt x="4490" y="3043"/>
                  </a:cubicBezTo>
                  <a:cubicBezTo>
                    <a:pt x="4576" y="3047"/>
                    <a:pt x="4665" y="3055"/>
                    <a:pt x="4755" y="3063"/>
                  </a:cubicBezTo>
                  <a:lnTo>
                    <a:pt x="4860" y="3078"/>
                  </a:lnTo>
                  <a:cubicBezTo>
                    <a:pt x="4911" y="3086"/>
                    <a:pt x="4965" y="3090"/>
                    <a:pt x="5020" y="3102"/>
                  </a:cubicBezTo>
                  <a:lnTo>
                    <a:pt x="5102" y="3113"/>
                  </a:lnTo>
                  <a:cubicBezTo>
                    <a:pt x="5133" y="3121"/>
                    <a:pt x="5168" y="3125"/>
                    <a:pt x="5199" y="3133"/>
                  </a:cubicBezTo>
                  <a:lnTo>
                    <a:pt x="5293" y="3152"/>
                  </a:lnTo>
                  <a:lnTo>
                    <a:pt x="5293" y="3152"/>
                  </a:lnTo>
                  <a:lnTo>
                    <a:pt x="5071" y="2860"/>
                  </a:lnTo>
                  <a:lnTo>
                    <a:pt x="3239" y="436"/>
                  </a:lnTo>
                  <a:cubicBezTo>
                    <a:pt x="3239" y="436"/>
                    <a:pt x="253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1801813" y="4072252"/>
              <a:ext cx="611315" cy="394415"/>
            </a:xfrm>
            <a:custGeom>
              <a:avLst/>
              <a:gdLst/>
              <a:ahLst/>
              <a:cxnLst/>
              <a:rect l="l" t="t" r="r" b="b"/>
              <a:pathLst>
                <a:path w="5293" h="3415" extrusionOk="0">
                  <a:moveTo>
                    <a:pt x="690" y="1"/>
                  </a:moveTo>
                  <a:lnTo>
                    <a:pt x="647" y="28"/>
                  </a:lnTo>
                  <a:cubicBezTo>
                    <a:pt x="608" y="55"/>
                    <a:pt x="569" y="79"/>
                    <a:pt x="534" y="106"/>
                  </a:cubicBezTo>
                  <a:lnTo>
                    <a:pt x="499" y="133"/>
                  </a:lnTo>
                  <a:lnTo>
                    <a:pt x="460" y="164"/>
                  </a:lnTo>
                  <a:lnTo>
                    <a:pt x="425" y="188"/>
                  </a:lnTo>
                  <a:cubicBezTo>
                    <a:pt x="398" y="215"/>
                    <a:pt x="371" y="238"/>
                    <a:pt x="343" y="266"/>
                  </a:cubicBezTo>
                  <a:cubicBezTo>
                    <a:pt x="328" y="277"/>
                    <a:pt x="308" y="293"/>
                    <a:pt x="293" y="309"/>
                  </a:cubicBezTo>
                  <a:cubicBezTo>
                    <a:pt x="250" y="355"/>
                    <a:pt x="207" y="406"/>
                    <a:pt x="164" y="453"/>
                  </a:cubicBezTo>
                  <a:cubicBezTo>
                    <a:pt x="152" y="464"/>
                    <a:pt x="141" y="480"/>
                    <a:pt x="129" y="492"/>
                  </a:cubicBezTo>
                  <a:lnTo>
                    <a:pt x="113" y="511"/>
                  </a:lnTo>
                  <a:lnTo>
                    <a:pt x="82" y="554"/>
                  </a:lnTo>
                  <a:cubicBezTo>
                    <a:pt x="67" y="574"/>
                    <a:pt x="55" y="589"/>
                    <a:pt x="39" y="609"/>
                  </a:cubicBezTo>
                  <a:cubicBezTo>
                    <a:pt x="28" y="628"/>
                    <a:pt x="16" y="644"/>
                    <a:pt x="0" y="663"/>
                  </a:cubicBezTo>
                  <a:lnTo>
                    <a:pt x="1984" y="3415"/>
                  </a:lnTo>
                  <a:cubicBezTo>
                    <a:pt x="2027" y="3379"/>
                    <a:pt x="2078" y="3344"/>
                    <a:pt x="2128" y="3313"/>
                  </a:cubicBezTo>
                  <a:cubicBezTo>
                    <a:pt x="2140" y="3305"/>
                    <a:pt x="2152" y="3298"/>
                    <a:pt x="2167" y="3290"/>
                  </a:cubicBezTo>
                  <a:cubicBezTo>
                    <a:pt x="2226" y="3255"/>
                    <a:pt x="2304" y="3212"/>
                    <a:pt x="2393" y="3165"/>
                  </a:cubicBezTo>
                  <a:cubicBezTo>
                    <a:pt x="2413" y="3157"/>
                    <a:pt x="2432" y="3146"/>
                    <a:pt x="2452" y="3138"/>
                  </a:cubicBezTo>
                  <a:lnTo>
                    <a:pt x="2553" y="3091"/>
                  </a:lnTo>
                  <a:cubicBezTo>
                    <a:pt x="2600" y="3072"/>
                    <a:pt x="2650" y="3052"/>
                    <a:pt x="2705" y="3033"/>
                  </a:cubicBezTo>
                  <a:cubicBezTo>
                    <a:pt x="2865" y="2970"/>
                    <a:pt x="3028" y="2920"/>
                    <a:pt x="3200" y="2881"/>
                  </a:cubicBezTo>
                  <a:cubicBezTo>
                    <a:pt x="3528" y="2808"/>
                    <a:pt x="3866" y="2770"/>
                    <a:pt x="4204" y="2770"/>
                  </a:cubicBezTo>
                  <a:cubicBezTo>
                    <a:pt x="4299" y="2770"/>
                    <a:pt x="4395" y="2773"/>
                    <a:pt x="4490" y="2779"/>
                  </a:cubicBezTo>
                  <a:lnTo>
                    <a:pt x="4587" y="2787"/>
                  </a:lnTo>
                  <a:cubicBezTo>
                    <a:pt x="4642" y="2791"/>
                    <a:pt x="4700" y="2795"/>
                    <a:pt x="4755" y="2799"/>
                  </a:cubicBezTo>
                  <a:lnTo>
                    <a:pt x="4860" y="2814"/>
                  </a:lnTo>
                  <a:cubicBezTo>
                    <a:pt x="4911" y="2822"/>
                    <a:pt x="4965" y="2826"/>
                    <a:pt x="5020" y="2838"/>
                  </a:cubicBezTo>
                  <a:lnTo>
                    <a:pt x="5102" y="2849"/>
                  </a:lnTo>
                  <a:cubicBezTo>
                    <a:pt x="5133" y="2857"/>
                    <a:pt x="5168" y="2861"/>
                    <a:pt x="5199" y="2869"/>
                  </a:cubicBezTo>
                  <a:lnTo>
                    <a:pt x="5293" y="2888"/>
                  </a:lnTo>
                  <a:lnTo>
                    <a:pt x="5156" y="2705"/>
                  </a:lnTo>
                  <a:cubicBezTo>
                    <a:pt x="5108" y="2690"/>
                    <a:pt x="4805" y="2641"/>
                    <a:pt x="4356" y="2641"/>
                  </a:cubicBezTo>
                  <a:cubicBezTo>
                    <a:pt x="3979" y="2641"/>
                    <a:pt x="3499" y="2676"/>
                    <a:pt x="2978" y="2795"/>
                  </a:cubicBezTo>
                  <a:cubicBezTo>
                    <a:pt x="2834" y="2822"/>
                    <a:pt x="2686" y="2861"/>
                    <a:pt x="2545" y="2904"/>
                  </a:cubicBezTo>
                  <a:cubicBezTo>
                    <a:pt x="2432" y="2947"/>
                    <a:pt x="2319" y="2998"/>
                    <a:pt x="2198" y="2998"/>
                  </a:cubicBezTo>
                  <a:cubicBezTo>
                    <a:pt x="2140" y="2998"/>
                    <a:pt x="2081" y="2986"/>
                    <a:pt x="2031" y="2962"/>
                  </a:cubicBezTo>
                  <a:cubicBezTo>
                    <a:pt x="1965" y="2927"/>
                    <a:pt x="1906" y="2885"/>
                    <a:pt x="1855" y="2834"/>
                  </a:cubicBezTo>
                  <a:cubicBezTo>
                    <a:pt x="1739" y="2721"/>
                    <a:pt x="1633" y="2596"/>
                    <a:pt x="1536" y="2464"/>
                  </a:cubicBezTo>
                  <a:cubicBezTo>
                    <a:pt x="1329" y="2203"/>
                    <a:pt x="1115" y="1945"/>
                    <a:pt x="924" y="1669"/>
                  </a:cubicBezTo>
                  <a:cubicBezTo>
                    <a:pt x="834" y="1540"/>
                    <a:pt x="753" y="1408"/>
                    <a:pt x="667" y="1275"/>
                  </a:cubicBezTo>
                  <a:cubicBezTo>
                    <a:pt x="597" y="1174"/>
                    <a:pt x="534" y="1068"/>
                    <a:pt x="476" y="959"/>
                  </a:cubicBezTo>
                  <a:cubicBezTo>
                    <a:pt x="417" y="858"/>
                    <a:pt x="386" y="745"/>
                    <a:pt x="382" y="624"/>
                  </a:cubicBezTo>
                  <a:cubicBezTo>
                    <a:pt x="382" y="488"/>
                    <a:pt x="425" y="351"/>
                    <a:pt x="503" y="234"/>
                  </a:cubicBezTo>
                  <a:cubicBezTo>
                    <a:pt x="554" y="149"/>
                    <a:pt x="620" y="7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1410634" y="4119720"/>
              <a:ext cx="620439" cy="408621"/>
            </a:xfrm>
            <a:custGeom>
              <a:avLst/>
              <a:gdLst/>
              <a:ahLst/>
              <a:cxnLst/>
              <a:rect l="l" t="t" r="r" b="b"/>
              <a:pathLst>
                <a:path w="5372" h="3538" extrusionOk="0">
                  <a:moveTo>
                    <a:pt x="1772" y="1"/>
                  </a:moveTo>
                  <a:cubicBezTo>
                    <a:pt x="1144" y="1"/>
                    <a:pt x="467" y="137"/>
                    <a:pt x="1" y="607"/>
                  </a:cubicBezTo>
                  <a:lnTo>
                    <a:pt x="2121" y="3537"/>
                  </a:lnTo>
                  <a:cubicBezTo>
                    <a:pt x="2591" y="3111"/>
                    <a:pt x="3282" y="2895"/>
                    <a:pt x="4176" y="2895"/>
                  </a:cubicBezTo>
                  <a:cubicBezTo>
                    <a:pt x="4541" y="2895"/>
                    <a:pt x="4940" y="2931"/>
                    <a:pt x="5371" y="3004"/>
                  </a:cubicBezTo>
                  <a:lnTo>
                    <a:pt x="3391" y="252"/>
                  </a:lnTo>
                  <a:cubicBezTo>
                    <a:pt x="3245" y="207"/>
                    <a:pt x="2545" y="1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1567706" y="4119836"/>
              <a:ext cx="462904" cy="347293"/>
            </a:xfrm>
            <a:custGeom>
              <a:avLst/>
              <a:gdLst/>
              <a:ahLst/>
              <a:cxnLst/>
              <a:rect l="l" t="t" r="r" b="b"/>
              <a:pathLst>
                <a:path w="4008" h="3007" extrusionOk="0">
                  <a:moveTo>
                    <a:pt x="407" y="1"/>
                  </a:moveTo>
                  <a:cubicBezTo>
                    <a:pt x="273" y="1"/>
                    <a:pt x="137" y="7"/>
                    <a:pt x="1" y="21"/>
                  </a:cubicBezTo>
                  <a:cubicBezTo>
                    <a:pt x="63" y="21"/>
                    <a:pt x="130" y="25"/>
                    <a:pt x="192" y="29"/>
                  </a:cubicBezTo>
                  <a:cubicBezTo>
                    <a:pt x="282" y="25"/>
                    <a:pt x="371" y="25"/>
                    <a:pt x="461" y="25"/>
                  </a:cubicBezTo>
                  <a:cubicBezTo>
                    <a:pt x="539" y="25"/>
                    <a:pt x="617" y="29"/>
                    <a:pt x="695" y="41"/>
                  </a:cubicBezTo>
                  <a:cubicBezTo>
                    <a:pt x="776" y="52"/>
                    <a:pt x="858" y="68"/>
                    <a:pt x="940" y="84"/>
                  </a:cubicBezTo>
                  <a:cubicBezTo>
                    <a:pt x="1100" y="107"/>
                    <a:pt x="1260" y="146"/>
                    <a:pt x="1416" y="197"/>
                  </a:cubicBezTo>
                  <a:cubicBezTo>
                    <a:pt x="1708" y="302"/>
                    <a:pt x="1946" y="493"/>
                    <a:pt x="2156" y="719"/>
                  </a:cubicBezTo>
                  <a:cubicBezTo>
                    <a:pt x="2378" y="968"/>
                    <a:pt x="2589" y="1229"/>
                    <a:pt x="2787" y="1498"/>
                  </a:cubicBezTo>
                  <a:cubicBezTo>
                    <a:pt x="2885" y="1635"/>
                    <a:pt x="2986" y="1775"/>
                    <a:pt x="3080" y="1915"/>
                  </a:cubicBezTo>
                  <a:cubicBezTo>
                    <a:pt x="3165" y="2040"/>
                    <a:pt x="3247" y="2169"/>
                    <a:pt x="3341" y="2289"/>
                  </a:cubicBezTo>
                  <a:cubicBezTo>
                    <a:pt x="3415" y="2383"/>
                    <a:pt x="3485" y="2480"/>
                    <a:pt x="3551" y="2582"/>
                  </a:cubicBezTo>
                  <a:cubicBezTo>
                    <a:pt x="3598" y="2663"/>
                    <a:pt x="3660" y="2796"/>
                    <a:pt x="3586" y="2882"/>
                  </a:cubicBezTo>
                  <a:cubicBezTo>
                    <a:pt x="3555" y="2913"/>
                    <a:pt x="3511" y="2929"/>
                    <a:pt x="3468" y="2929"/>
                  </a:cubicBezTo>
                  <a:cubicBezTo>
                    <a:pt x="3463" y="2929"/>
                    <a:pt x="3458" y="2929"/>
                    <a:pt x="3454" y="2928"/>
                  </a:cubicBezTo>
                  <a:lnTo>
                    <a:pt x="3454" y="2928"/>
                  </a:lnTo>
                  <a:cubicBezTo>
                    <a:pt x="3633" y="2948"/>
                    <a:pt x="3816" y="2971"/>
                    <a:pt x="4007" y="3006"/>
                  </a:cubicBezTo>
                  <a:lnTo>
                    <a:pt x="2027" y="255"/>
                  </a:lnTo>
                  <a:cubicBezTo>
                    <a:pt x="1881" y="209"/>
                    <a:pt x="1180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1802275" y="4149287"/>
              <a:ext cx="228796" cy="317380"/>
            </a:xfrm>
            <a:custGeom>
              <a:avLst/>
              <a:gdLst/>
              <a:ahLst/>
              <a:cxnLst/>
              <a:rect l="l" t="t" r="r" b="b"/>
              <a:pathLst>
                <a:path w="1981" h="2748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234"/>
                    <a:pt x="320" y="464"/>
                    <a:pt x="480" y="698"/>
                  </a:cubicBezTo>
                  <a:cubicBezTo>
                    <a:pt x="643" y="928"/>
                    <a:pt x="803" y="1161"/>
                    <a:pt x="971" y="1387"/>
                  </a:cubicBezTo>
                  <a:cubicBezTo>
                    <a:pt x="1138" y="1613"/>
                    <a:pt x="1302" y="1843"/>
                    <a:pt x="1470" y="2069"/>
                  </a:cubicBezTo>
                  <a:lnTo>
                    <a:pt x="1723" y="2408"/>
                  </a:lnTo>
                  <a:cubicBezTo>
                    <a:pt x="1809" y="2521"/>
                    <a:pt x="1894" y="2634"/>
                    <a:pt x="1980" y="2748"/>
                  </a:cubicBezTo>
                  <a:cubicBezTo>
                    <a:pt x="1902" y="2631"/>
                    <a:pt x="1824" y="2514"/>
                    <a:pt x="1742" y="2397"/>
                  </a:cubicBezTo>
                  <a:lnTo>
                    <a:pt x="1501" y="2050"/>
                  </a:lnTo>
                  <a:cubicBezTo>
                    <a:pt x="1337" y="1816"/>
                    <a:pt x="1177" y="1582"/>
                    <a:pt x="1010" y="1356"/>
                  </a:cubicBezTo>
                  <a:cubicBezTo>
                    <a:pt x="842" y="1130"/>
                    <a:pt x="678" y="904"/>
                    <a:pt x="511" y="674"/>
                  </a:cubicBezTo>
                  <a:cubicBezTo>
                    <a:pt x="339" y="448"/>
                    <a:pt x="172" y="2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6" name="Google Shape;7276;p37"/>
          <p:cNvGrpSpPr/>
          <p:nvPr/>
        </p:nvGrpSpPr>
        <p:grpSpPr>
          <a:xfrm>
            <a:off x="1223051" y="384698"/>
            <a:ext cx="588212" cy="588675"/>
            <a:chOff x="1791169" y="967344"/>
            <a:chExt cx="806212" cy="806846"/>
          </a:xfrm>
        </p:grpSpPr>
        <p:grpSp>
          <p:nvGrpSpPr>
            <p:cNvPr id="7277" name="Google Shape;7277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278" name="Google Shape;7278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5" name="Google Shape;7295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3" name="Google Shape;7303;p37"/>
          <p:cNvGrpSpPr/>
          <p:nvPr/>
        </p:nvGrpSpPr>
        <p:grpSpPr>
          <a:xfrm>
            <a:off x="158916" y="1428838"/>
            <a:ext cx="351152" cy="347520"/>
            <a:chOff x="1751544" y="905973"/>
            <a:chExt cx="913981" cy="904528"/>
          </a:xfrm>
        </p:grpSpPr>
        <p:grpSp>
          <p:nvGrpSpPr>
            <p:cNvPr id="7304" name="Google Shape;7304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305" name="Google Shape;7305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2" name="Google Shape;7322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8" name="Picture 2" descr="Sumati morarjee.jpg">
            <a:extLst>
              <a:ext uri="{FF2B5EF4-FFF2-40B4-BE49-F238E27FC236}">
                <a16:creationId xmlns:a16="http://schemas.microsoft.com/office/drawing/2014/main" id="{6617B256-9764-4F7E-910A-96F1CDFE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10" y="269374"/>
            <a:ext cx="1860874" cy="133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579875" y="50116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PRATIBHA  PATIL</a:t>
            </a:r>
            <a:endParaRPr sz="3200"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211024" y="828536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800" b="1" dirty="0"/>
              <a:t>FUE LA PRIMERA MUJER PRESIDENTE DE INDIA.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800" b="1" dirty="0"/>
              <a:t>A LOS 72 AÑOS, EJERCIÓ SU CARGO ENTRE 2007 Y 2012. VISITÓ CHILE.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800" b="1" dirty="0"/>
              <a:t>ABOGADO, GOBERNADORA DEL ESTADO DE RAYASTÁN.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800" b="1" dirty="0"/>
              <a:t>MADRE DE DOS HIJOS.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98512" y="346831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3" name="Picture 2" descr="The President of India, Smt. Pratibha Patil.jpg">
            <a:extLst>
              <a:ext uri="{FF2B5EF4-FFF2-40B4-BE49-F238E27FC236}">
                <a16:creationId xmlns:a16="http://schemas.microsoft.com/office/drawing/2014/main" id="{584E6A36-5C2B-4B6D-9472-572A7109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60" y="2573451"/>
            <a:ext cx="1532072" cy="1952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-327274" y="3306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Anshu </a:t>
            </a:r>
            <a:r>
              <a:rPr lang="en-US" sz="4800" b="1" dirty="0" err="1">
                <a:solidFill>
                  <a:srgbClr val="FF0000"/>
                </a:solidFill>
              </a:rPr>
              <a:t>Jamsenpa</a:t>
            </a:r>
            <a:endParaRPr sz="3200"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430099" y="1238726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r>
              <a:rPr lang="en-US" sz="1600" b="1" dirty="0"/>
              <a:t>Anshu </a:t>
            </a:r>
            <a:r>
              <a:rPr lang="en-US" sz="1600" b="1" dirty="0" err="1"/>
              <a:t>Jamsenpa</a:t>
            </a:r>
            <a:r>
              <a:rPr lang="en-US" sz="1600" b="1" dirty="0"/>
              <a:t> (1979) </a:t>
            </a:r>
          </a:p>
          <a:p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b="1" dirty="0"/>
              <a:t>PRIMERA MUJER QUE ESCALÓ EL MONTE EVEREST (8.849 m)  DOS VECES EN LA ÉPOCA DE ESCALADA EN SÓLO 5 DÍAS.</a:t>
            </a:r>
          </a:p>
          <a:p>
            <a:pPr marL="139700" indent="0">
              <a:buNone/>
            </a:pPr>
            <a:endParaRPr lang="es-MX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b="1" dirty="0"/>
              <a:t>HA HECHO LA ESCALADA MÁS RÁPIDA EN LA HISTORIA.</a:t>
            </a:r>
          </a:p>
          <a:p>
            <a:pPr marL="139700" indent="0">
              <a:buNone/>
            </a:pPr>
            <a:endParaRPr lang="es-MX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b="1" dirty="0"/>
              <a:t>LA ÚNICA MUJER QUE HA ESCALADO EL EVEREST 5 VECES.</a:t>
            </a:r>
          </a:p>
          <a:p>
            <a:pPr marL="139700" indent="0">
              <a:buNone/>
            </a:pPr>
            <a:endParaRPr lang="es-MX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b="1" dirty="0"/>
              <a:t>MADRE DE DOS NIÑAS.</a:t>
            </a: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48698" y="2794756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3" name="Picture 4" descr="Anshu Jamsenpa, mountaineer and mother, scales new peak | More sports News  - Times of India">
            <a:extLst>
              <a:ext uri="{FF2B5EF4-FFF2-40B4-BE49-F238E27FC236}">
                <a16:creationId xmlns:a16="http://schemas.microsoft.com/office/drawing/2014/main" id="{6CEAB5AB-2D87-4A85-88DB-9E41B1981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25" y="330605"/>
            <a:ext cx="1859374" cy="1262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MUJER EN LA INDIA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532250" y="1152500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LAS MUJERES EN INDIA HAN TENIDO UN PROTAGONISMO CENTRAL EN LA FORMACIÓN DEL ESTADO Y DE LA HETEROGÉNEA “NACIÓN” INDIA, LA DEMOCRACIA MÁS GRANDE DEL MUNDO. </a:t>
            </a:r>
          </a:p>
          <a:p>
            <a:pPr marL="311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LA MUJERES SON PARTE  CENTRAL DEL HINDUISMO CON DIOSAS, SABIAS Y MADRES EJEMPLARES. EN TODO EL FOLKLORE HINDÚ APARECEN HEROÍNAS,BRUJAS DEMONÍACAS Y PRINCESAS CON GRANDES PODERES.</a:t>
            </a:r>
          </a:p>
          <a:p>
            <a:pPr marL="311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 COMPARATIVAMENTE CON OTROS PAISES DE ASIA LA MUJER EN INDIA HA TENIDO UN ROL DE LIDERAZGO QUE COMBINA TRADICIÓN Y MODERNIDAD.LIDERAZGO GANADO DENTRO DE UN SISTEMA DE CASTAS, PATRIARCAL Y EL IMPERIO INGLÉS.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98512" y="346831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800" b="1" dirty="0"/>
              <a:t>Savitribai</a:t>
            </a:r>
            <a:r>
              <a:rPr lang="en-US" sz="1800" b="1" dirty="0">
                <a:solidFill>
                  <a:srgbClr val="FF0000"/>
                </a:solidFill>
              </a:rPr>
              <a:t> Phule </a:t>
            </a:r>
            <a:r>
              <a:rPr lang="en-US" sz="1800" dirty="0"/>
              <a:t>	                 </a:t>
            </a:r>
            <a:r>
              <a:rPr lang="en-US" sz="1800" dirty="0" err="1"/>
              <a:t>Profesora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Kadambini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Ganguly</a:t>
            </a:r>
            <a:r>
              <a:rPr lang="en-US" sz="1800" dirty="0"/>
              <a:t>	                 </a:t>
            </a:r>
            <a:r>
              <a:rPr lang="en-US" sz="1800" dirty="0" err="1"/>
              <a:t>Médico</a:t>
            </a:r>
            <a:r>
              <a:rPr lang="en-US" sz="1800" dirty="0"/>
              <a:t> </a:t>
            </a:r>
            <a:r>
              <a:rPr lang="en-US" sz="1800" dirty="0" err="1"/>
              <a:t>cirujano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Cornelia </a:t>
            </a:r>
            <a:r>
              <a:rPr lang="en-US" sz="1800" b="1" dirty="0" err="1">
                <a:solidFill>
                  <a:srgbClr val="FF0000"/>
                </a:solidFill>
              </a:rPr>
              <a:t>Sorabji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	                 Abogado</a:t>
            </a:r>
          </a:p>
          <a:p>
            <a:pPr marL="0" indent="0">
              <a:buNone/>
            </a:pPr>
            <a:r>
              <a:rPr lang="en-US" sz="1800" dirty="0" err="1"/>
              <a:t>Anusuya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Sarabhai </a:t>
            </a:r>
            <a:r>
              <a:rPr lang="en-US" sz="1800" dirty="0"/>
              <a:t>	                 </a:t>
            </a:r>
            <a:r>
              <a:rPr lang="en-US" sz="1800" dirty="0" err="1"/>
              <a:t>Líder</a:t>
            </a:r>
            <a:r>
              <a:rPr lang="en-US" sz="1800" dirty="0"/>
              <a:t> </a:t>
            </a:r>
            <a:r>
              <a:rPr lang="en-US" sz="1800" dirty="0" err="1"/>
              <a:t>sindical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Jaddan</a:t>
            </a:r>
            <a:r>
              <a:rPr lang="en-US" sz="1800" b="1" dirty="0">
                <a:solidFill>
                  <a:srgbClr val="FF0000"/>
                </a:solidFill>
              </a:rPr>
              <a:t> Bai </a:t>
            </a:r>
            <a:r>
              <a:rPr lang="en-US" sz="1800" dirty="0"/>
              <a:t>Hussain	                  Cantante </a:t>
            </a:r>
            <a:r>
              <a:rPr lang="en-US" sz="1800" dirty="0" err="1"/>
              <a:t>actriz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Lakshmi </a:t>
            </a:r>
            <a:r>
              <a:rPr lang="en-US" sz="1800" b="1" dirty="0">
                <a:solidFill>
                  <a:srgbClr val="FF0000"/>
                </a:solidFill>
              </a:rPr>
              <a:t>Sahgal</a:t>
            </a:r>
            <a:r>
              <a:rPr lang="en-US" sz="1800" dirty="0"/>
              <a:t>		</a:t>
            </a:r>
            <a:r>
              <a:rPr lang="en-US" sz="1800" dirty="0" err="1"/>
              <a:t>Militar</a:t>
            </a:r>
            <a:r>
              <a:rPr lang="en-US" sz="1800" dirty="0"/>
              <a:t>. Comandante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Indira Gandhi</a:t>
            </a:r>
            <a:r>
              <a:rPr lang="en-US" sz="1800" dirty="0"/>
              <a:t>		Política  </a:t>
            </a:r>
          </a:p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Lalitha  </a:t>
            </a:r>
            <a:r>
              <a:rPr lang="en-US" sz="1800" dirty="0"/>
              <a:t>		</a:t>
            </a:r>
            <a:r>
              <a:rPr lang="en-US" sz="1800" dirty="0" err="1"/>
              <a:t>Ingeniero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CB </a:t>
            </a:r>
            <a:r>
              <a:rPr lang="en-US" sz="1800" b="1" dirty="0" err="1">
                <a:solidFill>
                  <a:srgbClr val="FF0000"/>
                </a:solidFill>
              </a:rPr>
              <a:t>Muthamma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		</a:t>
            </a:r>
            <a:r>
              <a:rPr lang="en-US" sz="1800" dirty="0" err="1"/>
              <a:t>Embajadora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 err="1"/>
              <a:t>Sumati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Morarjee</a:t>
            </a:r>
            <a:r>
              <a:rPr lang="en-US" sz="1800" dirty="0"/>
              <a:t>	                 Empresaria</a:t>
            </a:r>
          </a:p>
          <a:p>
            <a:pPr marL="0" indent="0">
              <a:buNone/>
            </a:pPr>
            <a:r>
              <a:rPr lang="en-US" sz="1800" dirty="0" err="1"/>
              <a:t>Anshu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Jamsenpa</a:t>
            </a:r>
            <a:r>
              <a:rPr lang="en-US" sz="1800" dirty="0"/>
              <a:t>	                 </a:t>
            </a:r>
            <a:r>
              <a:rPr lang="en-US" sz="1800" dirty="0" err="1"/>
              <a:t>Deportista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Pratibha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Patil 		</a:t>
            </a:r>
            <a:r>
              <a:rPr lang="en-US" sz="1800" dirty="0"/>
              <a:t>Política	</a:t>
            </a:r>
          </a:p>
          <a:p>
            <a:pPr marL="139700" indent="0">
              <a:lnSpc>
                <a:spcPct val="150000"/>
              </a:lnSpc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98512" y="346831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68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204845" y="53867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Savitribai</a:t>
            </a:r>
            <a:r>
              <a:rPr lang="en-US" b="1" dirty="0">
                <a:solidFill>
                  <a:srgbClr val="FF0000"/>
                </a:solidFill>
              </a:rPr>
              <a:t> Phule</a:t>
            </a:r>
            <a:r>
              <a:rPr lang="es-MX" dirty="0"/>
              <a:t> 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713225" y="1744813"/>
            <a:ext cx="7441947" cy="2859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Savitribai </a:t>
            </a:r>
            <a:r>
              <a:rPr lang="es-ES" sz="2400" dirty="0" err="1"/>
              <a:t>Phule</a:t>
            </a:r>
            <a:r>
              <a:rPr lang="es-ES" sz="2400" dirty="0"/>
              <a:t> . Pune (1831-1897)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LA GRAN PROFESORA DE LA INDIA. PEDAGOGA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MADRE DEL FEMINISMO. REFORMADORA SOCIAL.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FUNDADORA DE COLEGIOS PARA NIÑAS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POETA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MX" sz="2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596617" y="3181224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1" name="Picture 2" descr="Savitribai Phule 1998 stamp of India.jpg">
            <a:extLst>
              <a:ext uri="{FF2B5EF4-FFF2-40B4-BE49-F238E27FC236}">
                <a16:creationId xmlns:a16="http://schemas.microsoft.com/office/drawing/2014/main" id="{B82EBB99-1730-4F2E-822F-85372EF4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3" y="275800"/>
            <a:ext cx="2115502" cy="107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Imagen 151">
            <a:extLst>
              <a:ext uri="{FF2B5EF4-FFF2-40B4-BE49-F238E27FC236}">
                <a16:creationId xmlns:a16="http://schemas.microsoft.com/office/drawing/2014/main" id="{70757156-C15A-418A-BFA9-76393C63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08" y="288464"/>
            <a:ext cx="2115503" cy="117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Google Shape;7163;p37"/>
          <p:cNvSpPr txBox="1">
            <a:spLocks noGrp="1"/>
          </p:cNvSpPr>
          <p:nvPr>
            <p:ph type="title"/>
          </p:nvPr>
        </p:nvSpPr>
        <p:spPr>
          <a:xfrm>
            <a:off x="2330045" y="22457"/>
            <a:ext cx="409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Kadambini </a:t>
            </a:r>
            <a:r>
              <a:rPr lang="en-US" sz="3200" b="1" dirty="0" err="1">
                <a:solidFill>
                  <a:srgbClr val="FF0000"/>
                </a:solidFill>
              </a:rPr>
              <a:t>Ganguly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7165" name="Google Shape;7165;p37"/>
          <p:cNvSpPr txBox="1">
            <a:spLocks noGrp="1"/>
          </p:cNvSpPr>
          <p:nvPr>
            <p:ph type="subTitle" idx="1"/>
          </p:nvPr>
        </p:nvSpPr>
        <p:spPr>
          <a:xfrm>
            <a:off x="385656" y="1326687"/>
            <a:ext cx="7020514" cy="3052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b="1" dirty="0"/>
              <a:t>Kadambini </a:t>
            </a:r>
            <a:r>
              <a:rPr lang="en-US" b="1" dirty="0" err="1">
                <a:solidFill>
                  <a:srgbClr val="FF0000"/>
                </a:solidFill>
              </a:rPr>
              <a:t>Ganguly</a:t>
            </a:r>
            <a:r>
              <a:rPr lang="en-US" b="1" dirty="0"/>
              <a:t> (1861-1923)</a:t>
            </a:r>
          </a:p>
          <a:p>
            <a:pPr algn="just"/>
            <a:endParaRPr lang="es-MX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/>
              <a:t>PRIMERA MUJER MÉDICO CIRUJANO DE INDIA. Calcuta Medical </a:t>
            </a:r>
            <a:r>
              <a:rPr lang="es-MX" b="1" dirty="0" err="1"/>
              <a:t>College</a:t>
            </a:r>
            <a:r>
              <a:rPr lang="es-MX" b="1" dirty="0"/>
              <a:t>.</a:t>
            </a:r>
          </a:p>
          <a:p>
            <a:pPr marL="139700" indent="0" algn="just"/>
            <a:endParaRPr lang="es-MX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/>
              <a:t>OBTIENE TRIPLE DIPLOMA ESCUELA MEDICINA de ESCOCIA</a:t>
            </a:r>
            <a:r>
              <a:rPr lang="en-US" b="1" dirty="0"/>
              <a:t> </a:t>
            </a:r>
            <a:r>
              <a:rPr lang="en-US" dirty="0"/>
              <a:t>SU ESPECIALIZACIÓN EN PEDIATRÍA Y GINECOLOGÍA LA PRACTICÓ EN INDIA EN FAVOR DE LOS NIÑOS Y MUJERES </a:t>
            </a:r>
            <a:endParaRPr lang="en-US" b="1" dirty="0"/>
          </a:p>
          <a:p>
            <a:pPr algn="just">
              <a:buFont typeface="Arial" panose="020B0604020202020204" pitchFamily="34" charset="0"/>
              <a:buChar char="•"/>
            </a:pPr>
            <a:endParaRPr lang="es-MX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/>
              <a:t> VOZ DEL FEMINISMO. PRIMERA MUJER QUE DA UN DISCURSO EN EL CONGRESO NACIONAL DE INDIA (1890).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/>
              <a:t>MADRE DE 8 HIJOS Y GRAN BORDADORA.</a:t>
            </a: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166" name="Google Shape;7166;p37"/>
          <p:cNvGrpSpPr/>
          <p:nvPr/>
        </p:nvGrpSpPr>
        <p:grpSpPr>
          <a:xfrm>
            <a:off x="4832732" y="654739"/>
            <a:ext cx="432030" cy="515197"/>
            <a:chOff x="4769369" y="648539"/>
            <a:chExt cx="432030" cy="515197"/>
          </a:xfrm>
        </p:grpSpPr>
        <p:sp>
          <p:nvSpPr>
            <p:cNvPr id="7167" name="Google Shape;7167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37"/>
          <p:cNvGrpSpPr/>
          <p:nvPr/>
        </p:nvGrpSpPr>
        <p:grpSpPr>
          <a:xfrm flipH="1">
            <a:off x="3573932" y="654739"/>
            <a:ext cx="432030" cy="515197"/>
            <a:chOff x="4769369" y="648539"/>
            <a:chExt cx="432030" cy="515197"/>
          </a:xfrm>
        </p:grpSpPr>
        <p:sp>
          <p:nvSpPr>
            <p:cNvPr id="7170" name="Google Shape;7170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37"/>
          <p:cNvGrpSpPr/>
          <p:nvPr/>
        </p:nvGrpSpPr>
        <p:grpSpPr>
          <a:xfrm>
            <a:off x="7635986" y="3167861"/>
            <a:ext cx="1485452" cy="668378"/>
            <a:chOff x="1191080" y="4041761"/>
            <a:chExt cx="1249539" cy="562230"/>
          </a:xfrm>
        </p:grpSpPr>
        <p:grpSp>
          <p:nvGrpSpPr>
            <p:cNvPr id="7199" name="Google Shape;7199;p37"/>
            <p:cNvGrpSpPr/>
            <p:nvPr/>
          </p:nvGrpSpPr>
          <p:grpSpPr>
            <a:xfrm>
              <a:off x="1191080" y="4058739"/>
              <a:ext cx="778320" cy="503327"/>
              <a:chOff x="6881580" y="3997664"/>
              <a:chExt cx="778320" cy="503327"/>
            </a:xfrm>
          </p:grpSpPr>
          <p:sp>
            <p:nvSpPr>
              <p:cNvPr id="7200" name="Google Shape;7200;p37"/>
              <p:cNvSpPr/>
              <p:nvPr/>
            </p:nvSpPr>
            <p:spPr>
              <a:xfrm>
                <a:off x="6881580" y="4134987"/>
                <a:ext cx="641921" cy="366004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3169" extrusionOk="0">
                    <a:moveTo>
                      <a:pt x="768" y="0"/>
                    </a:moveTo>
                    <a:lnTo>
                      <a:pt x="136" y="293"/>
                    </a:lnTo>
                    <a:cubicBezTo>
                      <a:pt x="136" y="293"/>
                      <a:pt x="0" y="382"/>
                      <a:pt x="0" y="776"/>
                    </a:cubicBezTo>
                    <a:cubicBezTo>
                      <a:pt x="0" y="1166"/>
                      <a:pt x="226" y="1282"/>
                      <a:pt x="226" y="1282"/>
                    </a:cubicBezTo>
                    <a:lnTo>
                      <a:pt x="4299" y="3169"/>
                    </a:lnTo>
                    <a:lnTo>
                      <a:pt x="5557" y="1337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7"/>
              <p:cNvSpPr/>
              <p:nvPr/>
            </p:nvSpPr>
            <p:spPr>
              <a:xfrm>
                <a:off x="6897287" y="3997664"/>
                <a:ext cx="746791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59" extrusionOk="0">
                    <a:moveTo>
                      <a:pt x="3114" y="1"/>
                    </a:moveTo>
                    <a:lnTo>
                      <a:pt x="0" y="1482"/>
                    </a:lnTo>
                    <a:lnTo>
                      <a:pt x="4264" y="3259"/>
                    </a:lnTo>
                    <a:lnTo>
                      <a:pt x="6466" y="652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7"/>
              <p:cNvSpPr/>
              <p:nvPr/>
            </p:nvSpPr>
            <p:spPr>
              <a:xfrm>
                <a:off x="6895439" y="4170560"/>
                <a:ext cx="486234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2596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1856" y="1692"/>
                      <a:pt x="2826" y="2136"/>
                    </a:cubicBezTo>
                    <a:lnTo>
                      <a:pt x="3820" y="2596"/>
                    </a:lnTo>
                    <a:lnTo>
                      <a:pt x="4210" y="1727"/>
                    </a:lnTo>
                    <a:lnTo>
                      <a:pt x="297" y="9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AE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7"/>
              <p:cNvSpPr/>
              <p:nvPr/>
            </p:nvSpPr>
            <p:spPr>
              <a:xfrm>
                <a:off x="6895439" y="4170560"/>
                <a:ext cx="400768" cy="26829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323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2257" y="1875"/>
                      <a:pt x="3228" y="2323"/>
                    </a:cubicBezTo>
                    <a:cubicBezTo>
                      <a:pt x="3255" y="2303"/>
                      <a:pt x="3462" y="2179"/>
                      <a:pt x="3469" y="2148"/>
                    </a:cubicBezTo>
                    <a:cubicBezTo>
                      <a:pt x="3087" y="1941"/>
                      <a:pt x="913" y="1029"/>
                      <a:pt x="636" y="924"/>
                    </a:cubicBezTo>
                    <a:cubicBezTo>
                      <a:pt x="601" y="912"/>
                      <a:pt x="270" y="799"/>
                      <a:pt x="258" y="764"/>
                    </a:cubicBezTo>
                    <a:lnTo>
                      <a:pt x="258" y="764"/>
                    </a:lnTo>
                    <a:cubicBezTo>
                      <a:pt x="504" y="842"/>
                      <a:pt x="1038" y="1013"/>
                      <a:pt x="1283" y="1088"/>
                    </a:cubicBezTo>
                    <a:cubicBezTo>
                      <a:pt x="1478" y="1150"/>
                      <a:pt x="2331" y="1391"/>
                      <a:pt x="2331" y="1391"/>
                    </a:cubicBezTo>
                    <a:cubicBezTo>
                      <a:pt x="2331" y="1391"/>
                      <a:pt x="737" y="682"/>
                      <a:pt x="262" y="468"/>
                    </a:cubicBezTo>
                    <a:lnTo>
                      <a:pt x="262" y="468"/>
                    </a:lnTo>
                    <a:cubicBezTo>
                      <a:pt x="601" y="561"/>
                      <a:pt x="1065" y="776"/>
                      <a:pt x="1373" y="897"/>
                    </a:cubicBezTo>
                    <a:lnTo>
                      <a:pt x="2008" y="1146"/>
                    </a:lnTo>
                    <a:cubicBezTo>
                      <a:pt x="2225" y="1234"/>
                      <a:pt x="2600" y="1321"/>
                      <a:pt x="2838" y="1321"/>
                    </a:cubicBezTo>
                    <a:cubicBezTo>
                      <a:pt x="2843" y="1321"/>
                      <a:pt x="2849" y="1321"/>
                      <a:pt x="2854" y="1321"/>
                    </a:cubicBezTo>
                    <a:cubicBezTo>
                      <a:pt x="2366" y="1232"/>
                      <a:pt x="1879" y="939"/>
                      <a:pt x="1334" y="737"/>
                    </a:cubicBezTo>
                    <a:cubicBezTo>
                      <a:pt x="1073" y="643"/>
                      <a:pt x="827" y="519"/>
                      <a:pt x="574" y="413"/>
                    </a:cubicBezTo>
                    <a:cubicBezTo>
                      <a:pt x="504" y="390"/>
                      <a:pt x="441" y="355"/>
                      <a:pt x="387" y="312"/>
                    </a:cubicBezTo>
                    <a:cubicBezTo>
                      <a:pt x="317" y="265"/>
                      <a:pt x="281" y="179"/>
                      <a:pt x="297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7"/>
              <p:cNvSpPr/>
              <p:nvPr/>
            </p:nvSpPr>
            <p:spPr>
              <a:xfrm>
                <a:off x="6958499" y="4017067"/>
                <a:ext cx="701401" cy="35387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3064" extrusionOk="0">
                    <a:moveTo>
                      <a:pt x="2717" y="0"/>
                    </a:moveTo>
                    <a:lnTo>
                      <a:pt x="0" y="1286"/>
                    </a:lnTo>
                    <a:lnTo>
                      <a:pt x="4264" y="3063"/>
                    </a:lnTo>
                    <a:lnTo>
                      <a:pt x="6072" y="651"/>
                    </a:lnTo>
                    <a:lnTo>
                      <a:pt x="27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37"/>
              <p:cNvSpPr/>
              <p:nvPr/>
            </p:nvSpPr>
            <p:spPr>
              <a:xfrm>
                <a:off x="6990953" y="4028270"/>
                <a:ext cx="645964" cy="326042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823" extrusionOk="0">
                    <a:moveTo>
                      <a:pt x="2506" y="1"/>
                    </a:moveTo>
                    <a:lnTo>
                      <a:pt x="0" y="1189"/>
                    </a:lnTo>
                    <a:lnTo>
                      <a:pt x="3928" y="2822"/>
                    </a:lnTo>
                    <a:lnTo>
                      <a:pt x="5592" y="601"/>
                    </a:lnTo>
                    <a:lnTo>
                      <a:pt x="25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6" name="Google Shape;7206;p37"/>
            <p:cNvSpPr/>
            <p:nvPr/>
          </p:nvSpPr>
          <p:spPr>
            <a:xfrm>
              <a:off x="1355312" y="4202299"/>
              <a:ext cx="186871" cy="23561"/>
            </a:xfrm>
            <a:custGeom>
              <a:avLst/>
              <a:gdLst/>
              <a:ahLst/>
              <a:cxnLst/>
              <a:rect l="l" t="t" r="r" b="b"/>
              <a:pathLst>
                <a:path w="1618" h="204" extrusionOk="0">
                  <a:moveTo>
                    <a:pt x="1365" y="1"/>
                  </a:moveTo>
                  <a:cubicBezTo>
                    <a:pt x="1364" y="1"/>
                    <a:pt x="1" y="75"/>
                    <a:pt x="858" y="180"/>
                  </a:cubicBezTo>
                  <a:cubicBezTo>
                    <a:pt x="992" y="197"/>
                    <a:pt x="1097" y="204"/>
                    <a:pt x="1178" y="204"/>
                  </a:cubicBezTo>
                  <a:cubicBezTo>
                    <a:pt x="1617" y="204"/>
                    <a:pt x="1365" y="1"/>
                    <a:pt x="136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1550613" y="4228516"/>
              <a:ext cx="198189" cy="37536"/>
            </a:xfrm>
            <a:custGeom>
              <a:avLst/>
              <a:gdLst/>
              <a:ahLst/>
              <a:cxnLst/>
              <a:rect l="l" t="t" r="r" b="b"/>
              <a:pathLst>
                <a:path w="1716" h="325" extrusionOk="0">
                  <a:moveTo>
                    <a:pt x="1315" y="34"/>
                  </a:moveTo>
                  <a:cubicBezTo>
                    <a:pt x="1391" y="34"/>
                    <a:pt x="1461" y="34"/>
                    <a:pt x="1521" y="35"/>
                  </a:cubicBezTo>
                  <a:cubicBezTo>
                    <a:pt x="1474" y="113"/>
                    <a:pt x="1318" y="265"/>
                    <a:pt x="1010" y="284"/>
                  </a:cubicBezTo>
                  <a:cubicBezTo>
                    <a:pt x="997" y="285"/>
                    <a:pt x="984" y="285"/>
                    <a:pt x="972" y="285"/>
                  </a:cubicBezTo>
                  <a:cubicBezTo>
                    <a:pt x="805" y="285"/>
                    <a:pt x="635" y="262"/>
                    <a:pt x="476" y="218"/>
                  </a:cubicBezTo>
                  <a:cubicBezTo>
                    <a:pt x="359" y="191"/>
                    <a:pt x="235" y="152"/>
                    <a:pt x="235" y="121"/>
                  </a:cubicBezTo>
                  <a:cubicBezTo>
                    <a:pt x="235" y="113"/>
                    <a:pt x="242" y="105"/>
                    <a:pt x="258" y="97"/>
                  </a:cubicBezTo>
                  <a:cubicBezTo>
                    <a:pt x="385" y="45"/>
                    <a:pt x="927" y="34"/>
                    <a:pt x="1315" y="34"/>
                  </a:cubicBezTo>
                  <a:close/>
                  <a:moveTo>
                    <a:pt x="1299" y="1"/>
                  </a:moveTo>
                  <a:cubicBezTo>
                    <a:pt x="902" y="1"/>
                    <a:pt x="279" y="13"/>
                    <a:pt x="106" y="82"/>
                  </a:cubicBezTo>
                  <a:cubicBezTo>
                    <a:pt x="1" y="125"/>
                    <a:pt x="79" y="179"/>
                    <a:pt x="340" y="245"/>
                  </a:cubicBezTo>
                  <a:cubicBezTo>
                    <a:pt x="548" y="300"/>
                    <a:pt x="760" y="325"/>
                    <a:pt x="974" y="325"/>
                  </a:cubicBezTo>
                  <a:cubicBezTo>
                    <a:pt x="1004" y="325"/>
                    <a:pt x="1035" y="324"/>
                    <a:pt x="1065" y="323"/>
                  </a:cubicBezTo>
                  <a:cubicBezTo>
                    <a:pt x="1571" y="288"/>
                    <a:pt x="1696" y="51"/>
                    <a:pt x="1708" y="23"/>
                  </a:cubicBezTo>
                  <a:lnTo>
                    <a:pt x="1716" y="8"/>
                  </a:lnTo>
                  <a:lnTo>
                    <a:pt x="1630" y="4"/>
                  </a:lnTo>
                  <a:cubicBezTo>
                    <a:pt x="1591" y="3"/>
                    <a:pt x="1464" y="1"/>
                    <a:pt x="1299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1562971" y="4236370"/>
              <a:ext cx="144022" cy="21136"/>
            </a:xfrm>
            <a:custGeom>
              <a:avLst/>
              <a:gdLst/>
              <a:ahLst/>
              <a:cxnLst/>
              <a:rect l="l" t="t" r="r" b="b"/>
              <a:pathLst>
                <a:path w="1247" h="183" extrusionOk="0">
                  <a:moveTo>
                    <a:pt x="1030" y="0"/>
                  </a:moveTo>
                  <a:cubicBezTo>
                    <a:pt x="662" y="0"/>
                    <a:pt x="1" y="15"/>
                    <a:pt x="475" y="135"/>
                  </a:cubicBezTo>
                  <a:cubicBezTo>
                    <a:pt x="611" y="169"/>
                    <a:pt x="724" y="182"/>
                    <a:pt x="818" y="182"/>
                  </a:cubicBezTo>
                  <a:cubicBezTo>
                    <a:pt x="1162" y="182"/>
                    <a:pt x="1246" y="2"/>
                    <a:pt x="1246" y="2"/>
                  </a:cubicBezTo>
                  <a:cubicBezTo>
                    <a:pt x="1246" y="2"/>
                    <a:pt x="1155" y="0"/>
                    <a:pt x="10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1570478" y="4213386"/>
              <a:ext cx="72993" cy="13859"/>
            </a:xfrm>
            <a:custGeom>
              <a:avLst/>
              <a:gdLst/>
              <a:ahLst/>
              <a:cxnLst/>
              <a:rect l="l" t="t" r="r" b="b"/>
              <a:pathLst>
                <a:path w="632" h="120" extrusionOk="0">
                  <a:moveTo>
                    <a:pt x="317" y="0"/>
                  </a:moveTo>
                  <a:cubicBezTo>
                    <a:pt x="256" y="0"/>
                    <a:pt x="196" y="5"/>
                    <a:pt x="137" y="14"/>
                  </a:cubicBezTo>
                  <a:cubicBezTo>
                    <a:pt x="16" y="34"/>
                    <a:pt x="0" y="72"/>
                    <a:pt x="98" y="96"/>
                  </a:cubicBezTo>
                  <a:cubicBezTo>
                    <a:pt x="172" y="111"/>
                    <a:pt x="245" y="119"/>
                    <a:pt x="319" y="119"/>
                  </a:cubicBezTo>
                  <a:cubicBezTo>
                    <a:pt x="378" y="119"/>
                    <a:pt x="437" y="114"/>
                    <a:pt x="495" y="104"/>
                  </a:cubicBezTo>
                  <a:cubicBezTo>
                    <a:pt x="616" y="84"/>
                    <a:pt x="632" y="45"/>
                    <a:pt x="534" y="22"/>
                  </a:cubicBezTo>
                  <a:cubicBezTo>
                    <a:pt x="462" y="7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1673961" y="4270325"/>
              <a:ext cx="210778" cy="37420"/>
            </a:xfrm>
            <a:custGeom>
              <a:avLst/>
              <a:gdLst/>
              <a:ahLst/>
              <a:cxnLst/>
              <a:rect l="l" t="t" r="r" b="b"/>
              <a:pathLst>
                <a:path w="1825" h="324" extrusionOk="0">
                  <a:moveTo>
                    <a:pt x="606" y="38"/>
                  </a:moveTo>
                  <a:cubicBezTo>
                    <a:pt x="918" y="38"/>
                    <a:pt x="1345" y="68"/>
                    <a:pt x="1587" y="90"/>
                  </a:cubicBezTo>
                  <a:cubicBezTo>
                    <a:pt x="1422" y="155"/>
                    <a:pt x="1033" y="285"/>
                    <a:pt x="712" y="285"/>
                  </a:cubicBezTo>
                  <a:cubicBezTo>
                    <a:pt x="708" y="285"/>
                    <a:pt x="703" y="285"/>
                    <a:pt x="698" y="285"/>
                  </a:cubicBezTo>
                  <a:cubicBezTo>
                    <a:pt x="691" y="285"/>
                    <a:pt x="685" y="285"/>
                    <a:pt x="678" y="285"/>
                  </a:cubicBezTo>
                  <a:cubicBezTo>
                    <a:pt x="548" y="285"/>
                    <a:pt x="419" y="250"/>
                    <a:pt x="305" y="184"/>
                  </a:cubicBezTo>
                  <a:cubicBezTo>
                    <a:pt x="258" y="160"/>
                    <a:pt x="219" y="129"/>
                    <a:pt x="219" y="102"/>
                  </a:cubicBezTo>
                  <a:cubicBezTo>
                    <a:pt x="219" y="82"/>
                    <a:pt x="242" y="67"/>
                    <a:pt x="305" y="55"/>
                  </a:cubicBezTo>
                  <a:cubicBezTo>
                    <a:pt x="373" y="43"/>
                    <a:pt x="480" y="38"/>
                    <a:pt x="606" y="38"/>
                  </a:cubicBezTo>
                  <a:close/>
                  <a:moveTo>
                    <a:pt x="618" y="0"/>
                  </a:moveTo>
                  <a:cubicBezTo>
                    <a:pt x="447" y="0"/>
                    <a:pt x="293" y="8"/>
                    <a:pt x="188" y="28"/>
                  </a:cubicBezTo>
                  <a:cubicBezTo>
                    <a:pt x="16" y="59"/>
                    <a:pt x="1" y="117"/>
                    <a:pt x="137" y="195"/>
                  </a:cubicBezTo>
                  <a:cubicBezTo>
                    <a:pt x="277" y="277"/>
                    <a:pt x="461" y="320"/>
                    <a:pt x="690" y="324"/>
                  </a:cubicBezTo>
                  <a:cubicBezTo>
                    <a:pt x="695" y="324"/>
                    <a:pt x="700" y="324"/>
                    <a:pt x="705" y="324"/>
                  </a:cubicBezTo>
                  <a:cubicBezTo>
                    <a:pt x="1230" y="324"/>
                    <a:pt x="1731" y="113"/>
                    <a:pt x="1786" y="90"/>
                  </a:cubicBezTo>
                  <a:lnTo>
                    <a:pt x="1825" y="71"/>
                  </a:lnTo>
                  <a:lnTo>
                    <a:pt x="1747" y="63"/>
                  </a:lnTo>
                  <a:cubicBezTo>
                    <a:pt x="1658" y="54"/>
                    <a:pt x="1077" y="0"/>
                    <a:pt x="6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1706992" y="4277948"/>
              <a:ext cx="126005" cy="21020"/>
            </a:xfrm>
            <a:custGeom>
              <a:avLst/>
              <a:gdLst/>
              <a:ahLst/>
              <a:cxnLst/>
              <a:rect l="l" t="t" r="r" b="b"/>
              <a:pathLst>
                <a:path w="1091" h="182" extrusionOk="0">
                  <a:moveTo>
                    <a:pt x="393" y="0"/>
                  </a:moveTo>
                  <a:cubicBezTo>
                    <a:pt x="164" y="0"/>
                    <a:pt x="0" y="24"/>
                    <a:pt x="147" y="110"/>
                  </a:cubicBezTo>
                  <a:cubicBezTo>
                    <a:pt x="237" y="162"/>
                    <a:pt x="347" y="181"/>
                    <a:pt x="460" y="181"/>
                  </a:cubicBezTo>
                  <a:cubicBezTo>
                    <a:pt x="765" y="181"/>
                    <a:pt x="1090" y="40"/>
                    <a:pt x="1090" y="40"/>
                  </a:cubicBezTo>
                  <a:cubicBezTo>
                    <a:pt x="1090" y="40"/>
                    <a:pt x="687" y="0"/>
                    <a:pt x="39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1728936" y="4253232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25" y="0"/>
                  </a:moveTo>
                  <a:cubicBezTo>
                    <a:pt x="292" y="0"/>
                    <a:pt x="259" y="2"/>
                    <a:pt x="226" y="4"/>
                  </a:cubicBezTo>
                  <a:cubicBezTo>
                    <a:pt x="78" y="16"/>
                    <a:pt x="0" y="47"/>
                    <a:pt x="55" y="78"/>
                  </a:cubicBezTo>
                  <a:cubicBezTo>
                    <a:pt x="94" y="102"/>
                    <a:pt x="201" y="117"/>
                    <a:pt x="314" y="117"/>
                  </a:cubicBezTo>
                  <a:cubicBezTo>
                    <a:pt x="347" y="117"/>
                    <a:pt x="381" y="116"/>
                    <a:pt x="413" y="113"/>
                  </a:cubicBezTo>
                  <a:cubicBezTo>
                    <a:pt x="561" y="102"/>
                    <a:pt x="639" y="70"/>
                    <a:pt x="585" y="39"/>
                  </a:cubicBezTo>
                  <a:cubicBezTo>
                    <a:pt x="545" y="15"/>
                    <a:pt x="438" y="0"/>
                    <a:pt x="32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1723970" y="4315368"/>
              <a:ext cx="207083" cy="37767"/>
            </a:xfrm>
            <a:custGeom>
              <a:avLst/>
              <a:gdLst/>
              <a:ahLst/>
              <a:cxnLst/>
              <a:rect l="l" t="t" r="r" b="b"/>
              <a:pathLst>
                <a:path w="1793" h="327" extrusionOk="0">
                  <a:moveTo>
                    <a:pt x="508" y="38"/>
                  </a:moveTo>
                  <a:cubicBezTo>
                    <a:pt x="824" y="38"/>
                    <a:pt x="1303" y="120"/>
                    <a:pt x="1540" y="168"/>
                  </a:cubicBezTo>
                  <a:cubicBezTo>
                    <a:pt x="1296" y="213"/>
                    <a:pt x="805" y="292"/>
                    <a:pt x="489" y="292"/>
                  </a:cubicBezTo>
                  <a:cubicBezTo>
                    <a:pt x="450" y="292"/>
                    <a:pt x="415" y="291"/>
                    <a:pt x="382" y="288"/>
                  </a:cubicBezTo>
                  <a:cubicBezTo>
                    <a:pt x="215" y="273"/>
                    <a:pt x="176" y="214"/>
                    <a:pt x="176" y="168"/>
                  </a:cubicBezTo>
                  <a:lnTo>
                    <a:pt x="176" y="164"/>
                  </a:lnTo>
                  <a:cubicBezTo>
                    <a:pt x="180" y="117"/>
                    <a:pt x="215" y="55"/>
                    <a:pt x="390" y="43"/>
                  </a:cubicBezTo>
                  <a:cubicBezTo>
                    <a:pt x="426" y="40"/>
                    <a:pt x="465" y="38"/>
                    <a:pt x="508" y="38"/>
                  </a:cubicBezTo>
                  <a:close/>
                  <a:moveTo>
                    <a:pt x="501" y="1"/>
                  </a:moveTo>
                  <a:cubicBezTo>
                    <a:pt x="438" y="1"/>
                    <a:pt x="379" y="3"/>
                    <a:pt x="324" y="8"/>
                  </a:cubicBezTo>
                  <a:cubicBezTo>
                    <a:pt x="113" y="27"/>
                    <a:pt x="4" y="78"/>
                    <a:pt x="0" y="164"/>
                  </a:cubicBezTo>
                  <a:cubicBezTo>
                    <a:pt x="0" y="253"/>
                    <a:pt x="105" y="304"/>
                    <a:pt x="316" y="320"/>
                  </a:cubicBezTo>
                  <a:cubicBezTo>
                    <a:pt x="372" y="325"/>
                    <a:pt x="432" y="327"/>
                    <a:pt x="496" y="327"/>
                  </a:cubicBezTo>
                  <a:cubicBezTo>
                    <a:pt x="984" y="327"/>
                    <a:pt x="1644" y="197"/>
                    <a:pt x="1727" y="179"/>
                  </a:cubicBezTo>
                  <a:lnTo>
                    <a:pt x="1793" y="168"/>
                  </a:lnTo>
                  <a:lnTo>
                    <a:pt x="1731" y="156"/>
                  </a:lnTo>
                  <a:cubicBezTo>
                    <a:pt x="1648" y="135"/>
                    <a:pt x="991" y="1"/>
                    <a:pt x="501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1760119" y="4323915"/>
              <a:ext cx="116072" cy="21482"/>
            </a:xfrm>
            <a:custGeom>
              <a:avLst/>
              <a:gdLst/>
              <a:ahLst/>
              <a:cxnLst/>
              <a:rect l="l" t="t" r="r" b="b"/>
              <a:pathLst>
                <a:path w="1005" h="186" extrusionOk="0">
                  <a:moveTo>
                    <a:pt x="266" y="0"/>
                  </a:moveTo>
                  <a:cubicBezTo>
                    <a:pt x="118" y="0"/>
                    <a:pt x="6" y="24"/>
                    <a:pt x="3" y="94"/>
                  </a:cubicBezTo>
                  <a:cubicBezTo>
                    <a:pt x="0" y="163"/>
                    <a:pt x="111" y="185"/>
                    <a:pt x="259" y="185"/>
                  </a:cubicBezTo>
                  <a:cubicBezTo>
                    <a:pt x="556" y="185"/>
                    <a:pt x="1004" y="94"/>
                    <a:pt x="1004" y="94"/>
                  </a:cubicBezTo>
                  <a:cubicBezTo>
                    <a:pt x="1004" y="94"/>
                    <a:pt x="563" y="0"/>
                    <a:pt x="26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1817058" y="4301856"/>
              <a:ext cx="65486" cy="13628"/>
            </a:xfrm>
            <a:custGeom>
              <a:avLst/>
              <a:gdLst/>
              <a:ahLst/>
              <a:cxnLst/>
              <a:rect l="l" t="t" r="r" b="b"/>
              <a:pathLst>
                <a:path w="567" h="118" extrusionOk="0">
                  <a:moveTo>
                    <a:pt x="285" y="0"/>
                  </a:moveTo>
                  <a:cubicBezTo>
                    <a:pt x="130" y="0"/>
                    <a:pt x="1" y="27"/>
                    <a:pt x="1" y="59"/>
                  </a:cubicBezTo>
                  <a:cubicBezTo>
                    <a:pt x="1" y="94"/>
                    <a:pt x="126" y="117"/>
                    <a:pt x="282" y="117"/>
                  </a:cubicBezTo>
                  <a:cubicBezTo>
                    <a:pt x="437" y="117"/>
                    <a:pt x="566" y="94"/>
                    <a:pt x="566" y="59"/>
                  </a:cubicBezTo>
                  <a:cubicBezTo>
                    <a:pt x="566" y="27"/>
                    <a:pt x="441" y="0"/>
                    <a:pt x="28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1672228" y="4361220"/>
              <a:ext cx="210316" cy="37305"/>
            </a:xfrm>
            <a:custGeom>
              <a:avLst/>
              <a:gdLst/>
              <a:ahLst/>
              <a:cxnLst/>
              <a:rect l="l" t="t" r="r" b="b"/>
              <a:pathLst>
                <a:path w="1821" h="323" extrusionOk="0">
                  <a:moveTo>
                    <a:pt x="684" y="39"/>
                  </a:moveTo>
                  <a:cubicBezTo>
                    <a:pt x="691" y="39"/>
                    <a:pt x="698" y="39"/>
                    <a:pt x="705" y="40"/>
                  </a:cubicBezTo>
                  <a:cubicBezTo>
                    <a:pt x="710" y="40"/>
                    <a:pt x="715" y="39"/>
                    <a:pt x="720" y="39"/>
                  </a:cubicBezTo>
                  <a:cubicBezTo>
                    <a:pt x="1040" y="39"/>
                    <a:pt x="1421" y="169"/>
                    <a:pt x="1582" y="238"/>
                  </a:cubicBezTo>
                  <a:cubicBezTo>
                    <a:pt x="1346" y="260"/>
                    <a:pt x="931" y="289"/>
                    <a:pt x="620" y="289"/>
                  </a:cubicBezTo>
                  <a:cubicBezTo>
                    <a:pt x="484" y="289"/>
                    <a:pt x="368" y="284"/>
                    <a:pt x="296" y="269"/>
                  </a:cubicBezTo>
                  <a:cubicBezTo>
                    <a:pt x="238" y="258"/>
                    <a:pt x="218" y="238"/>
                    <a:pt x="218" y="219"/>
                  </a:cubicBezTo>
                  <a:cubicBezTo>
                    <a:pt x="218" y="195"/>
                    <a:pt x="257" y="164"/>
                    <a:pt x="304" y="137"/>
                  </a:cubicBezTo>
                  <a:cubicBezTo>
                    <a:pt x="422" y="74"/>
                    <a:pt x="551" y="39"/>
                    <a:pt x="684" y="39"/>
                  </a:cubicBezTo>
                  <a:close/>
                  <a:moveTo>
                    <a:pt x="716" y="1"/>
                  </a:moveTo>
                  <a:cubicBezTo>
                    <a:pt x="711" y="1"/>
                    <a:pt x="706" y="1"/>
                    <a:pt x="702" y="1"/>
                  </a:cubicBezTo>
                  <a:cubicBezTo>
                    <a:pt x="472" y="4"/>
                    <a:pt x="285" y="43"/>
                    <a:pt x="140" y="125"/>
                  </a:cubicBezTo>
                  <a:cubicBezTo>
                    <a:pt x="0" y="203"/>
                    <a:pt x="12" y="262"/>
                    <a:pt x="179" y="293"/>
                  </a:cubicBezTo>
                  <a:cubicBezTo>
                    <a:pt x="288" y="315"/>
                    <a:pt x="449" y="323"/>
                    <a:pt x="627" y="323"/>
                  </a:cubicBezTo>
                  <a:cubicBezTo>
                    <a:pt x="1083" y="323"/>
                    <a:pt x="1651" y="270"/>
                    <a:pt x="1738" y="262"/>
                  </a:cubicBezTo>
                  <a:lnTo>
                    <a:pt x="1820" y="254"/>
                  </a:lnTo>
                  <a:lnTo>
                    <a:pt x="1781" y="238"/>
                  </a:lnTo>
                  <a:cubicBezTo>
                    <a:pt x="1727" y="215"/>
                    <a:pt x="1240" y="1"/>
                    <a:pt x="71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1704913" y="4370113"/>
              <a:ext cx="125774" cy="20789"/>
            </a:xfrm>
            <a:custGeom>
              <a:avLst/>
              <a:gdLst/>
              <a:ahLst/>
              <a:cxnLst/>
              <a:rect l="l" t="t" r="r" b="b"/>
              <a:pathLst>
                <a:path w="1089" h="180" extrusionOk="0">
                  <a:moveTo>
                    <a:pt x="468" y="0"/>
                  </a:moveTo>
                  <a:cubicBezTo>
                    <a:pt x="356" y="0"/>
                    <a:pt x="246" y="19"/>
                    <a:pt x="154" y="72"/>
                  </a:cubicBezTo>
                  <a:cubicBezTo>
                    <a:pt x="0" y="156"/>
                    <a:pt x="165" y="180"/>
                    <a:pt x="396" y="180"/>
                  </a:cubicBezTo>
                  <a:cubicBezTo>
                    <a:pt x="689" y="180"/>
                    <a:pt x="1089" y="142"/>
                    <a:pt x="1089" y="142"/>
                  </a:cubicBezTo>
                  <a:cubicBezTo>
                    <a:pt x="1089" y="142"/>
                    <a:pt x="772" y="0"/>
                    <a:pt x="46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1811745" y="4353597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18" y="0"/>
                  </a:moveTo>
                  <a:cubicBezTo>
                    <a:pt x="205" y="0"/>
                    <a:pt x="97" y="15"/>
                    <a:pt x="55" y="39"/>
                  </a:cubicBezTo>
                  <a:cubicBezTo>
                    <a:pt x="0" y="70"/>
                    <a:pt x="74" y="106"/>
                    <a:pt x="222" y="113"/>
                  </a:cubicBezTo>
                  <a:cubicBezTo>
                    <a:pt x="255" y="116"/>
                    <a:pt x="289" y="117"/>
                    <a:pt x="323" y="117"/>
                  </a:cubicBezTo>
                  <a:cubicBezTo>
                    <a:pt x="436" y="117"/>
                    <a:pt x="543" y="103"/>
                    <a:pt x="585" y="82"/>
                  </a:cubicBezTo>
                  <a:cubicBezTo>
                    <a:pt x="639" y="51"/>
                    <a:pt x="565" y="20"/>
                    <a:pt x="417" y="4"/>
                  </a:cubicBezTo>
                  <a:cubicBezTo>
                    <a:pt x="385" y="2"/>
                    <a:pt x="351" y="0"/>
                    <a:pt x="3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1547033" y="4402336"/>
              <a:ext cx="197727" cy="37536"/>
            </a:xfrm>
            <a:custGeom>
              <a:avLst/>
              <a:gdLst/>
              <a:ahLst/>
              <a:cxnLst/>
              <a:rect l="l" t="t" r="r" b="b"/>
              <a:pathLst>
                <a:path w="1712" h="325" extrusionOk="0">
                  <a:moveTo>
                    <a:pt x="952" y="41"/>
                  </a:moveTo>
                  <a:cubicBezTo>
                    <a:pt x="975" y="41"/>
                    <a:pt x="998" y="41"/>
                    <a:pt x="1022" y="42"/>
                  </a:cubicBezTo>
                  <a:cubicBezTo>
                    <a:pt x="1330" y="62"/>
                    <a:pt x="1478" y="214"/>
                    <a:pt x="1521" y="292"/>
                  </a:cubicBezTo>
                  <a:cubicBezTo>
                    <a:pt x="1150" y="292"/>
                    <a:pt x="406" y="288"/>
                    <a:pt x="262" y="229"/>
                  </a:cubicBezTo>
                  <a:cubicBezTo>
                    <a:pt x="242" y="221"/>
                    <a:pt x="235" y="214"/>
                    <a:pt x="235" y="206"/>
                  </a:cubicBezTo>
                  <a:cubicBezTo>
                    <a:pt x="235" y="175"/>
                    <a:pt x="363" y="136"/>
                    <a:pt x="480" y="104"/>
                  </a:cubicBezTo>
                  <a:cubicBezTo>
                    <a:pt x="637" y="64"/>
                    <a:pt x="793" y="41"/>
                    <a:pt x="952" y="41"/>
                  </a:cubicBezTo>
                  <a:close/>
                  <a:moveTo>
                    <a:pt x="967" y="0"/>
                  </a:moveTo>
                  <a:cubicBezTo>
                    <a:pt x="757" y="0"/>
                    <a:pt x="549" y="28"/>
                    <a:pt x="348" y="81"/>
                  </a:cubicBezTo>
                  <a:cubicBezTo>
                    <a:pt x="83" y="143"/>
                    <a:pt x="1" y="198"/>
                    <a:pt x="106" y="241"/>
                  </a:cubicBezTo>
                  <a:cubicBezTo>
                    <a:pt x="278" y="314"/>
                    <a:pt x="925" y="324"/>
                    <a:pt x="1320" y="324"/>
                  </a:cubicBezTo>
                  <a:cubicBezTo>
                    <a:pt x="1472" y="324"/>
                    <a:pt x="1586" y="323"/>
                    <a:pt x="1622" y="323"/>
                  </a:cubicBezTo>
                  <a:lnTo>
                    <a:pt x="1712" y="323"/>
                  </a:lnTo>
                  <a:lnTo>
                    <a:pt x="1704" y="303"/>
                  </a:lnTo>
                  <a:cubicBezTo>
                    <a:pt x="1692" y="276"/>
                    <a:pt x="1583" y="38"/>
                    <a:pt x="1080" y="3"/>
                  </a:cubicBezTo>
                  <a:cubicBezTo>
                    <a:pt x="1042" y="1"/>
                    <a:pt x="1005" y="0"/>
                    <a:pt x="96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1555117" y="4411345"/>
              <a:ext cx="147834" cy="21251"/>
            </a:xfrm>
            <a:custGeom>
              <a:avLst/>
              <a:gdLst/>
              <a:ahLst/>
              <a:cxnLst/>
              <a:rect l="l" t="t" r="r" b="b"/>
              <a:pathLst>
                <a:path w="1280" h="184" extrusionOk="0">
                  <a:moveTo>
                    <a:pt x="857" y="0"/>
                  </a:moveTo>
                  <a:cubicBezTo>
                    <a:pt x="764" y="0"/>
                    <a:pt x="651" y="13"/>
                    <a:pt x="515" y="46"/>
                  </a:cubicBezTo>
                  <a:cubicBezTo>
                    <a:pt x="1" y="171"/>
                    <a:pt x="798" y="183"/>
                    <a:pt x="1138" y="183"/>
                  </a:cubicBezTo>
                  <a:cubicBezTo>
                    <a:pt x="1223" y="183"/>
                    <a:pt x="1279" y="182"/>
                    <a:pt x="1279" y="182"/>
                  </a:cubicBezTo>
                  <a:cubicBezTo>
                    <a:pt x="1279" y="182"/>
                    <a:pt x="1206" y="0"/>
                    <a:pt x="85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1725702" y="4402105"/>
              <a:ext cx="73570" cy="13744"/>
            </a:xfrm>
            <a:custGeom>
              <a:avLst/>
              <a:gdLst/>
              <a:ahLst/>
              <a:cxnLst/>
              <a:rect l="l" t="t" r="r" b="b"/>
              <a:pathLst>
                <a:path w="637" h="119" extrusionOk="0">
                  <a:moveTo>
                    <a:pt x="330" y="0"/>
                  </a:moveTo>
                  <a:cubicBezTo>
                    <a:pt x="254" y="0"/>
                    <a:pt x="177" y="7"/>
                    <a:pt x="102" y="21"/>
                  </a:cubicBezTo>
                  <a:cubicBezTo>
                    <a:pt x="1" y="48"/>
                    <a:pt x="16" y="83"/>
                    <a:pt x="133" y="106"/>
                  </a:cubicBezTo>
                  <a:cubicBezTo>
                    <a:pt x="191" y="115"/>
                    <a:pt x="249" y="119"/>
                    <a:pt x="307" y="119"/>
                  </a:cubicBezTo>
                  <a:cubicBezTo>
                    <a:pt x="383" y="119"/>
                    <a:pt x="460" y="112"/>
                    <a:pt x="535" y="99"/>
                  </a:cubicBezTo>
                  <a:cubicBezTo>
                    <a:pt x="636" y="71"/>
                    <a:pt x="620" y="36"/>
                    <a:pt x="504" y="13"/>
                  </a:cubicBezTo>
                  <a:cubicBezTo>
                    <a:pt x="446" y="4"/>
                    <a:pt x="388" y="0"/>
                    <a:pt x="3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1564126" y="4441489"/>
              <a:ext cx="74841" cy="13975"/>
            </a:xfrm>
            <a:custGeom>
              <a:avLst/>
              <a:gdLst/>
              <a:ahLst/>
              <a:cxnLst/>
              <a:rect l="l" t="t" r="r" b="b"/>
              <a:pathLst>
                <a:path w="648" h="121" extrusionOk="0">
                  <a:moveTo>
                    <a:pt x="329" y="0"/>
                  </a:moveTo>
                  <a:cubicBezTo>
                    <a:pt x="282" y="0"/>
                    <a:pt x="235" y="4"/>
                    <a:pt x="188" y="11"/>
                  </a:cubicBezTo>
                  <a:cubicBezTo>
                    <a:pt x="51" y="27"/>
                    <a:pt x="1" y="62"/>
                    <a:pt x="79" y="89"/>
                  </a:cubicBezTo>
                  <a:cubicBezTo>
                    <a:pt x="162" y="110"/>
                    <a:pt x="248" y="120"/>
                    <a:pt x="335" y="120"/>
                  </a:cubicBezTo>
                  <a:cubicBezTo>
                    <a:pt x="378" y="120"/>
                    <a:pt x="422" y="117"/>
                    <a:pt x="465" y="112"/>
                  </a:cubicBezTo>
                  <a:cubicBezTo>
                    <a:pt x="601" y="97"/>
                    <a:pt x="648" y="62"/>
                    <a:pt x="574" y="30"/>
                  </a:cubicBezTo>
                  <a:cubicBezTo>
                    <a:pt x="492" y="11"/>
                    <a:pt x="411" y="0"/>
                    <a:pt x="329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1484897" y="4129884"/>
              <a:ext cx="251779" cy="58556"/>
            </a:xfrm>
            <a:custGeom>
              <a:avLst/>
              <a:gdLst/>
              <a:ahLst/>
              <a:cxnLst/>
              <a:rect l="l" t="t" r="r" b="b"/>
              <a:pathLst>
                <a:path w="2180" h="507" extrusionOk="0">
                  <a:moveTo>
                    <a:pt x="1864" y="47"/>
                  </a:moveTo>
                  <a:lnTo>
                    <a:pt x="1864" y="47"/>
                  </a:lnTo>
                  <a:cubicBezTo>
                    <a:pt x="1985" y="152"/>
                    <a:pt x="2152" y="390"/>
                    <a:pt x="1751" y="453"/>
                  </a:cubicBezTo>
                  <a:cubicBezTo>
                    <a:pt x="1681" y="464"/>
                    <a:pt x="1595" y="470"/>
                    <a:pt x="1491" y="470"/>
                  </a:cubicBezTo>
                  <a:cubicBezTo>
                    <a:pt x="1314" y="470"/>
                    <a:pt x="1088" y="453"/>
                    <a:pt x="815" y="421"/>
                  </a:cubicBezTo>
                  <a:cubicBezTo>
                    <a:pt x="414" y="371"/>
                    <a:pt x="211" y="324"/>
                    <a:pt x="211" y="277"/>
                  </a:cubicBezTo>
                  <a:cubicBezTo>
                    <a:pt x="211" y="273"/>
                    <a:pt x="211" y="269"/>
                    <a:pt x="215" y="265"/>
                  </a:cubicBezTo>
                  <a:cubicBezTo>
                    <a:pt x="281" y="164"/>
                    <a:pt x="1357" y="75"/>
                    <a:pt x="1864" y="47"/>
                  </a:cubicBezTo>
                  <a:close/>
                  <a:moveTo>
                    <a:pt x="1988" y="0"/>
                  </a:moveTo>
                  <a:lnTo>
                    <a:pt x="1903" y="4"/>
                  </a:lnTo>
                  <a:cubicBezTo>
                    <a:pt x="1833" y="8"/>
                    <a:pt x="141" y="106"/>
                    <a:pt x="40" y="262"/>
                  </a:cubicBezTo>
                  <a:cubicBezTo>
                    <a:pt x="1" y="328"/>
                    <a:pt x="231" y="390"/>
                    <a:pt x="730" y="449"/>
                  </a:cubicBezTo>
                  <a:cubicBezTo>
                    <a:pt x="1034" y="487"/>
                    <a:pt x="1297" y="506"/>
                    <a:pt x="1513" y="506"/>
                  </a:cubicBezTo>
                  <a:cubicBezTo>
                    <a:pt x="1648" y="506"/>
                    <a:pt x="1764" y="499"/>
                    <a:pt x="1860" y="484"/>
                  </a:cubicBezTo>
                  <a:cubicBezTo>
                    <a:pt x="2105" y="445"/>
                    <a:pt x="2179" y="363"/>
                    <a:pt x="2179" y="277"/>
                  </a:cubicBezTo>
                  <a:cubicBezTo>
                    <a:pt x="2179" y="152"/>
                    <a:pt x="2023" y="28"/>
                    <a:pt x="2012" y="16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1449440" y="4142935"/>
              <a:ext cx="270605" cy="34187"/>
            </a:xfrm>
            <a:custGeom>
              <a:avLst/>
              <a:gdLst/>
              <a:ahLst/>
              <a:cxnLst/>
              <a:rect l="l" t="t" r="r" b="b"/>
              <a:pathLst>
                <a:path w="2343" h="296" extrusionOk="0">
                  <a:moveTo>
                    <a:pt x="1976" y="1"/>
                  </a:moveTo>
                  <a:cubicBezTo>
                    <a:pt x="1976" y="1"/>
                    <a:pt x="0" y="110"/>
                    <a:pt x="1247" y="262"/>
                  </a:cubicBezTo>
                  <a:cubicBezTo>
                    <a:pt x="1440" y="285"/>
                    <a:pt x="1591" y="295"/>
                    <a:pt x="1708" y="295"/>
                  </a:cubicBezTo>
                  <a:cubicBezTo>
                    <a:pt x="2343" y="295"/>
                    <a:pt x="1976" y="1"/>
                    <a:pt x="197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1737945" y="4182203"/>
              <a:ext cx="277765" cy="52204"/>
            </a:xfrm>
            <a:custGeom>
              <a:avLst/>
              <a:gdLst/>
              <a:ahLst/>
              <a:cxnLst/>
              <a:rect l="l" t="t" r="r" b="b"/>
              <a:pathLst>
                <a:path w="2405" h="452" extrusionOk="0">
                  <a:moveTo>
                    <a:pt x="1953" y="34"/>
                  </a:moveTo>
                  <a:cubicBezTo>
                    <a:pt x="2050" y="34"/>
                    <a:pt x="2138" y="34"/>
                    <a:pt x="2214" y="35"/>
                  </a:cubicBezTo>
                  <a:cubicBezTo>
                    <a:pt x="2147" y="148"/>
                    <a:pt x="1917" y="381"/>
                    <a:pt x="1438" y="413"/>
                  </a:cubicBezTo>
                  <a:cubicBezTo>
                    <a:pt x="1410" y="413"/>
                    <a:pt x="1382" y="414"/>
                    <a:pt x="1354" y="414"/>
                  </a:cubicBezTo>
                  <a:cubicBezTo>
                    <a:pt x="1103" y="414"/>
                    <a:pt x="854" y="382"/>
                    <a:pt x="612" y="315"/>
                  </a:cubicBezTo>
                  <a:cubicBezTo>
                    <a:pt x="378" y="257"/>
                    <a:pt x="257" y="206"/>
                    <a:pt x="257" y="167"/>
                  </a:cubicBezTo>
                  <a:cubicBezTo>
                    <a:pt x="257" y="152"/>
                    <a:pt x="273" y="140"/>
                    <a:pt x="300" y="128"/>
                  </a:cubicBezTo>
                  <a:cubicBezTo>
                    <a:pt x="501" y="48"/>
                    <a:pt x="1374" y="34"/>
                    <a:pt x="1953" y="34"/>
                  </a:cubicBezTo>
                  <a:close/>
                  <a:moveTo>
                    <a:pt x="1861" y="0"/>
                  </a:moveTo>
                  <a:cubicBezTo>
                    <a:pt x="1299" y="0"/>
                    <a:pt x="387" y="15"/>
                    <a:pt x="144" y="113"/>
                  </a:cubicBezTo>
                  <a:cubicBezTo>
                    <a:pt x="0" y="167"/>
                    <a:pt x="109" y="245"/>
                    <a:pt x="479" y="339"/>
                  </a:cubicBezTo>
                  <a:cubicBezTo>
                    <a:pt x="757" y="415"/>
                    <a:pt x="1045" y="451"/>
                    <a:pt x="1333" y="451"/>
                  </a:cubicBezTo>
                  <a:cubicBezTo>
                    <a:pt x="1385" y="451"/>
                    <a:pt x="1437" y="450"/>
                    <a:pt x="1489" y="448"/>
                  </a:cubicBezTo>
                  <a:cubicBezTo>
                    <a:pt x="2210" y="401"/>
                    <a:pt x="2389" y="39"/>
                    <a:pt x="2397" y="23"/>
                  </a:cubicBezTo>
                  <a:lnTo>
                    <a:pt x="2405" y="3"/>
                  </a:lnTo>
                  <a:lnTo>
                    <a:pt x="2315" y="3"/>
                  </a:lnTo>
                  <a:cubicBezTo>
                    <a:pt x="2292" y="3"/>
                    <a:pt x="2111" y="0"/>
                    <a:pt x="186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1750533" y="4192135"/>
              <a:ext cx="208930" cy="30953"/>
            </a:xfrm>
            <a:custGeom>
              <a:avLst/>
              <a:gdLst/>
              <a:ahLst/>
              <a:cxnLst/>
              <a:rect l="l" t="t" r="r" b="b"/>
              <a:pathLst>
                <a:path w="1809" h="268" extrusionOk="0">
                  <a:moveTo>
                    <a:pt x="1504" y="1"/>
                  </a:moveTo>
                  <a:cubicBezTo>
                    <a:pt x="974" y="1"/>
                    <a:pt x="0" y="23"/>
                    <a:pt x="690" y="198"/>
                  </a:cubicBezTo>
                  <a:cubicBezTo>
                    <a:pt x="887" y="248"/>
                    <a:pt x="1051" y="268"/>
                    <a:pt x="1187" y="268"/>
                  </a:cubicBezTo>
                  <a:cubicBezTo>
                    <a:pt x="1686" y="268"/>
                    <a:pt x="1808" y="3"/>
                    <a:pt x="1808" y="3"/>
                  </a:cubicBezTo>
                  <a:cubicBezTo>
                    <a:pt x="1808" y="3"/>
                    <a:pt x="1681" y="1"/>
                    <a:pt x="1504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1916614" y="4242607"/>
              <a:ext cx="294859" cy="52088"/>
            </a:xfrm>
            <a:custGeom>
              <a:avLst/>
              <a:gdLst/>
              <a:ahLst/>
              <a:cxnLst/>
              <a:rect l="l" t="t" r="r" b="b"/>
              <a:pathLst>
                <a:path w="2553" h="451" extrusionOk="0">
                  <a:moveTo>
                    <a:pt x="841" y="37"/>
                  </a:moveTo>
                  <a:cubicBezTo>
                    <a:pt x="1321" y="37"/>
                    <a:pt x="1971" y="85"/>
                    <a:pt x="2315" y="116"/>
                  </a:cubicBezTo>
                  <a:cubicBezTo>
                    <a:pt x="2082" y="211"/>
                    <a:pt x="1495" y="412"/>
                    <a:pt x="998" y="412"/>
                  </a:cubicBezTo>
                  <a:cubicBezTo>
                    <a:pt x="989" y="412"/>
                    <a:pt x="980" y="412"/>
                    <a:pt x="971" y="412"/>
                  </a:cubicBezTo>
                  <a:cubicBezTo>
                    <a:pt x="963" y="412"/>
                    <a:pt x="955" y="412"/>
                    <a:pt x="948" y="412"/>
                  </a:cubicBezTo>
                  <a:cubicBezTo>
                    <a:pt x="741" y="412"/>
                    <a:pt x="539" y="361"/>
                    <a:pt x="359" y="264"/>
                  </a:cubicBezTo>
                  <a:cubicBezTo>
                    <a:pt x="277" y="213"/>
                    <a:pt x="238" y="174"/>
                    <a:pt x="238" y="143"/>
                  </a:cubicBezTo>
                  <a:cubicBezTo>
                    <a:pt x="238" y="108"/>
                    <a:pt x="285" y="81"/>
                    <a:pt x="374" y="65"/>
                  </a:cubicBezTo>
                  <a:cubicBezTo>
                    <a:pt x="481" y="45"/>
                    <a:pt x="647" y="37"/>
                    <a:pt x="841" y="37"/>
                  </a:cubicBezTo>
                  <a:close/>
                  <a:moveTo>
                    <a:pt x="842" y="1"/>
                  </a:moveTo>
                  <a:cubicBezTo>
                    <a:pt x="607" y="1"/>
                    <a:pt x="397" y="11"/>
                    <a:pt x="254" y="38"/>
                  </a:cubicBezTo>
                  <a:cubicBezTo>
                    <a:pt x="24" y="81"/>
                    <a:pt x="0" y="162"/>
                    <a:pt x="195" y="275"/>
                  </a:cubicBezTo>
                  <a:cubicBezTo>
                    <a:pt x="390" y="388"/>
                    <a:pt x="647" y="447"/>
                    <a:pt x="963" y="451"/>
                  </a:cubicBezTo>
                  <a:cubicBezTo>
                    <a:pt x="967" y="451"/>
                    <a:pt x="972" y="451"/>
                    <a:pt x="976" y="451"/>
                  </a:cubicBezTo>
                  <a:cubicBezTo>
                    <a:pt x="1728" y="451"/>
                    <a:pt x="2483" y="131"/>
                    <a:pt x="2514" y="116"/>
                  </a:cubicBezTo>
                  <a:lnTo>
                    <a:pt x="2553" y="100"/>
                  </a:lnTo>
                  <a:lnTo>
                    <a:pt x="2471" y="92"/>
                  </a:lnTo>
                  <a:cubicBezTo>
                    <a:pt x="2422" y="86"/>
                    <a:pt x="1528" y="1"/>
                    <a:pt x="84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1960040" y="4252539"/>
              <a:ext cx="182598" cy="30375"/>
            </a:xfrm>
            <a:custGeom>
              <a:avLst/>
              <a:gdLst/>
              <a:ahLst/>
              <a:cxnLst/>
              <a:rect l="l" t="t" r="r" b="b"/>
              <a:pathLst>
                <a:path w="1581" h="263" extrusionOk="0">
                  <a:moveTo>
                    <a:pt x="572" y="1"/>
                  </a:moveTo>
                  <a:cubicBezTo>
                    <a:pt x="238" y="1"/>
                    <a:pt x="1" y="35"/>
                    <a:pt x="213" y="158"/>
                  </a:cubicBezTo>
                  <a:cubicBezTo>
                    <a:pt x="343" y="235"/>
                    <a:pt x="502" y="263"/>
                    <a:pt x="665" y="263"/>
                  </a:cubicBezTo>
                  <a:cubicBezTo>
                    <a:pt x="1108" y="263"/>
                    <a:pt x="1581" y="57"/>
                    <a:pt x="1581" y="57"/>
                  </a:cubicBezTo>
                  <a:cubicBezTo>
                    <a:pt x="1581" y="57"/>
                    <a:pt x="998" y="1"/>
                    <a:pt x="57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1988105" y="4307977"/>
              <a:ext cx="290008" cy="53128"/>
            </a:xfrm>
            <a:custGeom>
              <a:avLst/>
              <a:gdLst/>
              <a:ahLst/>
              <a:cxnLst/>
              <a:rect l="l" t="t" r="r" b="b"/>
              <a:pathLst>
                <a:path w="2511" h="460" extrusionOk="0">
                  <a:moveTo>
                    <a:pt x="695" y="38"/>
                  </a:moveTo>
                  <a:cubicBezTo>
                    <a:pt x="1183" y="38"/>
                    <a:pt x="1926" y="163"/>
                    <a:pt x="2265" y="232"/>
                  </a:cubicBezTo>
                  <a:cubicBezTo>
                    <a:pt x="1919" y="297"/>
                    <a:pt x="1169" y="421"/>
                    <a:pt x="683" y="421"/>
                  </a:cubicBezTo>
                  <a:cubicBezTo>
                    <a:pt x="621" y="421"/>
                    <a:pt x="563" y="419"/>
                    <a:pt x="511" y="415"/>
                  </a:cubicBezTo>
                  <a:cubicBezTo>
                    <a:pt x="293" y="395"/>
                    <a:pt x="184" y="333"/>
                    <a:pt x="184" y="232"/>
                  </a:cubicBezTo>
                  <a:lnTo>
                    <a:pt x="188" y="228"/>
                  </a:lnTo>
                  <a:cubicBezTo>
                    <a:pt x="188" y="126"/>
                    <a:pt x="305" y="64"/>
                    <a:pt x="523" y="45"/>
                  </a:cubicBezTo>
                  <a:cubicBezTo>
                    <a:pt x="575" y="40"/>
                    <a:pt x="633" y="38"/>
                    <a:pt x="695" y="38"/>
                  </a:cubicBezTo>
                  <a:close/>
                  <a:moveTo>
                    <a:pt x="685" y="1"/>
                  </a:moveTo>
                  <a:cubicBezTo>
                    <a:pt x="604" y="1"/>
                    <a:pt x="528" y="4"/>
                    <a:pt x="457" y="10"/>
                  </a:cubicBezTo>
                  <a:cubicBezTo>
                    <a:pt x="165" y="37"/>
                    <a:pt x="16" y="111"/>
                    <a:pt x="9" y="232"/>
                  </a:cubicBezTo>
                  <a:cubicBezTo>
                    <a:pt x="1" y="349"/>
                    <a:pt x="149" y="423"/>
                    <a:pt x="441" y="450"/>
                  </a:cubicBezTo>
                  <a:cubicBezTo>
                    <a:pt x="517" y="457"/>
                    <a:pt x="600" y="460"/>
                    <a:pt x="688" y="460"/>
                  </a:cubicBezTo>
                  <a:cubicBezTo>
                    <a:pt x="1399" y="460"/>
                    <a:pt x="2400" y="258"/>
                    <a:pt x="2448" y="247"/>
                  </a:cubicBezTo>
                  <a:lnTo>
                    <a:pt x="2511" y="232"/>
                  </a:lnTo>
                  <a:lnTo>
                    <a:pt x="2448" y="220"/>
                  </a:lnTo>
                  <a:cubicBezTo>
                    <a:pt x="2403" y="209"/>
                    <a:pt x="1395" y="1"/>
                    <a:pt x="68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2036959" y="4319295"/>
              <a:ext cx="168276" cy="31068"/>
            </a:xfrm>
            <a:custGeom>
              <a:avLst/>
              <a:gdLst/>
              <a:ahLst/>
              <a:cxnLst/>
              <a:rect l="l" t="t" r="r" b="b"/>
              <a:pathLst>
                <a:path w="1457" h="269" extrusionOk="0">
                  <a:moveTo>
                    <a:pt x="383" y="0"/>
                  </a:moveTo>
                  <a:cubicBezTo>
                    <a:pt x="168" y="0"/>
                    <a:pt x="5" y="34"/>
                    <a:pt x="3" y="134"/>
                  </a:cubicBezTo>
                  <a:cubicBezTo>
                    <a:pt x="0" y="235"/>
                    <a:pt x="161" y="269"/>
                    <a:pt x="376" y="269"/>
                  </a:cubicBezTo>
                  <a:cubicBezTo>
                    <a:pt x="807" y="269"/>
                    <a:pt x="1456" y="134"/>
                    <a:pt x="1456" y="134"/>
                  </a:cubicBezTo>
                  <a:cubicBezTo>
                    <a:pt x="1456" y="134"/>
                    <a:pt x="814" y="0"/>
                    <a:pt x="3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1913842" y="4374733"/>
              <a:ext cx="294050" cy="51973"/>
            </a:xfrm>
            <a:custGeom>
              <a:avLst/>
              <a:gdLst/>
              <a:ahLst/>
              <a:cxnLst/>
              <a:rect l="l" t="t" r="r" b="b"/>
              <a:pathLst>
                <a:path w="2546" h="450" extrusionOk="0">
                  <a:moveTo>
                    <a:pt x="964" y="31"/>
                  </a:moveTo>
                  <a:cubicBezTo>
                    <a:pt x="971" y="31"/>
                    <a:pt x="979" y="32"/>
                    <a:pt x="987" y="32"/>
                  </a:cubicBezTo>
                  <a:cubicBezTo>
                    <a:pt x="991" y="32"/>
                    <a:pt x="996" y="32"/>
                    <a:pt x="1001" y="32"/>
                  </a:cubicBezTo>
                  <a:cubicBezTo>
                    <a:pt x="1501" y="32"/>
                    <a:pt x="2084" y="235"/>
                    <a:pt x="2316" y="332"/>
                  </a:cubicBezTo>
                  <a:cubicBezTo>
                    <a:pt x="1972" y="365"/>
                    <a:pt x="1327" y="411"/>
                    <a:pt x="847" y="411"/>
                  </a:cubicBezTo>
                  <a:cubicBezTo>
                    <a:pt x="647" y="411"/>
                    <a:pt x="475" y="403"/>
                    <a:pt x="367" y="382"/>
                  </a:cubicBezTo>
                  <a:cubicBezTo>
                    <a:pt x="279" y="363"/>
                    <a:pt x="236" y="340"/>
                    <a:pt x="235" y="307"/>
                  </a:cubicBezTo>
                  <a:lnTo>
                    <a:pt x="235" y="307"/>
                  </a:lnTo>
                  <a:cubicBezTo>
                    <a:pt x="236" y="276"/>
                    <a:pt x="279" y="233"/>
                    <a:pt x="367" y="180"/>
                  </a:cubicBezTo>
                  <a:cubicBezTo>
                    <a:pt x="551" y="82"/>
                    <a:pt x="757" y="31"/>
                    <a:pt x="964" y="31"/>
                  </a:cubicBezTo>
                  <a:close/>
                  <a:moveTo>
                    <a:pt x="996" y="0"/>
                  </a:moveTo>
                  <a:cubicBezTo>
                    <a:pt x="992" y="0"/>
                    <a:pt x="987" y="0"/>
                    <a:pt x="983" y="0"/>
                  </a:cubicBezTo>
                  <a:cubicBezTo>
                    <a:pt x="663" y="4"/>
                    <a:pt x="402" y="63"/>
                    <a:pt x="203" y="176"/>
                  </a:cubicBezTo>
                  <a:cubicBezTo>
                    <a:pt x="1" y="285"/>
                    <a:pt x="16" y="367"/>
                    <a:pt x="246" y="410"/>
                  </a:cubicBezTo>
                  <a:cubicBezTo>
                    <a:pt x="394" y="439"/>
                    <a:pt x="617" y="450"/>
                    <a:pt x="865" y="450"/>
                  </a:cubicBezTo>
                  <a:cubicBezTo>
                    <a:pt x="1545" y="450"/>
                    <a:pt x="2416" y="369"/>
                    <a:pt x="2468" y="363"/>
                  </a:cubicBezTo>
                  <a:lnTo>
                    <a:pt x="2546" y="355"/>
                  </a:lnTo>
                  <a:lnTo>
                    <a:pt x="2511" y="343"/>
                  </a:lnTo>
                  <a:cubicBezTo>
                    <a:pt x="2480" y="324"/>
                    <a:pt x="1748" y="0"/>
                    <a:pt x="99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1955998" y="4386167"/>
              <a:ext cx="183522" cy="30722"/>
            </a:xfrm>
            <a:custGeom>
              <a:avLst/>
              <a:gdLst/>
              <a:ahLst/>
              <a:cxnLst/>
              <a:rect l="l" t="t" r="r" b="b"/>
              <a:pathLst>
                <a:path w="1589" h="266" extrusionOk="0">
                  <a:moveTo>
                    <a:pt x="683" y="0"/>
                  </a:moveTo>
                  <a:cubicBezTo>
                    <a:pt x="520" y="0"/>
                    <a:pt x="360" y="28"/>
                    <a:pt x="224" y="104"/>
                  </a:cubicBezTo>
                  <a:cubicBezTo>
                    <a:pt x="0" y="230"/>
                    <a:pt x="241" y="265"/>
                    <a:pt x="580" y="265"/>
                  </a:cubicBezTo>
                  <a:cubicBezTo>
                    <a:pt x="1007" y="265"/>
                    <a:pt x="1588" y="209"/>
                    <a:pt x="1588" y="209"/>
                  </a:cubicBezTo>
                  <a:cubicBezTo>
                    <a:pt x="1588" y="209"/>
                    <a:pt x="1128" y="0"/>
                    <a:pt x="6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1732516" y="4434213"/>
              <a:ext cx="276842" cy="52550"/>
            </a:xfrm>
            <a:custGeom>
              <a:avLst/>
              <a:gdLst/>
              <a:ahLst/>
              <a:cxnLst/>
              <a:rect l="l" t="t" r="r" b="b"/>
              <a:pathLst>
                <a:path w="2397" h="455" extrusionOk="0">
                  <a:moveTo>
                    <a:pt x="1377" y="42"/>
                  </a:moveTo>
                  <a:cubicBezTo>
                    <a:pt x="1402" y="42"/>
                    <a:pt x="1428" y="42"/>
                    <a:pt x="1454" y="43"/>
                  </a:cubicBezTo>
                  <a:cubicBezTo>
                    <a:pt x="1933" y="78"/>
                    <a:pt x="2148" y="312"/>
                    <a:pt x="2206" y="421"/>
                  </a:cubicBezTo>
                  <a:cubicBezTo>
                    <a:pt x="2142" y="421"/>
                    <a:pt x="2069" y="422"/>
                    <a:pt x="1990" y="422"/>
                  </a:cubicBezTo>
                  <a:cubicBezTo>
                    <a:pt x="1412" y="422"/>
                    <a:pt x="499" y="406"/>
                    <a:pt x="300" y="323"/>
                  </a:cubicBezTo>
                  <a:cubicBezTo>
                    <a:pt x="273" y="312"/>
                    <a:pt x="261" y="300"/>
                    <a:pt x="261" y="288"/>
                  </a:cubicBezTo>
                  <a:cubicBezTo>
                    <a:pt x="261" y="249"/>
                    <a:pt x="382" y="199"/>
                    <a:pt x="628" y="140"/>
                  </a:cubicBezTo>
                  <a:cubicBezTo>
                    <a:pt x="872" y="76"/>
                    <a:pt x="1123" y="42"/>
                    <a:pt x="1377" y="42"/>
                  </a:cubicBezTo>
                  <a:close/>
                  <a:moveTo>
                    <a:pt x="1360" y="0"/>
                  </a:moveTo>
                  <a:cubicBezTo>
                    <a:pt x="1067" y="0"/>
                    <a:pt x="775" y="40"/>
                    <a:pt x="491" y="113"/>
                  </a:cubicBezTo>
                  <a:cubicBezTo>
                    <a:pt x="117" y="206"/>
                    <a:pt x="0" y="281"/>
                    <a:pt x="144" y="339"/>
                  </a:cubicBezTo>
                  <a:cubicBezTo>
                    <a:pt x="391" y="440"/>
                    <a:pt x="1366" y="454"/>
                    <a:pt x="1919" y="454"/>
                  </a:cubicBezTo>
                  <a:cubicBezTo>
                    <a:pt x="2135" y="454"/>
                    <a:pt x="2287" y="452"/>
                    <a:pt x="2307" y="452"/>
                  </a:cubicBezTo>
                  <a:lnTo>
                    <a:pt x="2397" y="452"/>
                  </a:lnTo>
                  <a:lnTo>
                    <a:pt x="2389" y="432"/>
                  </a:lnTo>
                  <a:cubicBezTo>
                    <a:pt x="2381" y="417"/>
                    <a:pt x="2229" y="54"/>
                    <a:pt x="1508" y="4"/>
                  </a:cubicBezTo>
                  <a:cubicBezTo>
                    <a:pt x="1459" y="2"/>
                    <a:pt x="1409" y="0"/>
                    <a:pt x="136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1744643" y="4446109"/>
              <a:ext cx="208930" cy="30722"/>
            </a:xfrm>
            <a:custGeom>
              <a:avLst/>
              <a:gdLst/>
              <a:ahLst/>
              <a:cxnLst/>
              <a:rect l="l" t="t" r="r" b="b"/>
              <a:pathLst>
                <a:path w="1809" h="266" extrusionOk="0">
                  <a:moveTo>
                    <a:pt x="1201" y="0"/>
                  </a:moveTo>
                  <a:cubicBezTo>
                    <a:pt x="1066" y="0"/>
                    <a:pt x="901" y="19"/>
                    <a:pt x="702" y="68"/>
                  </a:cubicBezTo>
                  <a:cubicBezTo>
                    <a:pt x="1" y="244"/>
                    <a:pt x="974" y="266"/>
                    <a:pt x="1504" y="266"/>
                  </a:cubicBezTo>
                  <a:cubicBezTo>
                    <a:pt x="1681" y="266"/>
                    <a:pt x="1809" y="263"/>
                    <a:pt x="1809" y="263"/>
                  </a:cubicBezTo>
                  <a:cubicBezTo>
                    <a:pt x="1809" y="263"/>
                    <a:pt x="1703" y="0"/>
                    <a:pt x="120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1388575" y="4179893"/>
              <a:ext cx="1052044" cy="424098"/>
            </a:xfrm>
            <a:custGeom>
              <a:avLst/>
              <a:gdLst/>
              <a:ahLst/>
              <a:cxnLst/>
              <a:rect l="l" t="t" r="r" b="b"/>
              <a:pathLst>
                <a:path w="9109" h="3672" extrusionOk="0">
                  <a:moveTo>
                    <a:pt x="1653" y="0"/>
                  </a:moveTo>
                  <a:cubicBezTo>
                    <a:pt x="1082" y="0"/>
                    <a:pt x="501" y="114"/>
                    <a:pt x="87" y="472"/>
                  </a:cubicBezTo>
                  <a:cubicBezTo>
                    <a:pt x="77" y="470"/>
                    <a:pt x="65" y="468"/>
                    <a:pt x="54" y="468"/>
                  </a:cubicBezTo>
                  <a:cubicBezTo>
                    <a:pt x="44" y="468"/>
                    <a:pt x="34" y="470"/>
                    <a:pt x="28" y="476"/>
                  </a:cubicBezTo>
                  <a:cubicBezTo>
                    <a:pt x="17" y="499"/>
                    <a:pt x="5" y="522"/>
                    <a:pt x="1" y="550"/>
                  </a:cubicBezTo>
                  <a:lnTo>
                    <a:pt x="2179" y="3671"/>
                  </a:lnTo>
                  <a:cubicBezTo>
                    <a:pt x="2666" y="3228"/>
                    <a:pt x="3475" y="2987"/>
                    <a:pt x="4461" y="2987"/>
                  </a:cubicBezTo>
                  <a:cubicBezTo>
                    <a:pt x="4716" y="2987"/>
                    <a:pt x="4982" y="3003"/>
                    <a:pt x="5258" y="3036"/>
                  </a:cubicBezTo>
                  <a:cubicBezTo>
                    <a:pt x="5374" y="2955"/>
                    <a:pt x="5511" y="2914"/>
                    <a:pt x="5649" y="2914"/>
                  </a:cubicBezTo>
                  <a:cubicBezTo>
                    <a:pt x="5738" y="2914"/>
                    <a:pt x="5827" y="2931"/>
                    <a:pt x="5913" y="2966"/>
                  </a:cubicBezTo>
                  <a:cubicBezTo>
                    <a:pt x="6386" y="2781"/>
                    <a:pt x="6864" y="2713"/>
                    <a:pt x="7309" y="2713"/>
                  </a:cubicBezTo>
                  <a:cubicBezTo>
                    <a:pt x="8052" y="2713"/>
                    <a:pt x="8701" y="2902"/>
                    <a:pt x="9077" y="3044"/>
                  </a:cubicBezTo>
                  <a:cubicBezTo>
                    <a:pt x="9093" y="3032"/>
                    <a:pt x="9105" y="3013"/>
                    <a:pt x="9108" y="2997"/>
                  </a:cubicBezTo>
                  <a:lnTo>
                    <a:pt x="8956" y="2837"/>
                  </a:lnTo>
                  <a:lnTo>
                    <a:pt x="7257" y="448"/>
                  </a:lnTo>
                  <a:cubicBezTo>
                    <a:pt x="6671" y="164"/>
                    <a:pt x="6031" y="73"/>
                    <a:pt x="5454" y="73"/>
                  </a:cubicBezTo>
                  <a:cubicBezTo>
                    <a:pt x="4449" y="73"/>
                    <a:pt x="3637" y="347"/>
                    <a:pt x="3637" y="347"/>
                  </a:cubicBezTo>
                  <a:lnTo>
                    <a:pt x="3610" y="339"/>
                  </a:lnTo>
                  <a:cubicBezTo>
                    <a:pt x="3452" y="289"/>
                    <a:pt x="2564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1392271" y="4171693"/>
              <a:ext cx="1048348" cy="424098"/>
            </a:xfrm>
            <a:custGeom>
              <a:avLst/>
              <a:gdLst/>
              <a:ahLst/>
              <a:cxnLst/>
              <a:rect l="l" t="t" r="r" b="b"/>
              <a:pathLst>
                <a:path w="9077" h="3672" extrusionOk="0">
                  <a:moveTo>
                    <a:pt x="1653" y="0"/>
                  </a:moveTo>
                  <a:cubicBezTo>
                    <a:pt x="1041" y="0"/>
                    <a:pt x="419" y="130"/>
                    <a:pt x="0" y="550"/>
                  </a:cubicBezTo>
                  <a:lnTo>
                    <a:pt x="2175" y="3672"/>
                  </a:lnTo>
                  <a:cubicBezTo>
                    <a:pt x="2659" y="3231"/>
                    <a:pt x="3442" y="2985"/>
                    <a:pt x="4414" y="2985"/>
                  </a:cubicBezTo>
                  <a:cubicBezTo>
                    <a:pt x="4670" y="2985"/>
                    <a:pt x="4938" y="3002"/>
                    <a:pt x="5218" y="3037"/>
                  </a:cubicBezTo>
                  <a:cubicBezTo>
                    <a:pt x="5336" y="2961"/>
                    <a:pt x="5473" y="2921"/>
                    <a:pt x="5610" y="2921"/>
                  </a:cubicBezTo>
                  <a:cubicBezTo>
                    <a:pt x="5705" y="2921"/>
                    <a:pt x="5799" y="2940"/>
                    <a:pt x="5889" y="2978"/>
                  </a:cubicBezTo>
                  <a:cubicBezTo>
                    <a:pt x="6353" y="2797"/>
                    <a:pt x="6826" y="2730"/>
                    <a:pt x="7267" y="2730"/>
                  </a:cubicBezTo>
                  <a:cubicBezTo>
                    <a:pt x="8028" y="2730"/>
                    <a:pt x="8697" y="2927"/>
                    <a:pt x="9076" y="3068"/>
                  </a:cubicBezTo>
                  <a:lnTo>
                    <a:pt x="7253" y="449"/>
                  </a:lnTo>
                  <a:cubicBezTo>
                    <a:pt x="6667" y="165"/>
                    <a:pt x="6026" y="74"/>
                    <a:pt x="5449" y="74"/>
                  </a:cubicBezTo>
                  <a:cubicBezTo>
                    <a:pt x="4445" y="74"/>
                    <a:pt x="3632" y="348"/>
                    <a:pt x="3632" y="348"/>
                  </a:cubicBezTo>
                  <a:lnTo>
                    <a:pt x="3605" y="336"/>
                  </a:lnTo>
                  <a:cubicBezTo>
                    <a:pt x="3447" y="287"/>
                    <a:pt x="2561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1736097" y="4191096"/>
              <a:ext cx="368776" cy="331355"/>
            </a:xfrm>
            <a:custGeom>
              <a:avLst/>
              <a:gdLst/>
              <a:ahLst/>
              <a:cxnLst/>
              <a:rect l="l" t="t" r="r" b="b"/>
              <a:pathLst>
                <a:path w="3193" h="2869" extrusionOk="0">
                  <a:moveTo>
                    <a:pt x="0" y="0"/>
                  </a:moveTo>
                  <a:cubicBezTo>
                    <a:pt x="51" y="71"/>
                    <a:pt x="98" y="145"/>
                    <a:pt x="141" y="219"/>
                  </a:cubicBezTo>
                  <a:cubicBezTo>
                    <a:pt x="195" y="312"/>
                    <a:pt x="254" y="402"/>
                    <a:pt x="316" y="488"/>
                  </a:cubicBezTo>
                  <a:cubicBezTo>
                    <a:pt x="414" y="620"/>
                    <a:pt x="519" y="753"/>
                    <a:pt x="620" y="889"/>
                  </a:cubicBezTo>
                  <a:cubicBezTo>
                    <a:pt x="721" y="1022"/>
                    <a:pt x="827" y="1154"/>
                    <a:pt x="924" y="1290"/>
                  </a:cubicBezTo>
                  <a:cubicBezTo>
                    <a:pt x="1025" y="1427"/>
                    <a:pt x="1119" y="1567"/>
                    <a:pt x="1216" y="1707"/>
                  </a:cubicBezTo>
                  <a:cubicBezTo>
                    <a:pt x="1489" y="2097"/>
                    <a:pt x="1781" y="2471"/>
                    <a:pt x="2066" y="2849"/>
                  </a:cubicBezTo>
                  <a:cubicBezTo>
                    <a:pt x="2109" y="2853"/>
                    <a:pt x="2156" y="2861"/>
                    <a:pt x="2202" y="2865"/>
                  </a:cubicBezTo>
                  <a:lnTo>
                    <a:pt x="2241" y="2869"/>
                  </a:lnTo>
                  <a:cubicBezTo>
                    <a:pt x="2269" y="2849"/>
                    <a:pt x="2296" y="2834"/>
                    <a:pt x="2327" y="2822"/>
                  </a:cubicBezTo>
                  <a:cubicBezTo>
                    <a:pt x="2426" y="2778"/>
                    <a:pt x="2532" y="2756"/>
                    <a:pt x="2640" y="2756"/>
                  </a:cubicBezTo>
                  <a:cubicBezTo>
                    <a:pt x="2676" y="2756"/>
                    <a:pt x="2712" y="2759"/>
                    <a:pt x="2748" y="2764"/>
                  </a:cubicBezTo>
                  <a:cubicBezTo>
                    <a:pt x="2806" y="2771"/>
                    <a:pt x="2861" y="2787"/>
                    <a:pt x="2915" y="2814"/>
                  </a:cubicBezTo>
                  <a:cubicBezTo>
                    <a:pt x="3009" y="2775"/>
                    <a:pt x="3099" y="2744"/>
                    <a:pt x="3192" y="2717"/>
                  </a:cubicBezTo>
                  <a:cubicBezTo>
                    <a:pt x="3040" y="2506"/>
                    <a:pt x="2888" y="2304"/>
                    <a:pt x="2732" y="2105"/>
                  </a:cubicBezTo>
                  <a:cubicBezTo>
                    <a:pt x="2530" y="1852"/>
                    <a:pt x="2323" y="1602"/>
                    <a:pt x="2120" y="1349"/>
                  </a:cubicBezTo>
                  <a:cubicBezTo>
                    <a:pt x="1774" y="936"/>
                    <a:pt x="1454" y="499"/>
                    <a:pt x="1158" y="43"/>
                  </a:cubicBezTo>
                  <a:cubicBezTo>
                    <a:pt x="1025" y="75"/>
                    <a:pt x="912" y="102"/>
                    <a:pt x="831" y="125"/>
                  </a:cubicBezTo>
                  <a:cubicBezTo>
                    <a:pt x="920" y="234"/>
                    <a:pt x="1014" y="340"/>
                    <a:pt x="1103" y="453"/>
                  </a:cubicBezTo>
                  <a:cubicBezTo>
                    <a:pt x="1209" y="577"/>
                    <a:pt x="1302" y="706"/>
                    <a:pt x="1396" y="842"/>
                  </a:cubicBezTo>
                  <a:cubicBezTo>
                    <a:pt x="1587" y="1111"/>
                    <a:pt x="1813" y="1357"/>
                    <a:pt x="2004" y="1626"/>
                  </a:cubicBezTo>
                  <a:cubicBezTo>
                    <a:pt x="2179" y="1879"/>
                    <a:pt x="2343" y="2140"/>
                    <a:pt x="2510" y="2401"/>
                  </a:cubicBezTo>
                  <a:lnTo>
                    <a:pt x="2152" y="2576"/>
                  </a:lnTo>
                  <a:cubicBezTo>
                    <a:pt x="2062" y="2444"/>
                    <a:pt x="1968" y="2315"/>
                    <a:pt x="1875" y="2187"/>
                  </a:cubicBezTo>
                  <a:cubicBezTo>
                    <a:pt x="1785" y="2058"/>
                    <a:pt x="1688" y="1914"/>
                    <a:pt x="1594" y="1781"/>
                  </a:cubicBezTo>
                  <a:cubicBezTo>
                    <a:pt x="1497" y="1649"/>
                    <a:pt x="1407" y="1528"/>
                    <a:pt x="1314" y="1400"/>
                  </a:cubicBezTo>
                  <a:cubicBezTo>
                    <a:pt x="1002" y="983"/>
                    <a:pt x="690" y="566"/>
                    <a:pt x="437" y="114"/>
                  </a:cubicBezTo>
                  <a:cubicBezTo>
                    <a:pt x="324" y="78"/>
                    <a:pt x="176" y="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15" y="566"/>
                  </a:moveTo>
                  <a:cubicBezTo>
                    <a:pt x="116" y="566"/>
                    <a:pt x="116" y="567"/>
                    <a:pt x="117" y="567"/>
                  </a:cubicBezTo>
                  <a:cubicBezTo>
                    <a:pt x="160" y="630"/>
                    <a:pt x="203" y="696"/>
                    <a:pt x="242" y="762"/>
                  </a:cubicBezTo>
                  <a:cubicBezTo>
                    <a:pt x="343" y="906"/>
                    <a:pt x="452" y="1043"/>
                    <a:pt x="558" y="1183"/>
                  </a:cubicBezTo>
                  <a:cubicBezTo>
                    <a:pt x="628" y="1281"/>
                    <a:pt x="698" y="1382"/>
                    <a:pt x="768" y="1479"/>
                  </a:cubicBezTo>
                  <a:cubicBezTo>
                    <a:pt x="842" y="1577"/>
                    <a:pt x="916" y="1678"/>
                    <a:pt x="986" y="1779"/>
                  </a:cubicBezTo>
                  <a:cubicBezTo>
                    <a:pt x="1084" y="1920"/>
                    <a:pt x="1177" y="2064"/>
                    <a:pt x="1279" y="2204"/>
                  </a:cubicBezTo>
                  <a:cubicBezTo>
                    <a:pt x="1380" y="2341"/>
                    <a:pt x="1485" y="2477"/>
                    <a:pt x="1586" y="2617"/>
                  </a:cubicBezTo>
                  <a:cubicBezTo>
                    <a:pt x="1692" y="2754"/>
                    <a:pt x="1789" y="2890"/>
                    <a:pt x="1890" y="3030"/>
                  </a:cubicBezTo>
                  <a:cubicBezTo>
                    <a:pt x="1933" y="3085"/>
                    <a:pt x="1980" y="3139"/>
                    <a:pt x="2027" y="3194"/>
                  </a:cubicBezTo>
                  <a:cubicBezTo>
                    <a:pt x="2046" y="3221"/>
                    <a:pt x="2066" y="3252"/>
                    <a:pt x="2085" y="3280"/>
                  </a:cubicBezTo>
                  <a:cubicBezTo>
                    <a:pt x="2093" y="3295"/>
                    <a:pt x="2101" y="3311"/>
                    <a:pt x="2113" y="3323"/>
                  </a:cubicBezTo>
                  <a:cubicBezTo>
                    <a:pt x="2116" y="3330"/>
                    <a:pt x="2120" y="3338"/>
                    <a:pt x="2124" y="3350"/>
                  </a:cubicBezTo>
                  <a:cubicBezTo>
                    <a:pt x="2124" y="3353"/>
                    <a:pt x="2122" y="3355"/>
                    <a:pt x="2120" y="3355"/>
                  </a:cubicBezTo>
                  <a:cubicBezTo>
                    <a:pt x="2119" y="3355"/>
                    <a:pt x="2118" y="3355"/>
                    <a:pt x="2116" y="3354"/>
                  </a:cubicBezTo>
                  <a:cubicBezTo>
                    <a:pt x="1933" y="3225"/>
                    <a:pt x="1797" y="3054"/>
                    <a:pt x="1649" y="2886"/>
                  </a:cubicBezTo>
                  <a:lnTo>
                    <a:pt x="1649" y="2886"/>
                  </a:lnTo>
                  <a:cubicBezTo>
                    <a:pt x="1742" y="3007"/>
                    <a:pt x="1836" y="3128"/>
                    <a:pt x="1922" y="3252"/>
                  </a:cubicBezTo>
                  <a:cubicBezTo>
                    <a:pt x="1941" y="3276"/>
                    <a:pt x="1957" y="3299"/>
                    <a:pt x="1976" y="3327"/>
                  </a:cubicBezTo>
                  <a:cubicBezTo>
                    <a:pt x="1996" y="3350"/>
                    <a:pt x="2015" y="3373"/>
                    <a:pt x="2031" y="3397"/>
                  </a:cubicBezTo>
                  <a:cubicBezTo>
                    <a:pt x="2058" y="3436"/>
                    <a:pt x="2074" y="3478"/>
                    <a:pt x="2081" y="3525"/>
                  </a:cubicBezTo>
                  <a:cubicBezTo>
                    <a:pt x="2077" y="3584"/>
                    <a:pt x="2070" y="3642"/>
                    <a:pt x="2054" y="3701"/>
                  </a:cubicBezTo>
                  <a:cubicBezTo>
                    <a:pt x="2054" y="3705"/>
                    <a:pt x="2050" y="3705"/>
                    <a:pt x="2050" y="3705"/>
                  </a:cubicBezTo>
                  <a:lnTo>
                    <a:pt x="2046" y="3705"/>
                  </a:lnTo>
                  <a:cubicBezTo>
                    <a:pt x="1890" y="3436"/>
                    <a:pt x="1672" y="3210"/>
                    <a:pt x="1489" y="2960"/>
                  </a:cubicBezTo>
                  <a:cubicBezTo>
                    <a:pt x="1302" y="2699"/>
                    <a:pt x="78" y="957"/>
                    <a:pt x="63" y="914"/>
                  </a:cubicBezTo>
                  <a:cubicBezTo>
                    <a:pt x="51" y="860"/>
                    <a:pt x="106" y="821"/>
                    <a:pt x="125" y="778"/>
                  </a:cubicBezTo>
                  <a:cubicBezTo>
                    <a:pt x="125" y="775"/>
                    <a:pt x="127" y="772"/>
                    <a:pt x="128" y="772"/>
                  </a:cubicBezTo>
                  <a:cubicBezTo>
                    <a:pt x="129" y="772"/>
                    <a:pt x="129" y="773"/>
                    <a:pt x="129" y="774"/>
                  </a:cubicBezTo>
                  <a:cubicBezTo>
                    <a:pt x="152" y="782"/>
                    <a:pt x="160" y="793"/>
                    <a:pt x="176" y="809"/>
                  </a:cubicBezTo>
                  <a:cubicBezTo>
                    <a:pt x="187" y="828"/>
                    <a:pt x="211" y="848"/>
                    <a:pt x="226" y="864"/>
                  </a:cubicBezTo>
                  <a:cubicBezTo>
                    <a:pt x="242" y="883"/>
                    <a:pt x="261" y="903"/>
                    <a:pt x="277" y="922"/>
                  </a:cubicBezTo>
                  <a:cubicBezTo>
                    <a:pt x="219" y="805"/>
                    <a:pt x="152" y="696"/>
                    <a:pt x="109" y="575"/>
                  </a:cubicBezTo>
                  <a:cubicBezTo>
                    <a:pt x="109" y="572"/>
                    <a:pt x="112" y="566"/>
                    <a:pt x="115" y="566"/>
                  </a:cubicBezTo>
                  <a:close/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1620833" y="4149287"/>
              <a:ext cx="796800" cy="437149"/>
            </a:xfrm>
            <a:custGeom>
              <a:avLst/>
              <a:gdLst/>
              <a:ahLst/>
              <a:cxnLst/>
              <a:rect l="l" t="t" r="r" b="b"/>
              <a:pathLst>
                <a:path w="6899" h="3785" extrusionOk="0">
                  <a:moveTo>
                    <a:pt x="1" y="0"/>
                  </a:moveTo>
                  <a:lnTo>
                    <a:pt x="28" y="105"/>
                  </a:lnTo>
                  <a:cubicBezTo>
                    <a:pt x="67" y="265"/>
                    <a:pt x="106" y="429"/>
                    <a:pt x="133" y="592"/>
                  </a:cubicBezTo>
                  <a:cubicBezTo>
                    <a:pt x="161" y="756"/>
                    <a:pt x="180" y="924"/>
                    <a:pt x="200" y="1091"/>
                  </a:cubicBezTo>
                  <a:cubicBezTo>
                    <a:pt x="235" y="1434"/>
                    <a:pt x="278" y="1769"/>
                    <a:pt x="301" y="2108"/>
                  </a:cubicBezTo>
                  <a:cubicBezTo>
                    <a:pt x="313" y="2276"/>
                    <a:pt x="320" y="2444"/>
                    <a:pt x="324" y="2611"/>
                  </a:cubicBezTo>
                  <a:cubicBezTo>
                    <a:pt x="328" y="2779"/>
                    <a:pt x="320" y="2946"/>
                    <a:pt x="301" y="3114"/>
                  </a:cubicBezTo>
                  <a:cubicBezTo>
                    <a:pt x="297" y="3168"/>
                    <a:pt x="293" y="3223"/>
                    <a:pt x="293" y="3278"/>
                  </a:cubicBezTo>
                  <a:cubicBezTo>
                    <a:pt x="297" y="3285"/>
                    <a:pt x="301" y="3297"/>
                    <a:pt x="301" y="3305"/>
                  </a:cubicBezTo>
                  <a:cubicBezTo>
                    <a:pt x="410" y="3215"/>
                    <a:pt x="527" y="3133"/>
                    <a:pt x="648" y="3063"/>
                  </a:cubicBezTo>
                  <a:cubicBezTo>
                    <a:pt x="815" y="2977"/>
                    <a:pt x="983" y="2907"/>
                    <a:pt x="1162" y="2853"/>
                  </a:cubicBezTo>
                  <a:cubicBezTo>
                    <a:pt x="1314" y="2806"/>
                    <a:pt x="1466" y="2771"/>
                    <a:pt x="1626" y="2748"/>
                  </a:cubicBezTo>
                  <a:cubicBezTo>
                    <a:pt x="1786" y="2724"/>
                    <a:pt x="1949" y="2705"/>
                    <a:pt x="2109" y="2693"/>
                  </a:cubicBezTo>
                  <a:cubicBezTo>
                    <a:pt x="2229" y="2684"/>
                    <a:pt x="2349" y="2680"/>
                    <a:pt x="2469" y="2680"/>
                  </a:cubicBezTo>
                  <a:cubicBezTo>
                    <a:pt x="2509" y="2680"/>
                    <a:pt x="2549" y="2680"/>
                    <a:pt x="2588" y="2681"/>
                  </a:cubicBezTo>
                  <a:lnTo>
                    <a:pt x="2666" y="2685"/>
                  </a:lnTo>
                  <a:cubicBezTo>
                    <a:pt x="2776" y="2685"/>
                    <a:pt x="2885" y="2693"/>
                    <a:pt x="2994" y="2716"/>
                  </a:cubicBezTo>
                  <a:cubicBezTo>
                    <a:pt x="3013" y="2720"/>
                    <a:pt x="3033" y="2724"/>
                    <a:pt x="3052" y="2728"/>
                  </a:cubicBezTo>
                  <a:cubicBezTo>
                    <a:pt x="3059" y="2728"/>
                    <a:pt x="3057" y="2737"/>
                    <a:pt x="3051" y="2737"/>
                  </a:cubicBezTo>
                  <a:cubicBezTo>
                    <a:pt x="3050" y="2737"/>
                    <a:pt x="3049" y="2736"/>
                    <a:pt x="3048" y="2736"/>
                  </a:cubicBezTo>
                  <a:cubicBezTo>
                    <a:pt x="3037" y="2736"/>
                    <a:pt x="3021" y="2732"/>
                    <a:pt x="3009" y="2728"/>
                  </a:cubicBezTo>
                  <a:cubicBezTo>
                    <a:pt x="2978" y="2724"/>
                    <a:pt x="2947" y="2720"/>
                    <a:pt x="2916" y="2716"/>
                  </a:cubicBezTo>
                  <a:cubicBezTo>
                    <a:pt x="2877" y="2712"/>
                    <a:pt x="2834" y="2709"/>
                    <a:pt x="2791" y="2705"/>
                  </a:cubicBezTo>
                  <a:lnTo>
                    <a:pt x="2713" y="2697"/>
                  </a:lnTo>
                  <a:lnTo>
                    <a:pt x="2663" y="2697"/>
                  </a:lnTo>
                  <a:cubicBezTo>
                    <a:pt x="2413" y="2701"/>
                    <a:pt x="2160" y="2724"/>
                    <a:pt x="1910" y="2763"/>
                  </a:cubicBezTo>
                  <a:cubicBezTo>
                    <a:pt x="2012" y="2755"/>
                    <a:pt x="2117" y="2755"/>
                    <a:pt x="2214" y="2755"/>
                  </a:cubicBezTo>
                  <a:cubicBezTo>
                    <a:pt x="2401" y="2759"/>
                    <a:pt x="2588" y="2779"/>
                    <a:pt x="2776" y="2814"/>
                  </a:cubicBezTo>
                  <a:lnTo>
                    <a:pt x="2803" y="2818"/>
                  </a:lnTo>
                  <a:cubicBezTo>
                    <a:pt x="2857" y="2825"/>
                    <a:pt x="2912" y="2829"/>
                    <a:pt x="2966" y="2837"/>
                  </a:cubicBezTo>
                  <a:cubicBezTo>
                    <a:pt x="3009" y="2841"/>
                    <a:pt x="3052" y="2857"/>
                    <a:pt x="3095" y="2876"/>
                  </a:cubicBezTo>
                  <a:cubicBezTo>
                    <a:pt x="3122" y="2899"/>
                    <a:pt x="3122" y="2946"/>
                    <a:pt x="3087" y="2966"/>
                  </a:cubicBezTo>
                  <a:cubicBezTo>
                    <a:pt x="3068" y="2982"/>
                    <a:pt x="3048" y="2987"/>
                    <a:pt x="3027" y="2987"/>
                  </a:cubicBezTo>
                  <a:cubicBezTo>
                    <a:pt x="3003" y="2987"/>
                    <a:pt x="2978" y="2980"/>
                    <a:pt x="2951" y="2974"/>
                  </a:cubicBezTo>
                  <a:cubicBezTo>
                    <a:pt x="2885" y="2958"/>
                    <a:pt x="2822" y="2950"/>
                    <a:pt x="2756" y="2946"/>
                  </a:cubicBezTo>
                  <a:cubicBezTo>
                    <a:pt x="2686" y="2938"/>
                    <a:pt x="2616" y="2931"/>
                    <a:pt x="2546" y="2927"/>
                  </a:cubicBezTo>
                  <a:lnTo>
                    <a:pt x="2514" y="2927"/>
                  </a:lnTo>
                  <a:cubicBezTo>
                    <a:pt x="2417" y="2927"/>
                    <a:pt x="2320" y="2938"/>
                    <a:pt x="2222" y="2950"/>
                  </a:cubicBezTo>
                  <a:lnTo>
                    <a:pt x="2323" y="2950"/>
                  </a:lnTo>
                  <a:cubicBezTo>
                    <a:pt x="2409" y="2954"/>
                    <a:pt x="2491" y="2962"/>
                    <a:pt x="2573" y="2974"/>
                  </a:cubicBezTo>
                  <a:cubicBezTo>
                    <a:pt x="2651" y="2981"/>
                    <a:pt x="2725" y="3001"/>
                    <a:pt x="2795" y="3036"/>
                  </a:cubicBezTo>
                  <a:cubicBezTo>
                    <a:pt x="2803" y="3036"/>
                    <a:pt x="2795" y="3044"/>
                    <a:pt x="2791" y="3044"/>
                  </a:cubicBezTo>
                  <a:cubicBezTo>
                    <a:pt x="2680" y="3034"/>
                    <a:pt x="2568" y="3029"/>
                    <a:pt x="2455" y="3029"/>
                  </a:cubicBezTo>
                  <a:cubicBezTo>
                    <a:pt x="2381" y="3029"/>
                    <a:pt x="2308" y="3031"/>
                    <a:pt x="2234" y="3036"/>
                  </a:cubicBezTo>
                  <a:cubicBezTo>
                    <a:pt x="1906" y="3059"/>
                    <a:pt x="1583" y="3110"/>
                    <a:pt x="1263" y="3192"/>
                  </a:cubicBezTo>
                  <a:cubicBezTo>
                    <a:pt x="1104" y="3231"/>
                    <a:pt x="944" y="3281"/>
                    <a:pt x="788" y="3344"/>
                  </a:cubicBezTo>
                  <a:cubicBezTo>
                    <a:pt x="640" y="3406"/>
                    <a:pt x="500" y="3492"/>
                    <a:pt x="355" y="3558"/>
                  </a:cubicBezTo>
                  <a:cubicBezTo>
                    <a:pt x="352" y="3558"/>
                    <a:pt x="344" y="3554"/>
                    <a:pt x="348" y="3550"/>
                  </a:cubicBezTo>
                  <a:cubicBezTo>
                    <a:pt x="406" y="3484"/>
                    <a:pt x="472" y="3429"/>
                    <a:pt x="546" y="3391"/>
                  </a:cubicBezTo>
                  <a:cubicBezTo>
                    <a:pt x="578" y="3371"/>
                    <a:pt x="605" y="3355"/>
                    <a:pt x="636" y="3340"/>
                  </a:cubicBezTo>
                  <a:lnTo>
                    <a:pt x="636" y="3340"/>
                  </a:lnTo>
                  <a:cubicBezTo>
                    <a:pt x="535" y="3387"/>
                    <a:pt x="437" y="3437"/>
                    <a:pt x="344" y="3492"/>
                  </a:cubicBezTo>
                  <a:cubicBezTo>
                    <a:pt x="340" y="3492"/>
                    <a:pt x="336" y="3492"/>
                    <a:pt x="336" y="3488"/>
                  </a:cubicBezTo>
                  <a:cubicBezTo>
                    <a:pt x="352" y="3363"/>
                    <a:pt x="488" y="3305"/>
                    <a:pt x="581" y="3242"/>
                  </a:cubicBezTo>
                  <a:lnTo>
                    <a:pt x="581" y="3242"/>
                  </a:lnTo>
                  <a:cubicBezTo>
                    <a:pt x="484" y="3266"/>
                    <a:pt x="391" y="3309"/>
                    <a:pt x="309" y="3363"/>
                  </a:cubicBezTo>
                  <a:cubicBezTo>
                    <a:pt x="307" y="3365"/>
                    <a:pt x="305" y="3366"/>
                    <a:pt x="304" y="3366"/>
                  </a:cubicBezTo>
                  <a:cubicBezTo>
                    <a:pt x="302" y="3366"/>
                    <a:pt x="301" y="3364"/>
                    <a:pt x="301" y="3359"/>
                  </a:cubicBezTo>
                  <a:cubicBezTo>
                    <a:pt x="301" y="3348"/>
                    <a:pt x="297" y="3332"/>
                    <a:pt x="293" y="3316"/>
                  </a:cubicBezTo>
                  <a:lnTo>
                    <a:pt x="285" y="3320"/>
                  </a:lnTo>
                  <a:lnTo>
                    <a:pt x="285" y="3348"/>
                  </a:lnTo>
                  <a:cubicBezTo>
                    <a:pt x="289" y="3429"/>
                    <a:pt x="281" y="3507"/>
                    <a:pt x="266" y="3589"/>
                  </a:cubicBezTo>
                  <a:cubicBezTo>
                    <a:pt x="254" y="3656"/>
                    <a:pt x="227" y="3722"/>
                    <a:pt x="196" y="3784"/>
                  </a:cubicBezTo>
                  <a:cubicBezTo>
                    <a:pt x="680" y="3363"/>
                    <a:pt x="1529" y="3135"/>
                    <a:pt x="2484" y="3135"/>
                  </a:cubicBezTo>
                  <a:cubicBezTo>
                    <a:pt x="2705" y="3135"/>
                    <a:pt x="2932" y="3147"/>
                    <a:pt x="3161" y="3172"/>
                  </a:cubicBezTo>
                  <a:cubicBezTo>
                    <a:pt x="3177" y="3172"/>
                    <a:pt x="3228" y="3020"/>
                    <a:pt x="3333" y="2919"/>
                  </a:cubicBezTo>
                  <a:cubicBezTo>
                    <a:pt x="3413" y="2846"/>
                    <a:pt x="3498" y="2807"/>
                    <a:pt x="3579" y="2807"/>
                  </a:cubicBezTo>
                  <a:cubicBezTo>
                    <a:pt x="3671" y="2807"/>
                    <a:pt x="3757" y="2858"/>
                    <a:pt x="3824" y="2966"/>
                  </a:cubicBezTo>
                  <a:cubicBezTo>
                    <a:pt x="3851" y="3013"/>
                    <a:pt x="3875" y="3063"/>
                    <a:pt x="3894" y="3114"/>
                  </a:cubicBezTo>
                  <a:cubicBezTo>
                    <a:pt x="3898" y="3126"/>
                    <a:pt x="3902" y="3133"/>
                    <a:pt x="3906" y="3145"/>
                  </a:cubicBezTo>
                  <a:cubicBezTo>
                    <a:pt x="4432" y="2927"/>
                    <a:pt x="4932" y="2849"/>
                    <a:pt x="5381" y="2849"/>
                  </a:cubicBezTo>
                  <a:cubicBezTo>
                    <a:pt x="6016" y="2849"/>
                    <a:pt x="6547" y="3006"/>
                    <a:pt x="6899" y="3145"/>
                  </a:cubicBezTo>
                  <a:cubicBezTo>
                    <a:pt x="6871" y="3087"/>
                    <a:pt x="6856" y="3024"/>
                    <a:pt x="6848" y="2962"/>
                  </a:cubicBezTo>
                  <a:cubicBezTo>
                    <a:pt x="6840" y="2911"/>
                    <a:pt x="6836" y="2864"/>
                    <a:pt x="6844" y="2814"/>
                  </a:cubicBezTo>
                  <a:cubicBezTo>
                    <a:pt x="6848" y="2771"/>
                    <a:pt x="6856" y="2732"/>
                    <a:pt x="6864" y="2693"/>
                  </a:cubicBezTo>
                  <a:lnTo>
                    <a:pt x="6864" y="2689"/>
                  </a:lnTo>
                  <a:lnTo>
                    <a:pt x="6852" y="2701"/>
                  </a:lnTo>
                  <a:cubicBezTo>
                    <a:pt x="6829" y="2714"/>
                    <a:pt x="6804" y="2721"/>
                    <a:pt x="6781" y="2721"/>
                  </a:cubicBezTo>
                  <a:cubicBezTo>
                    <a:pt x="6776" y="2721"/>
                    <a:pt x="6771" y="2721"/>
                    <a:pt x="6766" y="2720"/>
                  </a:cubicBezTo>
                  <a:cubicBezTo>
                    <a:pt x="6688" y="2716"/>
                    <a:pt x="6610" y="2705"/>
                    <a:pt x="6532" y="2697"/>
                  </a:cubicBezTo>
                  <a:lnTo>
                    <a:pt x="6532" y="2697"/>
                  </a:lnTo>
                  <a:cubicBezTo>
                    <a:pt x="6556" y="2705"/>
                    <a:pt x="6575" y="2712"/>
                    <a:pt x="6595" y="2724"/>
                  </a:cubicBezTo>
                  <a:cubicBezTo>
                    <a:pt x="6661" y="2751"/>
                    <a:pt x="6727" y="2783"/>
                    <a:pt x="6786" y="2822"/>
                  </a:cubicBezTo>
                  <a:cubicBezTo>
                    <a:pt x="6793" y="2822"/>
                    <a:pt x="6786" y="2829"/>
                    <a:pt x="6782" y="2829"/>
                  </a:cubicBezTo>
                  <a:cubicBezTo>
                    <a:pt x="6649" y="2802"/>
                    <a:pt x="6521" y="2751"/>
                    <a:pt x="6384" y="2736"/>
                  </a:cubicBezTo>
                  <a:cubicBezTo>
                    <a:pt x="6327" y="2730"/>
                    <a:pt x="6272" y="2726"/>
                    <a:pt x="6216" y="2726"/>
                  </a:cubicBezTo>
                  <a:cubicBezTo>
                    <a:pt x="6196" y="2726"/>
                    <a:pt x="6175" y="2727"/>
                    <a:pt x="6154" y="2728"/>
                  </a:cubicBezTo>
                  <a:cubicBezTo>
                    <a:pt x="6357" y="2775"/>
                    <a:pt x="6556" y="2837"/>
                    <a:pt x="6751" y="2915"/>
                  </a:cubicBezTo>
                  <a:cubicBezTo>
                    <a:pt x="6754" y="2915"/>
                    <a:pt x="6754" y="2924"/>
                    <a:pt x="6752" y="2924"/>
                  </a:cubicBezTo>
                  <a:cubicBezTo>
                    <a:pt x="6752" y="2924"/>
                    <a:pt x="6751" y="2923"/>
                    <a:pt x="6751" y="2923"/>
                  </a:cubicBezTo>
                  <a:cubicBezTo>
                    <a:pt x="6548" y="2884"/>
                    <a:pt x="6345" y="2845"/>
                    <a:pt x="6143" y="2806"/>
                  </a:cubicBezTo>
                  <a:cubicBezTo>
                    <a:pt x="5861" y="2753"/>
                    <a:pt x="5577" y="2725"/>
                    <a:pt x="5293" y="2725"/>
                  </a:cubicBezTo>
                  <a:cubicBezTo>
                    <a:pt x="5242" y="2725"/>
                    <a:pt x="5192" y="2726"/>
                    <a:pt x="5141" y="2728"/>
                  </a:cubicBezTo>
                  <a:cubicBezTo>
                    <a:pt x="4825" y="2748"/>
                    <a:pt x="4514" y="2802"/>
                    <a:pt x="4214" y="2892"/>
                  </a:cubicBezTo>
                  <a:cubicBezTo>
                    <a:pt x="4206" y="2892"/>
                    <a:pt x="4206" y="2884"/>
                    <a:pt x="4210" y="2880"/>
                  </a:cubicBezTo>
                  <a:cubicBezTo>
                    <a:pt x="4455" y="2724"/>
                    <a:pt x="4744" y="2662"/>
                    <a:pt x="5032" y="2611"/>
                  </a:cubicBezTo>
                  <a:cubicBezTo>
                    <a:pt x="4697" y="2611"/>
                    <a:pt x="4373" y="2709"/>
                    <a:pt x="4058" y="2806"/>
                  </a:cubicBezTo>
                  <a:cubicBezTo>
                    <a:pt x="4050" y="2806"/>
                    <a:pt x="4046" y="2798"/>
                    <a:pt x="4050" y="2798"/>
                  </a:cubicBezTo>
                  <a:cubicBezTo>
                    <a:pt x="4260" y="2670"/>
                    <a:pt x="4490" y="2584"/>
                    <a:pt x="4728" y="2545"/>
                  </a:cubicBezTo>
                  <a:cubicBezTo>
                    <a:pt x="4771" y="2537"/>
                    <a:pt x="4818" y="2529"/>
                    <a:pt x="4860" y="2521"/>
                  </a:cubicBezTo>
                  <a:lnTo>
                    <a:pt x="4860" y="2521"/>
                  </a:lnTo>
                  <a:cubicBezTo>
                    <a:pt x="4584" y="2545"/>
                    <a:pt x="4311" y="2599"/>
                    <a:pt x="4050" y="2693"/>
                  </a:cubicBezTo>
                  <a:cubicBezTo>
                    <a:pt x="4042" y="2693"/>
                    <a:pt x="4038" y="2685"/>
                    <a:pt x="4042" y="2685"/>
                  </a:cubicBezTo>
                  <a:cubicBezTo>
                    <a:pt x="4206" y="2603"/>
                    <a:pt x="4377" y="2545"/>
                    <a:pt x="4553" y="2502"/>
                  </a:cubicBezTo>
                  <a:cubicBezTo>
                    <a:pt x="4849" y="2436"/>
                    <a:pt x="5153" y="2401"/>
                    <a:pt x="5461" y="2397"/>
                  </a:cubicBezTo>
                  <a:cubicBezTo>
                    <a:pt x="5492" y="2396"/>
                    <a:pt x="5524" y="2396"/>
                    <a:pt x="5555" y="2396"/>
                  </a:cubicBezTo>
                  <a:cubicBezTo>
                    <a:pt x="5719" y="2396"/>
                    <a:pt x="5882" y="2404"/>
                    <a:pt x="6045" y="2424"/>
                  </a:cubicBezTo>
                  <a:cubicBezTo>
                    <a:pt x="5874" y="2393"/>
                    <a:pt x="5698" y="2373"/>
                    <a:pt x="5527" y="2362"/>
                  </a:cubicBezTo>
                  <a:cubicBezTo>
                    <a:pt x="5519" y="2362"/>
                    <a:pt x="5519" y="2354"/>
                    <a:pt x="5527" y="2354"/>
                  </a:cubicBezTo>
                  <a:cubicBezTo>
                    <a:pt x="5603" y="2328"/>
                    <a:pt x="5684" y="2322"/>
                    <a:pt x="5765" y="2322"/>
                  </a:cubicBezTo>
                  <a:cubicBezTo>
                    <a:pt x="5820" y="2322"/>
                    <a:pt x="5875" y="2325"/>
                    <a:pt x="5928" y="2327"/>
                  </a:cubicBezTo>
                  <a:cubicBezTo>
                    <a:pt x="6088" y="2338"/>
                    <a:pt x="6248" y="2346"/>
                    <a:pt x="6408" y="2369"/>
                  </a:cubicBezTo>
                  <a:cubicBezTo>
                    <a:pt x="6489" y="2385"/>
                    <a:pt x="6575" y="2405"/>
                    <a:pt x="6657" y="2424"/>
                  </a:cubicBezTo>
                  <a:lnTo>
                    <a:pt x="5122" y="608"/>
                  </a:lnTo>
                  <a:cubicBezTo>
                    <a:pt x="4538" y="320"/>
                    <a:pt x="3924" y="229"/>
                    <a:pt x="3379" y="229"/>
                  </a:cubicBezTo>
                  <a:cubicBezTo>
                    <a:pt x="2435" y="229"/>
                    <a:pt x="1700" y="503"/>
                    <a:pt x="1700" y="503"/>
                  </a:cubicBezTo>
                  <a:lnTo>
                    <a:pt x="1669" y="495"/>
                  </a:lnTo>
                  <a:cubicBezTo>
                    <a:pt x="1528" y="448"/>
                    <a:pt x="804" y="1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EFD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1802737" y="4065900"/>
              <a:ext cx="603692" cy="401230"/>
            </a:xfrm>
            <a:custGeom>
              <a:avLst/>
              <a:gdLst/>
              <a:ahLst/>
              <a:cxnLst/>
              <a:rect l="l" t="t" r="r" b="b"/>
              <a:pathLst>
                <a:path w="5227" h="3474" extrusionOk="0">
                  <a:moveTo>
                    <a:pt x="1811" y="0"/>
                  </a:moveTo>
                  <a:cubicBezTo>
                    <a:pt x="1257" y="0"/>
                    <a:pt x="613" y="167"/>
                    <a:pt x="0" y="718"/>
                  </a:cubicBezTo>
                  <a:lnTo>
                    <a:pt x="1976" y="3473"/>
                  </a:lnTo>
                  <a:cubicBezTo>
                    <a:pt x="1976" y="3473"/>
                    <a:pt x="2003" y="3454"/>
                    <a:pt x="2058" y="3423"/>
                  </a:cubicBezTo>
                  <a:cubicBezTo>
                    <a:pt x="2506" y="3115"/>
                    <a:pt x="3052" y="2975"/>
                    <a:pt x="3586" y="2924"/>
                  </a:cubicBezTo>
                  <a:cubicBezTo>
                    <a:pt x="3758" y="2907"/>
                    <a:pt x="3931" y="2899"/>
                    <a:pt x="4103" y="2899"/>
                  </a:cubicBezTo>
                  <a:cubicBezTo>
                    <a:pt x="4211" y="2899"/>
                    <a:pt x="4319" y="2902"/>
                    <a:pt x="4427" y="2908"/>
                  </a:cubicBezTo>
                  <a:cubicBezTo>
                    <a:pt x="4696" y="2924"/>
                    <a:pt x="4961" y="2959"/>
                    <a:pt x="5226" y="2998"/>
                  </a:cubicBezTo>
                  <a:lnTo>
                    <a:pt x="3289" y="387"/>
                  </a:lnTo>
                  <a:cubicBezTo>
                    <a:pt x="3289" y="387"/>
                    <a:pt x="26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1801813" y="4041761"/>
              <a:ext cx="611315" cy="424906"/>
            </a:xfrm>
            <a:custGeom>
              <a:avLst/>
              <a:gdLst/>
              <a:ahLst/>
              <a:cxnLst/>
              <a:rect l="l" t="t" r="r" b="b"/>
              <a:pathLst>
                <a:path w="5293" h="3679" extrusionOk="0">
                  <a:moveTo>
                    <a:pt x="1703" y="0"/>
                  </a:moveTo>
                  <a:cubicBezTo>
                    <a:pt x="1372" y="0"/>
                    <a:pt x="1022" y="70"/>
                    <a:pt x="690" y="265"/>
                  </a:cubicBezTo>
                  <a:lnTo>
                    <a:pt x="647" y="292"/>
                  </a:lnTo>
                  <a:cubicBezTo>
                    <a:pt x="608" y="319"/>
                    <a:pt x="569" y="343"/>
                    <a:pt x="534" y="370"/>
                  </a:cubicBezTo>
                  <a:lnTo>
                    <a:pt x="499" y="397"/>
                  </a:lnTo>
                  <a:lnTo>
                    <a:pt x="460" y="428"/>
                  </a:lnTo>
                  <a:lnTo>
                    <a:pt x="425" y="452"/>
                  </a:lnTo>
                  <a:cubicBezTo>
                    <a:pt x="398" y="479"/>
                    <a:pt x="371" y="502"/>
                    <a:pt x="343" y="530"/>
                  </a:cubicBezTo>
                  <a:cubicBezTo>
                    <a:pt x="328" y="541"/>
                    <a:pt x="308" y="557"/>
                    <a:pt x="293" y="573"/>
                  </a:cubicBezTo>
                  <a:cubicBezTo>
                    <a:pt x="250" y="619"/>
                    <a:pt x="207" y="670"/>
                    <a:pt x="164" y="717"/>
                  </a:cubicBezTo>
                  <a:cubicBezTo>
                    <a:pt x="152" y="728"/>
                    <a:pt x="141" y="744"/>
                    <a:pt x="129" y="756"/>
                  </a:cubicBezTo>
                  <a:lnTo>
                    <a:pt x="113" y="775"/>
                  </a:lnTo>
                  <a:lnTo>
                    <a:pt x="82" y="818"/>
                  </a:lnTo>
                  <a:cubicBezTo>
                    <a:pt x="67" y="838"/>
                    <a:pt x="55" y="853"/>
                    <a:pt x="39" y="873"/>
                  </a:cubicBezTo>
                  <a:cubicBezTo>
                    <a:pt x="28" y="892"/>
                    <a:pt x="16" y="908"/>
                    <a:pt x="0" y="927"/>
                  </a:cubicBezTo>
                  <a:lnTo>
                    <a:pt x="1984" y="3679"/>
                  </a:lnTo>
                  <a:cubicBezTo>
                    <a:pt x="2027" y="3643"/>
                    <a:pt x="2078" y="3608"/>
                    <a:pt x="2128" y="3577"/>
                  </a:cubicBezTo>
                  <a:cubicBezTo>
                    <a:pt x="2140" y="3569"/>
                    <a:pt x="2152" y="3562"/>
                    <a:pt x="2167" y="3554"/>
                  </a:cubicBezTo>
                  <a:cubicBezTo>
                    <a:pt x="2226" y="3519"/>
                    <a:pt x="2304" y="3476"/>
                    <a:pt x="2393" y="3429"/>
                  </a:cubicBezTo>
                  <a:cubicBezTo>
                    <a:pt x="2413" y="3421"/>
                    <a:pt x="2432" y="3410"/>
                    <a:pt x="2452" y="3402"/>
                  </a:cubicBezTo>
                  <a:lnTo>
                    <a:pt x="2553" y="3355"/>
                  </a:lnTo>
                  <a:cubicBezTo>
                    <a:pt x="2600" y="3336"/>
                    <a:pt x="2650" y="3316"/>
                    <a:pt x="2705" y="3297"/>
                  </a:cubicBezTo>
                  <a:cubicBezTo>
                    <a:pt x="2865" y="3234"/>
                    <a:pt x="3028" y="3184"/>
                    <a:pt x="3200" y="3145"/>
                  </a:cubicBezTo>
                  <a:cubicBezTo>
                    <a:pt x="3528" y="3072"/>
                    <a:pt x="3866" y="3034"/>
                    <a:pt x="4204" y="3034"/>
                  </a:cubicBezTo>
                  <a:cubicBezTo>
                    <a:pt x="4299" y="3034"/>
                    <a:pt x="4395" y="3037"/>
                    <a:pt x="4490" y="3043"/>
                  </a:cubicBezTo>
                  <a:cubicBezTo>
                    <a:pt x="4576" y="3047"/>
                    <a:pt x="4665" y="3055"/>
                    <a:pt x="4755" y="3063"/>
                  </a:cubicBezTo>
                  <a:lnTo>
                    <a:pt x="4860" y="3078"/>
                  </a:lnTo>
                  <a:cubicBezTo>
                    <a:pt x="4911" y="3086"/>
                    <a:pt x="4965" y="3090"/>
                    <a:pt x="5020" y="3102"/>
                  </a:cubicBezTo>
                  <a:lnTo>
                    <a:pt x="5102" y="3113"/>
                  </a:lnTo>
                  <a:cubicBezTo>
                    <a:pt x="5133" y="3121"/>
                    <a:pt x="5168" y="3125"/>
                    <a:pt x="5199" y="3133"/>
                  </a:cubicBezTo>
                  <a:lnTo>
                    <a:pt x="5293" y="3152"/>
                  </a:lnTo>
                  <a:lnTo>
                    <a:pt x="5293" y="3152"/>
                  </a:lnTo>
                  <a:lnTo>
                    <a:pt x="5071" y="2860"/>
                  </a:lnTo>
                  <a:lnTo>
                    <a:pt x="3239" y="436"/>
                  </a:lnTo>
                  <a:cubicBezTo>
                    <a:pt x="3239" y="436"/>
                    <a:pt x="253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1801813" y="4072252"/>
              <a:ext cx="611315" cy="394415"/>
            </a:xfrm>
            <a:custGeom>
              <a:avLst/>
              <a:gdLst/>
              <a:ahLst/>
              <a:cxnLst/>
              <a:rect l="l" t="t" r="r" b="b"/>
              <a:pathLst>
                <a:path w="5293" h="3415" extrusionOk="0">
                  <a:moveTo>
                    <a:pt x="690" y="1"/>
                  </a:moveTo>
                  <a:lnTo>
                    <a:pt x="647" y="28"/>
                  </a:lnTo>
                  <a:cubicBezTo>
                    <a:pt x="608" y="55"/>
                    <a:pt x="569" y="79"/>
                    <a:pt x="534" y="106"/>
                  </a:cubicBezTo>
                  <a:lnTo>
                    <a:pt x="499" y="133"/>
                  </a:lnTo>
                  <a:lnTo>
                    <a:pt x="460" y="164"/>
                  </a:lnTo>
                  <a:lnTo>
                    <a:pt x="425" y="188"/>
                  </a:lnTo>
                  <a:cubicBezTo>
                    <a:pt x="398" y="215"/>
                    <a:pt x="371" y="238"/>
                    <a:pt x="343" y="266"/>
                  </a:cubicBezTo>
                  <a:cubicBezTo>
                    <a:pt x="328" y="277"/>
                    <a:pt x="308" y="293"/>
                    <a:pt x="293" y="309"/>
                  </a:cubicBezTo>
                  <a:cubicBezTo>
                    <a:pt x="250" y="355"/>
                    <a:pt x="207" y="406"/>
                    <a:pt x="164" y="453"/>
                  </a:cubicBezTo>
                  <a:cubicBezTo>
                    <a:pt x="152" y="464"/>
                    <a:pt x="141" y="480"/>
                    <a:pt x="129" y="492"/>
                  </a:cubicBezTo>
                  <a:lnTo>
                    <a:pt x="113" y="511"/>
                  </a:lnTo>
                  <a:lnTo>
                    <a:pt x="82" y="554"/>
                  </a:lnTo>
                  <a:cubicBezTo>
                    <a:pt x="67" y="574"/>
                    <a:pt x="55" y="589"/>
                    <a:pt x="39" y="609"/>
                  </a:cubicBezTo>
                  <a:cubicBezTo>
                    <a:pt x="28" y="628"/>
                    <a:pt x="16" y="644"/>
                    <a:pt x="0" y="663"/>
                  </a:cubicBezTo>
                  <a:lnTo>
                    <a:pt x="1984" y="3415"/>
                  </a:lnTo>
                  <a:cubicBezTo>
                    <a:pt x="2027" y="3379"/>
                    <a:pt x="2078" y="3344"/>
                    <a:pt x="2128" y="3313"/>
                  </a:cubicBezTo>
                  <a:cubicBezTo>
                    <a:pt x="2140" y="3305"/>
                    <a:pt x="2152" y="3298"/>
                    <a:pt x="2167" y="3290"/>
                  </a:cubicBezTo>
                  <a:cubicBezTo>
                    <a:pt x="2226" y="3255"/>
                    <a:pt x="2304" y="3212"/>
                    <a:pt x="2393" y="3165"/>
                  </a:cubicBezTo>
                  <a:cubicBezTo>
                    <a:pt x="2413" y="3157"/>
                    <a:pt x="2432" y="3146"/>
                    <a:pt x="2452" y="3138"/>
                  </a:cubicBezTo>
                  <a:lnTo>
                    <a:pt x="2553" y="3091"/>
                  </a:lnTo>
                  <a:cubicBezTo>
                    <a:pt x="2600" y="3072"/>
                    <a:pt x="2650" y="3052"/>
                    <a:pt x="2705" y="3033"/>
                  </a:cubicBezTo>
                  <a:cubicBezTo>
                    <a:pt x="2865" y="2970"/>
                    <a:pt x="3028" y="2920"/>
                    <a:pt x="3200" y="2881"/>
                  </a:cubicBezTo>
                  <a:cubicBezTo>
                    <a:pt x="3528" y="2808"/>
                    <a:pt x="3866" y="2770"/>
                    <a:pt x="4204" y="2770"/>
                  </a:cubicBezTo>
                  <a:cubicBezTo>
                    <a:pt x="4299" y="2770"/>
                    <a:pt x="4395" y="2773"/>
                    <a:pt x="4490" y="2779"/>
                  </a:cubicBezTo>
                  <a:lnTo>
                    <a:pt x="4587" y="2787"/>
                  </a:lnTo>
                  <a:cubicBezTo>
                    <a:pt x="4642" y="2791"/>
                    <a:pt x="4700" y="2795"/>
                    <a:pt x="4755" y="2799"/>
                  </a:cubicBezTo>
                  <a:lnTo>
                    <a:pt x="4860" y="2814"/>
                  </a:lnTo>
                  <a:cubicBezTo>
                    <a:pt x="4911" y="2822"/>
                    <a:pt x="4965" y="2826"/>
                    <a:pt x="5020" y="2838"/>
                  </a:cubicBezTo>
                  <a:lnTo>
                    <a:pt x="5102" y="2849"/>
                  </a:lnTo>
                  <a:cubicBezTo>
                    <a:pt x="5133" y="2857"/>
                    <a:pt x="5168" y="2861"/>
                    <a:pt x="5199" y="2869"/>
                  </a:cubicBezTo>
                  <a:lnTo>
                    <a:pt x="5293" y="2888"/>
                  </a:lnTo>
                  <a:lnTo>
                    <a:pt x="5156" y="2705"/>
                  </a:lnTo>
                  <a:cubicBezTo>
                    <a:pt x="5108" y="2690"/>
                    <a:pt x="4805" y="2641"/>
                    <a:pt x="4356" y="2641"/>
                  </a:cubicBezTo>
                  <a:cubicBezTo>
                    <a:pt x="3979" y="2641"/>
                    <a:pt x="3499" y="2676"/>
                    <a:pt x="2978" y="2795"/>
                  </a:cubicBezTo>
                  <a:cubicBezTo>
                    <a:pt x="2834" y="2822"/>
                    <a:pt x="2686" y="2861"/>
                    <a:pt x="2545" y="2904"/>
                  </a:cubicBezTo>
                  <a:cubicBezTo>
                    <a:pt x="2432" y="2947"/>
                    <a:pt x="2319" y="2998"/>
                    <a:pt x="2198" y="2998"/>
                  </a:cubicBezTo>
                  <a:cubicBezTo>
                    <a:pt x="2140" y="2998"/>
                    <a:pt x="2081" y="2986"/>
                    <a:pt x="2031" y="2962"/>
                  </a:cubicBezTo>
                  <a:cubicBezTo>
                    <a:pt x="1965" y="2927"/>
                    <a:pt x="1906" y="2885"/>
                    <a:pt x="1855" y="2834"/>
                  </a:cubicBezTo>
                  <a:cubicBezTo>
                    <a:pt x="1739" y="2721"/>
                    <a:pt x="1633" y="2596"/>
                    <a:pt x="1536" y="2464"/>
                  </a:cubicBezTo>
                  <a:cubicBezTo>
                    <a:pt x="1329" y="2203"/>
                    <a:pt x="1115" y="1945"/>
                    <a:pt x="924" y="1669"/>
                  </a:cubicBezTo>
                  <a:cubicBezTo>
                    <a:pt x="834" y="1540"/>
                    <a:pt x="753" y="1408"/>
                    <a:pt x="667" y="1275"/>
                  </a:cubicBezTo>
                  <a:cubicBezTo>
                    <a:pt x="597" y="1174"/>
                    <a:pt x="534" y="1068"/>
                    <a:pt x="476" y="959"/>
                  </a:cubicBezTo>
                  <a:cubicBezTo>
                    <a:pt x="417" y="858"/>
                    <a:pt x="386" y="745"/>
                    <a:pt x="382" y="624"/>
                  </a:cubicBezTo>
                  <a:cubicBezTo>
                    <a:pt x="382" y="488"/>
                    <a:pt x="425" y="351"/>
                    <a:pt x="503" y="234"/>
                  </a:cubicBezTo>
                  <a:cubicBezTo>
                    <a:pt x="554" y="149"/>
                    <a:pt x="620" y="7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1410634" y="4119720"/>
              <a:ext cx="620439" cy="408621"/>
            </a:xfrm>
            <a:custGeom>
              <a:avLst/>
              <a:gdLst/>
              <a:ahLst/>
              <a:cxnLst/>
              <a:rect l="l" t="t" r="r" b="b"/>
              <a:pathLst>
                <a:path w="5372" h="3538" extrusionOk="0">
                  <a:moveTo>
                    <a:pt x="1772" y="1"/>
                  </a:moveTo>
                  <a:cubicBezTo>
                    <a:pt x="1144" y="1"/>
                    <a:pt x="467" y="137"/>
                    <a:pt x="1" y="607"/>
                  </a:cubicBezTo>
                  <a:lnTo>
                    <a:pt x="2121" y="3537"/>
                  </a:lnTo>
                  <a:cubicBezTo>
                    <a:pt x="2591" y="3111"/>
                    <a:pt x="3282" y="2895"/>
                    <a:pt x="4176" y="2895"/>
                  </a:cubicBezTo>
                  <a:cubicBezTo>
                    <a:pt x="4541" y="2895"/>
                    <a:pt x="4940" y="2931"/>
                    <a:pt x="5371" y="3004"/>
                  </a:cubicBezTo>
                  <a:lnTo>
                    <a:pt x="3391" y="252"/>
                  </a:lnTo>
                  <a:cubicBezTo>
                    <a:pt x="3245" y="207"/>
                    <a:pt x="2545" y="1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1567706" y="4119836"/>
              <a:ext cx="462904" cy="347293"/>
            </a:xfrm>
            <a:custGeom>
              <a:avLst/>
              <a:gdLst/>
              <a:ahLst/>
              <a:cxnLst/>
              <a:rect l="l" t="t" r="r" b="b"/>
              <a:pathLst>
                <a:path w="4008" h="3007" extrusionOk="0">
                  <a:moveTo>
                    <a:pt x="407" y="1"/>
                  </a:moveTo>
                  <a:cubicBezTo>
                    <a:pt x="273" y="1"/>
                    <a:pt x="137" y="7"/>
                    <a:pt x="1" y="21"/>
                  </a:cubicBezTo>
                  <a:cubicBezTo>
                    <a:pt x="63" y="21"/>
                    <a:pt x="130" y="25"/>
                    <a:pt x="192" y="29"/>
                  </a:cubicBezTo>
                  <a:cubicBezTo>
                    <a:pt x="282" y="25"/>
                    <a:pt x="371" y="25"/>
                    <a:pt x="461" y="25"/>
                  </a:cubicBezTo>
                  <a:cubicBezTo>
                    <a:pt x="539" y="25"/>
                    <a:pt x="617" y="29"/>
                    <a:pt x="695" y="41"/>
                  </a:cubicBezTo>
                  <a:cubicBezTo>
                    <a:pt x="776" y="52"/>
                    <a:pt x="858" y="68"/>
                    <a:pt x="940" y="84"/>
                  </a:cubicBezTo>
                  <a:cubicBezTo>
                    <a:pt x="1100" y="107"/>
                    <a:pt x="1260" y="146"/>
                    <a:pt x="1416" y="197"/>
                  </a:cubicBezTo>
                  <a:cubicBezTo>
                    <a:pt x="1708" y="302"/>
                    <a:pt x="1946" y="493"/>
                    <a:pt x="2156" y="719"/>
                  </a:cubicBezTo>
                  <a:cubicBezTo>
                    <a:pt x="2378" y="968"/>
                    <a:pt x="2589" y="1229"/>
                    <a:pt x="2787" y="1498"/>
                  </a:cubicBezTo>
                  <a:cubicBezTo>
                    <a:pt x="2885" y="1635"/>
                    <a:pt x="2986" y="1775"/>
                    <a:pt x="3080" y="1915"/>
                  </a:cubicBezTo>
                  <a:cubicBezTo>
                    <a:pt x="3165" y="2040"/>
                    <a:pt x="3247" y="2169"/>
                    <a:pt x="3341" y="2289"/>
                  </a:cubicBezTo>
                  <a:cubicBezTo>
                    <a:pt x="3415" y="2383"/>
                    <a:pt x="3485" y="2480"/>
                    <a:pt x="3551" y="2582"/>
                  </a:cubicBezTo>
                  <a:cubicBezTo>
                    <a:pt x="3598" y="2663"/>
                    <a:pt x="3660" y="2796"/>
                    <a:pt x="3586" y="2882"/>
                  </a:cubicBezTo>
                  <a:cubicBezTo>
                    <a:pt x="3555" y="2913"/>
                    <a:pt x="3511" y="2929"/>
                    <a:pt x="3468" y="2929"/>
                  </a:cubicBezTo>
                  <a:cubicBezTo>
                    <a:pt x="3463" y="2929"/>
                    <a:pt x="3458" y="2929"/>
                    <a:pt x="3454" y="2928"/>
                  </a:cubicBezTo>
                  <a:lnTo>
                    <a:pt x="3454" y="2928"/>
                  </a:lnTo>
                  <a:cubicBezTo>
                    <a:pt x="3633" y="2948"/>
                    <a:pt x="3816" y="2971"/>
                    <a:pt x="4007" y="3006"/>
                  </a:cubicBezTo>
                  <a:lnTo>
                    <a:pt x="2027" y="255"/>
                  </a:lnTo>
                  <a:cubicBezTo>
                    <a:pt x="1881" y="209"/>
                    <a:pt x="1180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1802275" y="4149287"/>
              <a:ext cx="228796" cy="317380"/>
            </a:xfrm>
            <a:custGeom>
              <a:avLst/>
              <a:gdLst/>
              <a:ahLst/>
              <a:cxnLst/>
              <a:rect l="l" t="t" r="r" b="b"/>
              <a:pathLst>
                <a:path w="1981" h="2748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234"/>
                    <a:pt x="320" y="464"/>
                    <a:pt x="480" y="698"/>
                  </a:cubicBezTo>
                  <a:cubicBezTo>
                    <a:pt x="643" y="928"/>
                    <a:pt x="803" y="1161"/>
                    <a:pt x="971" y="1387"/>
                  </a:cubicBezTo>
                  <a:cubicBezTo>
                    <a:pt x="1138" y="1613"/>
                    <a:pt x="1302" y="1843"/>
                    <a:pt x="1470" y="2069"/>
                  </a:cubicBezTo>
                  <a:lnTo>
                    <a:pt x="1723" y="2408"/>
                  </a:lnTo>
                  <a:cubicBezTo>
                    <a:pt x="1809" y="2521"/>
                    <a:pt x="1894" y="2634"/>
                    <a:pt x="1980" y="2748"/>
                  </a:cubicBezTo>
                  <a:cubicBezTo>
                    <a:pt x="1902" y="2631"/>
                    <a:pt x="1824" y="2514"/>
                    <a:pt x="1742" y="2397"/>
                  </a:cubicBezTo>
                  <a:lnTo>
                    <a:pt x="1501" y="2050"/>
                  </a:lnTo>
                  <a:cubicBezTo>
                    <a:pt x="1337" y="1816"/>
                    <a:pt x="1177" y="1582"/>
                    <a:pt x="1010" y="1356"/>
                  </a:cubicBezTo>
                  <a:cubicBezTo>
                    <a:pt x="842" y="1130"/>
                    <a:pt x="678" y="904"/>
                    <a:pt x="511" y="674"/>
                  </a:cubicBezTo>
                  <a:cubicBezTo>
                    <a:pt x="339" y="448"/>
                    <a:pt x="172" y="2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6" name="Google Shape;7276;p37"/>
          <p:cNvGrpSpPr/>
          <p:nvPr/>
        </p:nvGrpSpPr>
        <p:grpSpPr>
          <a:xfrm>
            <a:off x="1223051" y="384698"/>
            <a:ext cx="588212" cy="588675"/>
            <a:chOff x="1791169" y="967344"/>
            <a:chExt cx="806212" cy="806846"/>
          </a:xfrm>
        </p:grpSpPr>
        <p:grpSp>
          <p:nvGrpSpPr>
            <p:cNvPr id="7277" name="Google Shape;7277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278" name="Google Shape;7278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5" name="Google Shape;7295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3" name="Google Shape;7303;p37"/>
          <p:cNvGrpSpPr/>
          <p:nvPr/>
        </p:nvGrpSpPr>
        <p:grpSpPr>
          <a:xfrm>
            <a:off x="158916" y="1428838"/>
            <a:ext cx="351152" cy="347520"/>
            <a:chOff x="1751544" y="905973"/>
            <a:chExt cx="913981" cy="904528"/>
          </a:xfrm>
        </p:grpSpPr>
        <p:grpSp>
          <p:nvGrpSpPr>
            <p:cNvPr id="7304" name="Google Shape;7304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305" name="Google Shape;7305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2" name="Google Shape;7322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Imagen 178">
            <a:extLst>
              <a:ext uri="{FF2B5EF4-FFF2-40B4-BE49-F238E27FC236}">
                <a16:creationId xmlns:a16="http://schemas.microsoft.com/office/drawing/2014/main" id="{C9CFBB40-7E3C-4922-A981-47FA2F46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10" y="644499"/>
            <a:ext cx="1956383" cy="123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2" name="Google Shape;6832;p35"/>
          <p:cNvGrpSpPr/>
          <p:nvPr/>
        </p:nvGrpSpPr>
        <p:grpSpPr>
          <a:xfrm>
            <a:off x="3350073" y="783529"/>
            <a:ext cx="2443733" cy="2438767"/>
            <a:chOff x="3192200" y="615350"/>
            <a:chExt cx="2694600" cy="2689125"/>
          </a:xfrm>
        </p:grpSpPr>
        <p:sp>
          <p:nvSpPr>
            <p:cNvPr id="6833" name="Google Shape;6833;p35"/>
            <p:cNvSpPr/>
            <p:nvPr/>
          </p:nvSpPr>
          <p:spPr>
            <a:xfrm>
              <a:off x="4283703" y="810164"/>
              <a:ext cx="510760" cy="370432"/>
            </a:xfrm>
            <a:custGeom>
              <a:avLst/>
              <a:gdLst/>
              <a:ahLst/>
              <a:cxnLst/>
              <a:rect l="l" t="t" r="r" b="b"/>
              <a:pathLst>
                <a:path w="4284" h="3107" extrusionOk="0">
                  <a:moveTo>
                    <a:pt x="2171" y="0"/>
                  </a:moveTo>
                  <a:cubicBezTo>
                    <a:pt x="2156" y="0"/>
                    <a:pt x="2142" y="4"/>
                    <a:pt x="2128" y="12"/>
                  </a:cubicBezTo>
                  <a:cubicBezTo>
                    <a:pt x="2124" y="11"/>
                    <a:pt x="2121" y="11"/>
                    <a:pt x="2117" y="11"/>
                  </a:cubicBezTo>
                  <a:cubicBezTo>
                    <a:pt x="2095" y="11"/>
                    <a:pt x="2075" y="22"/>
                    <a:pt x="2058" y="35"/>
                  </a:cubicBezTo>
                  <a:cubicBezTo>
                    <a:pt x="1126" y="819"/>
                    <a:pt x="421" y="1840"/>
                    <a:pt x="24" y="2993"/>
                  </a:cubicBezTo>
                  <a:cubicBezTo>
                    <a:pt x="0" y="3061"/>
                    <a:pt x="57" y="3107"/>
                    <a:pt x="115" y="3107"/>
                  </a:cubicBezTo>
                  <a:cubicBezTo>
                    <a:pt x="153" y="3107"/>
                    <a:pt x="191" y="3087"/>
                    <a:pt x="207" y="3040"/>
                  </a:cubicBezTo>
                  <a:cubicBezTo>
                    <a:pt x="511" y="2171"/>
                    <a:pt x="994" y="1372"/>
                    <a:pt x="1625" y="702"/>
                  </a:cubicBezTo>
                  <a:cubicBezTo>
                    <a:pt x="1793" y="526"/>
                    <a:pt x="1972" y="355"/>
                    <a:pt x="2155" y="199"/>
                  </a:cubicBezTo>
                  <a:cubicBezTo>
                    <a:pt x="2942" y="667"/>
                    <a:pt x="3550" y="1384"/>
                    <a:pt x="3878" y="2241"/>
                  </a:cubicBezTo>
                  <a:cubicBezTo>
                    <a:pt x="3971" y="2483"/>
                    <a:pt x="4041" y="2736"/>
                    <a:pt x="4088" y="2993"/>
                  </a:cubicBezTo>
                  <a:cubicBezTo>
                    <a:pt x="4098" y="3036"/>
                    <a:pt x="4139" y="3062"/>
                    <a:pt x="4179" y="3062"/>
                  </a:cubicBezTo>
                  <a:cubicBezTo>
                    <a:pt x="4187" y="3062"/>
                    <a:pt x="4194" y="3061"/>
                    <a:pt x="4201" y="3059"/>
                  </a:cubicBezTo>
                  <a:cubicBezTo>
                    <a:pt x="4252" y="3044"/>
                    <a:pt x="4283" y="2993"/>
                    <a:pt x="4267" y="2943"/>
                  </a:cubicBezTo>
                  <a:cubicBezTo>
                    <a:pt x="4100" y="1988"/>
                    <a:pt x="3605" y="1119"/>
                    <a:pt x="2872" y="480"/>
                  </a:cubicBezTo>
                  <a:cubicBezTo>
                    <a:pt x="2670" y="304"/>
                    <a:pt x="2448" y="144"/>
                    <a:pt x="2214" y="12"/>
                  </a:cubicBezTo>
                  <a:cubicBezTo>
                    <a:pt x="2200" y="4"/>
                    <a:pt x="2185" y="0"/>
                    <a:pt x="217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367161" y="930820"/>
              <a:ext cx="344083" cy="249896"/>
            </a:xfrm>
            <a:custGeom>
              <a:avLst/>
              <a:gdLst/>
              <a:ahLst/>
              <a:cxnLst/>
              <a:rect l="l" t="t" r="r" b="b"/>
              <a:pathLst>
                <a:path w="2886" h="2096" extrusionOk="0">
                  <a:moveTo>
                    <a:pt x="1463" y="1"/>
                  </a:moveTo>
                  <a:cubicBezTo>
                    <a:pt x="1452" y="1"/>
                    <a:pt x="1442" y="3"/>
                    <a:pt x="1432" y="9"/>
                  </a:cubicBezTo>
                  <a:cubicBezTo>
                    <a:pt x="1416" y="9"/>
                    <a:pt x="1401" y="13"/>
                    <a:pt x="1389" y="25"/>
                  </a:cubicBezTo>
                  <a:cubicBezTo>
                    <a:pt x="898" y="434"/>
                    <a:pt x="500" y="941"/>
                    <a:pt x="224" y="1517"/>
                  </a:cubicBezTo>
                  <a:cubicBezTo>
                    <a:pt x="146" y="1677"/>
                    <a:pt x="76" y="1845"/>
                    <a:pt x="17" y="2016"/>
                  </a:cubicBezTo>
                  <a:cubicBezTo>
                    <a:pt x="1" y="2064"/>
                    <a:pt x="40" y="2095"/>
                    <a:pt x="79" y="2095"/>
                  </a:cubicBezTo>
                  <a:cubicBezTo>
                    <a:pt x="104" y="2095"/>
                    <a:pt x="129" y="2082"/>
                    <a:pt x="138" y="2051"/>
                  </a:cubicBezTo>
                  <a:cubicBezTo>
                    <a:pt x="345" y="1463"/>
                    <a:pt x="668" y="925"/>
                    <a:pt x="1093" y="473"/>
                  </a:cubicBezTo>
                  <a:cubicBezTo>
                    <a:pt x="1206" y="356"/>
                    <a:pt x="1327" y="239"/>
                    <a:pt x="1451" y="134"/>
                  </a:cubicBezTo>
                  <a:cubicBezTo>
                    <a:pt x="1985" y="450"/>
                    <a:pt x="2394" y="933"/>
                    <a:pt x="2617" y="1510"/>
                  </a:cubicBezTo>
                  <a:cubicBezTo>
                    <a:pt x="2679" y="1673"/>
                    <a:pt x="2726" y="1845"/>
                    <a:pt x="2753" y="2016"/>
                  </a:cubicBezTo>
                  <a:cubicBezTo>
                    <a:pt x="2763" y="2046"/>
                    <a:pt x="2790" y="2065"/>
                    <a:pt x="2817" y="2065"/>
                  </a:cubicBezTo>
                  <a:cubicBezTo>
                    <a:pt x="2822" y="2065"/>
                    <a:pt x="2826" y="2064"/>
                    <a:pt x="2831" y="2063"/>
                  </a:cubicBezTo>
                  <a:cubicBezTo>
                    <a:pt x="2866" y="2051"/>
                    <a:pt x="2885" y="2016"/>
                    <a:pt x="2878" y="1985"/>
                  </a:cubicBezTo>
                  <a:cubicBezTo>
                    <a:pt x="2730" y="1155"/>
                    <a:pt x="2223" y="430"/>
                    <a:pt x="1490" y="9"/>
                  </a:cubicBezTo>
                  <a:cubicBezTo>
                    <a:pt x="1483" y="3"/>
                    <a:pt x="1473" y="1"/>
                    <a:pt x="146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4348204" y="1098212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2" y="0"/>
                  </a:moveTo>
                  <a:cubicBezTo>
                    <a:pt x="1" y="0"/>
                    <a:pt x="1" y="188"/>
                    <a:pt x="122" y="188"/>
                  </a:cubicBezTo>
                  <a:cubicBezTo>
                    <a:pt x="242" y="188"/>
                    <a:pt x="242" y="0"/>
                    <a:pt x="12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4378964" y="1040626"/>
              <a:ext cx="29329" cy="22891"/>
            </a:xfrm>
            <a:custGeom>
              <a:avLst/>
              <a:gdLst/>
              <a:ahLst/>
              <a:cxnLst/>
              <a:rect l="l" t="t" r="r" b="b"/>
              <a:pathLst>
                <a:path w="246" h="192" extrusionOk="0">
                  <a:moveTo>
                    <a:pt x="121" y="0"/>
                  </a:moveTo>
                  <a:cubicBezTo>
                    <a:pt x="0" y="0"/>
                    <a:pt x="0" y="191"/>
                    <a:pt x="121" y="191"/>
                  </a:cubicBezTo>
                  <a:cubicBezTo>
                    <a:pt x="246" y="191"/>
                    <a:pt x="246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4426296" y="971833"/>
              <a:ext cx="29449" cy="22891"/>
            </a:xfrm>
            <a:custGeom>
              <a:avLst/>
              <a:gdLst/>
              <a:ahLst/>
              <a:cxnLst/>
              <a:rect l="l" t="t" r="r" b="b"/>
              <a:pathLst>
                <a:path w="247" h="192" extrusionOk="0">
                  <a:moveTo>
                    <a:pt x="121" y="0"/>
                  </a:moveTo>
                  <a:cubicBezTo>
                    <a:pt x="1" y="0"/>
                    <a:pt x="1" y="191"/>
                    <a:pt x="121" y="191"/>
                  </a:cubicBezTo>
                  <a:cubicBezTo>
                    <a:pt x="242" y="191"/>
                    <a:pt x="246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4473748" y="910552"/>
              <a:ext cx="29329" cy="22414"/>
            </a:xfrm>
            <a:custGeom>
              <a:avLst/>
              <a:gdLst/>
              <a:ahLst/>
              <a:cxnLst/>
              <a:rect l="l" t="t" r="r" b="b"/>
              <a:pathLst>
                <a:path w="246" h="188" extrusionOk="0">
                  <a:moveTo>
                    <a:pt x="121" y="0"/>
                  </a:moveTo>
                  <a:cubicBezTo>
                    <a:pt x="0" y="0"/>
                    <a:pt x="0" y="187"/>
                    <a:pt x="121" y="187"/>
                  </a:cubicBezTo>
                  <a:cubicBezTo>
                    <a:pt x="246" y="187"/>
                    <a:pt x="242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4526206" y="867273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1" y="1"/>
                  </a:moveTo>
                  <a:cubicBezTo>
                    <a:pt x="0" y="1"/>
                    <a:pt x="0" y="188"/>
                    <a:pt x="121" y="188"/>
                  </a:cubicBezTo>
                  <a:cubicBezTo>
                    <a:pt x="242" y="188"/>
                    <a:pt x="242" y="1"/>
                    <a:pt x="12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4591303" y="914725"/>
              <a:ext cx="29329" cy="22414"/>
            </a:xfrm>
            <a:custGeom>
              <a:avLst/>
              <a:gdLst/>
              <a:ahLst/>
              <a:cxnLst/>
              <a:rect l="l" t="t" r="r" b="b"/>
              <a:pathLst>
                <a:path w="246" h="188" extrusionOk="0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46" y="187"/>
                    <a:pt x="246" y="0"/>
                    <a:pt x="1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4642331" y="964799"/>
              <a:ext cx="28495" cy="22534"/>
            </a:xfrm>
            <a:custGeom>
              <a:avLst/>
              <a:gdLst/>
              <a:ahLst/>
              <a:cxnLst/>
              <a:rect l="l" t="t" r="r" b="b"/>
              <a:pathLst>
                <a:path w="239" h="189" extrusionOk="0">
                  <a:moveTo>
                    <a:pt x="118" y="1"/>
                  </a:moveTo>
                  <a:cubicBezTo>
                    <a:pt x="1" y="9"/>
                    <a:pt x="1" y="180"/>
                    <a:pt x="118" y="188"/>
                  </a:cubicBezTo>
                  <a:cubicBezTo>
                    <a:pt x="238" y="188"/>
                    <a:pt x="238" y="1"/>
                    <a:pt x="1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4687398" y="1033592"/>
              <a:ext cx="29449" cy="22414"/>
            </a:xfrm>
            <a:custGeom>
              <a:avLst/>
              <a:gdLst/>
              <a:ahLst/>
              <a:cxnLst/>
              <a:rect l="l" t="t" r="r" b="b"/>
              <a:pathLst>
                <a:path w="247" h="188" extrusionOk="0">
                  <a:moveTo>
                    <a:pt x="125" y="1"/>
                  </a:moveTo>
                  <a:cubicBezTo>
                    <a:pt x="1" y="1"/>
                    <a:pt x="1" y="188"/>
                    <a:pt x="125" y="188"/>
                  </a:cubicBezTo>
                  <a:cubicBezTo>
                    <a:pt x="246" y="188"/>
                    <a:pt x="246" y="1"/>
                    <a:pt x="125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4716251" y="1096781"/>
              <a:ext cx="28852" cy="22414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21" y="1"/>
                  </a:moveTo>
                  <a:cubicBezTo>
                    <a:pt x="0" y="1"/>
                    <a:pt x="0" y="188"/>
                    <a:pt x="121" y="188"/>
                  </a:cubicBezTo>
                  <a:cubicBezTo>
                    <a:pt x="242" y="188"/>
                    <a:pt x="242" y="1"/>
                    <a:pt x="12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10349" y="1139345"/>
              <a:ext cx="470939" cy="440536"/>
            </a:xfrm>
            <a:custGeom>
              <a:avLst/>
              <a:gdLst/>
              <a:ahLst/>
              <a:cxnLst/>
              <a:rect l="l" t="t" r="r" b="b"/>
              <a:pathLst>
                <a:path w="3950" h="3695" extrusionOk="0">
                  <a:moveTo>
                    <a:pt x="3042" y="0"/>
                  </a:moveTo>
                  <a:cubicBezTo>
                    <a:pt x="2293" y="0"/>
                    <a:pt x="1548" y="125"/>
                    <a:pt x="839" y="373"/>
                  </a:cubicBezTo>
                  <a:cubicBezTo>
                    <a:pt x="586" y="458"/>
                    <a:pt x="336" y="563"/>
                    <a:pt x="95" y="680"/>
                  </a:cubicBezTo>
                  <a:cubicBezTo>
                    <a:pt x="0" y="724"/>
                    <a:pt x="58" y="854"/>
                    <a:pt x="147" y="854"/>
                  </a:cubicBezTo>
                  <a:cubicBezTo>
                    <a:pt x="160" y="854"/>
                    <a:pt x="174" y="851"/>
                    <a:pt x="188" y="844"/>
                  </a:cubicBezTo>
                  <a:cubicBezTo>
                    <a:pt x="1077" y="409"/>
                    <a:pt x="2050" y="186"/>
                    <a:pt x="3035" y="186"/>
                  </a:cubicBezTo>
                  <a:cubicBezTo>
                    <a:pt x="3216" y="186"/>
                    <a:pt x="3398" y="194"/>
                    <a:pt x="3579" y="209"/>
                  </a:cubicBezTo>
                  <a:cubicBezTo>
                    <a:pt x="3805" y="1097"/>
                    <a:pt x="3723" y="2037"/>
                    <a:pt x="3353" y="2871"/>
                  </a:cubicBezTo>
                  <a:cubicBezTo>
                    <a:pt x="3244" y="3112"/>
                    <a:pt x="3115" y="3338"/>
                    <a:pt x="2963" y="3553"/>
                  </a:cubicBezTo>
                  <a:cubicBezTo>
                    <a:pt x="2940" y="3599"/>
                    <a:pt x="2955" y="3654"/>
                    <a:pt x="2998" y="3681"/>
                  </a:cubicBezTo>
                  <a:cubicBezTo>
                    <a:pt x="3014" y="3690"/>
                    <a:pt x="3031" y="3695"/>
                    <a:pt x="3047" y="3695"/>
                  </a:cubicBezTo>
                  <a:cubicBezTo>
                    <a:pt x="3080" y="3695"/>
                    <a:pt x="3112" y="3677"/>
                    <a:pt x="3131" y="3646"/>
                  </a:cubicBezTo>
                  <a:cubicBezTo>
                    <a:pt x="3684" y="2851"/>
                    <a:pt x="3949" y="1888"/>
                    <a:pt x="3883" y="918"/>
                  </a:cubicBezTo>
                  <a:cubicBezTo>
                    <a:pt x="3863" y="649"/>
                    <a:pt x="3820" y="380"/>
                    <a:pt x="3750" y="123"/>
                  </a:cubicBezTo>
                  <a:cubicBezTo>
                    <a:pt x="3743" y="92"/>
                    <a:pt x="3719" y="65"/>
                    <a:pt x="3688" y="57"/>
                  </a:cubicBezTo>
                  <a:cubicBezTo>
                    <a:pt x="3672" y="41"/>
                    <a:pt x="3649" y="30"/>
                    <a:pt x="3626" y="26"/>
                  </a:cubicBezTo>
                  <a:cubicBezTo>
                    <a:pt x="3431" y="9"/>
                    <a:pt x="3236" y="0"/>
                    <a:pt x="304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4969246" y="1227572"/>
              <a:ext cx="317258" cy="296751"/>
            </a:xfrm>
            <a:custGeom>
              <a:avLst/>
              <a:gdLst/>
              <a:ahLst/>
              <a:cxnLst/>
              <a:rect l="l" t="t" r="r" b="b"/>
              <a:pathLst>
                <a:path w="2661" h="2489" extrusionOk="0">
                  <a:moveTo>
                    <a:pt x="2037" y="0"/>
                  </a:moveTo>
                  <a:cubicBezTo>
                    <a:pt x="1355" y="0"/>
                    <a:pt x="680" y="156"/>
                    <a:pt x="65" y="459"/>
                  </a:cubicBezTo>
                  <a:cubicBezTo>
                    <a:pt x="1" y="489"/>
                    <a:pt x="39" y="575"/>
                    <a:pt x="98" y="575"/>
                  </a:cubicBezTo>
                  <a:cubicBezTo>
                    <a:pt x="107" y="575"/>
                    <a:pt x="117" y="573"/>
                    <a:pt x="127" y="568"/>
                  </a:cubicBezTo>
                  <a:cubicBezTo>
                    <a:pt x="684" y="295"/>
                    <a:pt x="1296" y="147"/>
                    <a:pt x="1916" y="127"/>
                  </a:cubicBezTo>
                  <a:cubicBezTo>
                    <a:pt x="1954" y="127"/>
                    <a:pt x="1993" y="126"/>
                    <a:pt x="2032" y="126"/>
                  </a:cubicBezTo>
                  <a:cubicBezTo>
                    <a:pt x="2158" y="126"/>
                    <a:pt x="2286" y="131"/>
                    <a:pt x="2411" y="143"/>
                  </a:cubicBezTo>
                  <a:cubicBezTo>
                    <a:pt x="2563" y="739"/>
                    <a:pt x="2508" y="1371"/>
                    <a:pt x="2259" y="1936"/>
                  </a:cubicBezTo>
                  <a:cubicBezTo>
                    <a:pt x="2185" y="2095"/>
                    <a:pt x="2099" y="2247"/>
                    <a:pt x="1998" y="2392"/>
                  </a:cubicBezTo>
                  <a:cubicBezTo>
                    <a:pt x="1978" y="2423"/>
                    <a:pt x="1990" y="2462"/>
                    <a:pt x="2021" y="2481"/>
                  </a:cubicBezTo>
                  <a:cubicBezTo>
                    <a:pt x="2030" y="2486"/>
                    <a:pt x="2041" y="2488"/>
                    <a:pt x="2051" y="2488"/>
                  </a:cubicBezTo>
                  <a:cubicBezTo>
                    <a:pt x="2074" y="2488"/>
                    <a:pt x="2096" y="2477"/>
                    <a:pt x="2107" y="2458"/>
                  </a:cubicBezTo>
                  <a:cubicBezTo>
                    <a:pt x="2481" y="1920"/>
                    <a:pt x="2660" y="1269"/>
                    <a:pt x="2617" y="618"/>
                  </a:cubicBezTo>
                  <a:cubicBezTo>
                    <a:pt x="2602" y="435"/>
                    <a:pt x="2574" y="256"/>
                    <a:pt x="2528" y="81"/>
                  </a:cubicBezTo>
                  <a:cubicBezTo>
                    <a:pt x="2520" y="61"/>
                    <a:pt x="2504" y="46"/>
                    <a:pt x="2485" y="38"/>
                  </a:cubicBezTo>
                  <a:cubicBezTo>
                    <a:pt x="2473" y="26"/>
                    <a:pt x="2457" y="18"/>
                    <a:pt x="2442" y="18"/>
                  </a:cubicBezTo>
                  <a:cubicBezTo>
                    <a:pt x="2307" y="6"/>
                    <a:pt x="2172" y="0"/>
                    <a:pt x="203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9767" y="1222206"/>
              <a:ext cx="32072" cy="22534"/>
            </a:xfrm>
            <a:custGeom>
              <a:avLst/>
              <a:gdLst/>
              <a:ahLst/>
              <a:cxnLst/>
              <a:rect l="l" t="t" r="r" b="b"/>
              <a:pathLst>
                <a:path w="269" h="189" extrusionOk="0">
                  <a:moveTo>
                    <a:pt x="137" y="0"/>
                  </a:moveTo>
                  <a:cubicBezTo>
                    <a:pt x="64" y="0"/>
                    <a:pt x="0" y="95"/>
                    <a:pt x="70" y="161"/>
                  </a:cubicBezTo>
                  <a:cubicBezTo>
                    <a:pt x="89" y="180"/>
                    <a:pt x="111" y="188"/>
                    <a:pt x="132" y="188"/>
                  </a:cubicBezTo>
                  <a:cubicBezTo>
                    <a:pt x="205" y="188"/>
                    <a:pt x="268" y="94"/>
                    <a:pt x="202" y="28"/>
                  </a:cubicBezTo>
                  <a:cubicBezTo>
                    <a:pt x="182" y="9"/>
                    <a:pt x="159" y="0"/>
                    <a:pt x="13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62360" y="1203607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7" y="1"/>
                  </a:moveTo>
                  <a:cubicBezTo>
                    <a:pt x="65" y="1"/>
                    <a:pt x="1" y="95"/>
                    <a:pt x="67" y="161"/>
                  </a:cubicBezTo>
                  <a:cubicBezTo>
                    <a:pt x="86" y="180"/>
                    <a:pt x="108" y="189"/>
                    <a:pt x="130" y="189"/>
                  </a:cubicBezTo>
                  <a:cubicBezTo>
                    <a:pt x="202" y="189"/>
                    <a:pt x="266" y="95"/>
                    <a:pt x="199" y="28"/>
                  </a:cubicBezTo>
                  <a:cubicBezTo>
                    <a:pt x="180" y="9"/>
                    <a:pt x="158" y="1"/>
                    <a:pt x="13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144626" y="1188346"/>
              <a:ext cx="31714" cy="22414"/>
            </a:xfrm>
            <a:custGeom>
              <a:avLst/>
              <a:gdLst/>
              <a:ahLst/>
              <a:cxnLst/>
              <a:rect l="l" t="t" r="r" b="b"/>
              <a:pathLst>
                <a:path w="266" h="188" extrusionOk="0">
                  <a:moveTo>
                    <a:pt x="137" y="0"/>
                  </a:moveTo>
                  <a:cubicBezTo>
                    <a:pt x="65" y="0"/>
                    <a:pt x="0" y="97"/>
                    <a:pt x="67" y="160"/>
                  </a:cubicBezTo>
                  <a:cubicBezTo>
                    <a:pt x="86" y="180"/>
                    <a:pt x="108" y="188"/>
                    <a:pt x="129" y="188"/>
                  </a:cubicBezTo>
                  <a:cubicBezTo>
                    <a:pt x="201" y="188"/>
                    <a:pt x="265" y="94"/>
                    <a:pt x="199" y="28"/>
                  </a:cubicBezTo>
                  <a:cubicBezTo>
                    <a:pt x="180" y="9"/>
                    <a:pt x="158" y="0"/>
                    <a:pt x="13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221764" y="1178093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7" y="1"/>
                  </a:moveTo>
                  <a:cubicBezTo>
                    <a:pt x="65" y="1"/>
                    <a:pt x="0" y="97"/>
                    <a:pt x="67" y="161"/>
                  </a:cubicBezTo>
                  <a:cubicBezTo>
                    <a:pt x="86" y="180"/>
                    <a:pt x="108" y="188"/>
                    <a:pt x="129" y="188"/>
                  </a:cubicBezTo>
                  <a:cubicBezTo>
                    <a:pt x="201" y="188"/>
                    <a:pt x="265" y="94"/>
                    <a:pt x="199" y="28"/>
                  </a:cubicBezTo>
                  <a:cubicBezTo>
                    <a:pt x="180" y="9"/>
                    <a:pt x="158" y="1"/>
                    <a:pt x="13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289126" y="1184650"/>
              <a:ext cx="31714" cy="22772"/>
            </a:xfrm>
            <a:custGeom>
              <a:avLst/>
              <a:gdLst/>
              <a:ahLst/>
              <a:cxnLst/>
              <a:rect l="l" t="t" r="r" b="b"/>
              <a:pathLst>
                <a:path w="266" h="191" extrusionOk="0">
                  <a:moveTo>
                    <a:pt x="138" y="0"/>
                  </a:moveTo>
                  <a:cubicBezTo>
                    <a:pt x="65" y="0"/>
                    <a:pt x="0" y="97"/>
                    <a:pt x="67" y="164"/>
                  </a:cubicBezTo>
                  <a:cubicBezTo>
                    <a:pt x="86" y="182"/>
                    <a:pt x="107" y="190"/>
                    <a:pt x="128" y="190"/>
                  </a:cubicBezTo>
                  <a:cubicBezTo>
                    <a:pt x="201" y="190"/>
                    <a:pt x="266" y="97"/>
                    <a:pt x="199" y="28"/>
                  </a:cubicBezTo>
                  <a:cubicBezTo>
                    <a:pt x="180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301645" y="1264531"/>
              <a:ext cx="32191" cy="22534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140" y="0"/>
                  </a:moveTo>
                  <a:cubicBezTo>
                    <a:pt x="67" y="0"/>
                    <a:pt x="1" y="94"/>
                    <a:pt x="67" y="160"/>
                  </a:cubicBezTo>
                  <a:cubicBezTo>
                    <a:pt x="86" y="180"/>
                    <a:pt x="109" y="188"/>
                    <a:pt x="130" y="188"/>
                  </a:cubicBezTo>
                  <a:cubicBezTo>
                    <a:pt x="203" y="188"/>
                    <a:pt x="269" y="94"/>
                    <a:pt x="203" y="28"/>
                  </a:cubicBezTo>
                  <a:cubicBezTo>
                    <a:pt x="184" y="8"/>
                    <a:pt x="162" y="0"/>
                    <a:pt x="1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5301645" y="1335590"/>
              <a:ext cx="32191" cy="22534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140" y="0"/>
                  </a:moveTo>
                  <a:cubicBezTo>
                    <a:pt x="67" y="0"/>
                    <a:pt x="1" y="94"/>
                    <a:pt x="67" y="161"/>
                  </a:cubicBezTo>
                  <a:cubicBezTo>
                    <a:pt x="86" y="180"/>
                    <a:pt x="109" y="188"/>
                    <a:pt x="130" y="188"/>
                  </a:cubicBezTo>
                  <a:cubicBezTo>
                    <a:pt x="203" y="188"/>
                    <a:pt x="269" y="94"/>
                    <a:pt x="203" y="28"/>
                  </a:cubicBezTo>
                  <a:cubicBezTo>
                    <a:pt x="184" y="9"/>
                    <a:pt x="162" y="0"/>
                    <a:pt x="1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285311" y="1416424"/>
              <a:ext cx="32310" cy="23010"/>
            </a:xfrm>
            <a:custGeom>
              <a:avLst/>
              <a:gdLst/>
              <a:ahLst/>
              <a:cxnLst/>
              <a:rect l="l" t="t" r="r" b="b"/>
              <a:pathLst>
                <a:path w="271" h="193" extrusionOk="0">
                  <a:moveTo>
                    <a:pt x="140" y="1"/>
                  </a:moveTo>
                  <a:cubicBezTo>
                    <a:pt x="66" y="1"/>
                    <a:pt x="1" y="98"/>
                    <a:pt x="68" y="165"/>
                  </a:cubicBezTo>
                  <a:cubicBezTo>
                    <a:pt x="88" y="184"/>
                    <a:pt x="110" y="192"/>
                    <a:pt x="132" y="192"/>
                  </a:cubicBezTo>
                  <a:cubicBezTo>
                    <a:pt x="206" y="192"/>
                    <a:pt x="270" y="97"/>
                    <a:pt x="204" y="28"/>
                  </a:cubicBezTo>
                  <a:cubicBezTo>
                    <a:pt x="184" y="9"/>
                    <a:pt x="162" y="1"/>
                    <a:pt x="1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261227" y="1481521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8" y="1"/>
                  </a:moveTo>
                  <a:cubicBezTo>
                    <a:pt x="65" y="1"/>
                    <a:pt x="0" y="97"/>
                    <a:pt x="67" y="160"/>
                  </a:cubicBezTo>
                  <a:cubicBezTo>
                    <a:pt x="86" y="180"/>
                    <a:pt x="108" y="188"/>
                    <a:pt x="130" y="188"/>
                  </a:cubicBezTo>
                  <a:cubicBezTo>
                    <a:pt x="202" y="188"/>
                    <a:pt x="266" y="94"/>
                    <a:pt x="199" y="28"/>
                  </a:cubicBezTo>
                  <a:cubicBezTo>
                    <a:pt x="180" y="9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314640" y="1706619"/>
              <a:ext cx="375559" cy="506945"/>
            </a:xfrm>
            <a:custGeom>
              <a:avLst/>
              <a:gdLst/>
              <a:ahLst/>
              <a:cxnLst/>
              <a:rect l="l" t="t" r="r" b="b"/>
              <a:pathLst>
                <a:path w="3150" h="4252" extrusionOk="0">
                  <a:moveTo>
                    <a:pt x="119" y="0"/>
                  </a:moveTo>
                  <a:cubicBezTo>
                    <a:pt x="28" y="0"/>
                    <a:pt x="1" y="151"/>
                    <a:pt x="102" y="186"/>
                  </a:cubicBezTo>
                  <a:cubicBezTo>
                    <a:pt x="1209" y="568"/>
                    <a:pt x="2191" y="1242"/>
                    <a:pt x="2947" y="2134"/>
                  </a:cubicBezTo>
                  <a:cubicBezTo>
                    <a:pt x="2343" y="3159"/>
                    <a:pt x="1322" y="3865"/>
                    <a:pt x="149" y="4067"/>
                  </a:cubicBezTo>
                  <a:cubicBezTo>
                    <a:pt x="102" y="4079"/>
                    <a:pt x="71" y="4130"/>
                    <a:pt x="87" y="4180"/>
                  </a:cubicBezTo>
                  <a:cubicBezTo>
                    <a:pt x="97" y="4225"/>
                    <a:pt x="138" y="4252"/>
                    <a:pt x="182" y="4252"/>
                  </a:cubicBezTo>
                  <a:cubicBezTo>
                    <a:pt x="188" y="4252"/>
                    <a:pt x="194" y="4251"/>
                    <a:pt x="200" y="4250"/>
                  </a:cubicBezTo>
                  <a:cubicBezTo>
                    <a:pt x="1154" y="4079"/>
                    <a:pt x="2023" y="3584"/>
                    <a:pt x="2662" y="2851"/>
                  </a:cubicBezTo>
                  <a:cubicBezTo>
                    <a:pt x="2838" y="2649"/>
                    <a:pt x="2998" y="2431"/>
                    <a:pt x="3130" y="2197"/>
                  </a:cubicBezTo>
                  <a:cubicBezTo>
                    <a:pt x="3146" y="2169"/>
                    <a:pt x="3150" y="2134"/>
                    <a:pt x="3134" y="2107"/>
                  </a:cubicBezTo>
                  <a:cubicBezTo>
                    <a:pt x="3134" y="2084"/>
                    <a:pt x="3126" y="2056"/>
                    <a:pt x="3111" y="2041"/>
                  </a:cubicBezTo>
                  <a:cubicBezTo>
                    <a:pt x="2503" y="1316"/>
                    <a:pt x="1747" y="724"/>
                    <a:pt x="897" y="310"/>
                  </a:cubicBezTo>
                  <a:cubicBezTo>
                    <a:pt x="655" y="194"/>
                    <a:pt x="406" y="92"/>
                    <a:pt x="153" y="7"/>
                  </a:cubicBezTo>
                  <a:cubicBezTo>
                    <a:pt x="141" y="2"/>
                    <a:pt x="129" y="0"/>
                    <a:pt x="11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315594" y="1789122"/>
              <a:ext cx="253353" cy="341818"/>
            </a:xfrm>
            <a:custGeom>
              <a:avLst/>
              <a:gdLst/>
              <a:ahLst/>
              <a:cxnLst/>
              <a:rect l="l" t="t" r="r" b="b"/>
              <a:pathLst>
                <a:path w="2125" h="2867" extrusionOk="0">
                  <a:moveTo>
                    <a:pt x="84" y="0"/>
                  </a:moveTo>
                  <a:cubicBezTo>
                    <a:pt x="22" y="0"/>
                    <a:pt x="0" y="104"/>
                    <a:pt x="71" y="125"/>
                  </a:cubicBezTo>
                  <a:cubicBezTo>
                    <a:pt x="659" y="332"/>
                    <a:pt x="1197" y="655"/>
                    <a:pt x="1649" y="1084"/>
                  </a:cubicBezTo>
                  <a:cubicBezTo>
                    <a:pt x="1766" y="1197"/>
                    <a:pt x="1883" y="1314"/>
                    <a:pt x="1988" y="1442"/>
                  </a:cubicBezTo>
                  <a:cubicBezTo>
                    <a:pt x="1672" y="1972"/>
                    <a:pt x="1189" y="2382"/>
                    <a:pt x="612" y="2600"/>
                  </a:cubicBezTo>
                  <a:cubicBezTo>
                    <a:pt x="449" y="2666"/>
                    <a:pt x="277" y="2713"/>
                    <a:pt x="106" y="2740"/>
                  </a:cubicBezTo>
                  <a:cubicBezTo>
                    <a:pt x="71" y="2752"/>
                    <a:pt x="51" y="2787"/>
                    <a:pt x="59" y="2818"/>
                  </a:cubicBezTo>
                  <a:cubicBezTo>
                    <a:pt x="69" y="2848"/>
                    <a:pt x="96" y="2866"/>
                    <a:pt x="123" y="2866"/>
                  </a:cubicBezTo>
                  <a:cubicBezTo>
                    <a:pt x="128" y="2866"/>
                    <a:pt x="132" y="2866"/>
                    <a:pt x="137" y="2865"/>
                  </a:cubicBezTo>
                  <a:cubicBezTo>
                    <a:pt x="784" y="2748"/>
                    <a:pt x="1368" y="2417"/>
                    <a:pt x="1797" y="1922"/>
                  </a:cubicBezTo>
                  <a:cubicBezTo>
                    <a:pt x="1918" y="1785"/>
                    <a:pt x="2023" y="1637"/>
                    <a:pt x="2113" y="1481"/>
                  </a:cubicBezTo>
                  <a:cubicBezTo>
                    <a:pt x="2124" y="1462"/>
                    <a:pt x="2124" y="1438"/>
                    <a:pt x="2113" y="1419"/>
                  </a:cubicBezTo>
                  <a:cubicBezTo>
                    <a:pt x="2113" y="1403"/>
                    <a:pt x="2109" y="1388"/>
                    <a:pt x="2097" y="1376"/>
                  </a:cubicBezTo>
                  <a:cubicBezTo>
                    <a:pt x="1688" y="885"/>
                    <a:pt x="1177" y="491"/>
                    <a:pt x="605" y="211"/>
                  </a:cubicBezTo>
                  <a:cubicBezTo>
                    <a:pt x="441" y="133"/>
                    <a:pt x="277" y="63"/>
                    <a:pt x="106" y="4"/>
                  </a:cubicBezTo>
                  <a:cubicBezTo>
                    <a:pt x="98" y="2"/>
                    <a:pt x="91" y="0"/>
                    <a:pt x="8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378783" y="1772312"/>
              <a:ext cx="22414" cy="21341"/>
            </a:xfrm>
            <a:custGeom>
              <a:avLst/>
              <a:gdLst/>
              <a:ahLst/>
              <a:cxnLst/>
              <a:rect l="l" t="t" r="r" b="b"/>
              <a:pathLst>
                <a:path w="188" h="179" extrusionOk="0">
                  <a:moveTo>
                    <a:pt x="94" y="0"/>
                  </a:moveTo>
                  <a:cubicBezTo>
                    <a:pt x="47" y="0"/>
                    <a:pt x="1" y="30"/>
                    <a:pt x="1" y="91"/>
                  </a:cubicBezTo>
                  <a:cubicBezTo>
                    <a:pt x="4" y="149"/>
                    <a:pt x="49" y="178"/>
                    <a:pt x="94" y="178"/>
                  </a:cubicBezTo>
                  <a:cubicBezTo>
                    <a:pt x="139" y="178"/>
                    <a:pt x="184" y="149"/>
                    <a:pt x="188" y="91"/>
                  </a:cubicBezTo>
                  <a:cubicBezTo>
                    <a:pt x="188" y="30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5435892" y="1803191"/>
              <a:ext cx="22414" cy="21937"/>
            </a:xfrm>
            <a:custGeom>
              <a:avLst/>
              <a:gdLst/>
              <a:ahLst/>
              <a:cxnLst/>
              <a:rect l="l" t="t" r="r" b="b"/>
              <a:pathLst>
                <a:path w="188" h="184" extrusionOk="0">
                  <a:moveTo>
                    <a:pt x="93" y="1"/>
                  </a:moveTo>
                  <a:cubicBezTo>
                    <a:pt x="47" y="1"/>
                    <a:pt x="1" y="31"/>
                    <a:pt x="1" y="93"/>
                  </a:cubicBezTo>
                  <a:cubicBezTo>
                    <a:pt x="1" y="153"/>
                    <a:pt x="48" y="183"/>
                    <a:pt x="94" y="183"/>
                  </a:cubicBezTo>
                  <a:cubicBezTo>
                    <a:pt x="141" y="183"/>
                    <a:pt x="188" y="153"/>
                    <a:pt x="188" y="93"/>
                  </a:cubicBezTo>
                  <a:cubicBezTo>
                    <a:pt x="188" y="32"/>
                    <a:pt x="140" y="1"/>
                    <a:pt x="9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504684" y="1850404"/>
              <a:ext cx="22891" cy="22057"/>
            </a:xfrm>
            <a:custGeom>
              <a:avLst/>
              <a:gdLst/>
              <a:ahLst/>
              <a:cxnLst/>
              <a:rect l="l" t="t" r="r" b="b"/>
              <a:pathLst>
                <a:path w="192" h="185" extrusionOk="0">
                  <a:moveTo>
                    <a:pt x="96" y="1"/>
                  </a:moveTo>
                  <a:cubicBezTo>
                    <a:pt x="48" y="1"/>
                    <a:pt x="1" y="32"/>
                    <a:pt x="1" y="94"/>
                  </a:cubicBezTo>
                  <a:cubicBezTo>
                    <a:pt x="1" y="155"/>
                    <a:pt x="48" y="185"/>
                    <a:pt x="96" y="185"/>
                  </a:cubicBezTo>
                  <a:cubicBezTo>
                    <a:pt x="144" y="185"/>
                    <a:pt x="192" y="155"/>
                    <a:pt x="192" y="94"/>
                  </a:cubicBezTo>
                  <a:cubicBezTo>
                    <a:pt x="192" y="32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566443" y="1897737"/>
              <a:ext cx="22534" cy="22057"/>
            </a:xfrm>
            <a:custGeom>
              <a:avLst/>
              <a:gdLst/>
              <a:ahLst/>
              <a:cxnLst/>
              <a:rect l="l" t="t" r="r" b="b"/>
              <a:pathLst>
                <a:path w="189" h="185" extrusionOk="0">
                  <a:moveTo>
                    <a:pt x="95" y="0"/>
                  </a:moveTo>
                  <a:cubicBezTo>
                    <a:pt x="48" y="0"/>
                    <a:pt x="1" y="31"/>
                    <a:pt x="1" y="91"/>
                  </a:cubicBezTo>
                  <a:cubicBezTo>
                    <a:pt x="1" y="153"/>
                    <a:pt x="48" y="184"/>
                    <a:pt x="95" y="184"/>
                  </a:cubicBezTo>
                  <a:cubicBezTo>
                    <a:pt x="141" y="184"/>
                    <a:pt x="188" y="153"/>
                    <a:pt x="188" y="91"/>
                  </a:cubicBezTo>
                  <a:cubicBezTo>
                    <a:pt x="188" y="31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609722" y="1950196"/>
              <a:ext cx="22414" cy="21699"/>
            </a:xfrm>
            <a:custGeom>
              <a:avLst/>
              <a:gdLst/>
              <a:ahLst/>
              <a:cxnLst/>
              <a:rect l="l" t="t" r="r" b="b"/>
              <a:pathLst>
                <a:path w="188" h="182" extrusionOk="0">
                  <a:moveTo>
                    <a:pt x="94" y="1"/>
                  </a:moveTo>
                  <a:cubicBezTo>
                    <a:pt x="47" y="1"/>
                    <a:pt x="0" y="31"/>
                    <a:pt x="0" y="91"/>
                  </a:cubicBezTo>
                  <a:cubicBezTo>
                    <a:pt x="0" y="152"/>
                    <a:pt x="47" y="182"/>
                    <a:pt x="94" y="182"/>
                  </a:cubicBezTo>
                  <a:cubicBezTo>
                    <a:pt x="141" y="182"/>
                    <a:pt x="187" y="152"/>
                    <a:pt x="187" y="91"/>
                  </a:cubicBez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562270" y="2015770"/>
              <a:ext cx="22891" cy="21699"/>
            </a:xfrm>
            <a:custGeom>
              <a:avLst/>
              <a:gdLst/>
              <a:ahLst/>
              <a:cxnLst/>
              <a:rect l="l" t="t" r="r" b="b"/>
              <a:pathLst>
                <a:path w="192" h="182" extrusionOk="0">
                  <a:moveTo>
                    <a:pt x="96" y="0"/>
                  </a:moveTo>
                  <a:cubicBezTo>
                    <a:pt x="49" y="0"/>
                    <a:pt x="1" y="30"/>
                    <a:pt x="1" y="91"/>
                  </a:cubicBezTo>
                  <a:cubicBezTo>
                    <a:pt x="1" y="151"/>
                    <a:pt x="49" y="181"/>
                    <a:pt x="96" y="181"/>
                  </a:cubicBezTo>
                  <a:cubicBezTo>
                    <a:pt x="144" y="181"/>
                    <a:pt x="192" y="151"/>
                    <a:pt x="192" y="91"/>
                  </a:cubicBezTo>
                  <a:cubicBezTo>
                    <a:pt x="192" y="30"/>
                    <a:pt x="144" y="0"/>
                    <a:pt x="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5512196" y="2065963"/>
              <a:ext cx="22414" cy="21699"/>
            </a:xfrm>
            <a:custGeom>
              <a:avLst/>
              <a:gdLst/>
              <a:ahLst/>
              <a:cxnLst/>
              <a:rect l="l" t="t" r="r" b="b"/>
              <a:pathLst>
                <a:path w="188" h="182" extrusionOk="0">
                  <a:moveTo>
                    <a:pt x="94" y="0"/>
                  </a:moveTo>
                  <a:cubicBezTo>
                    <a:pt x="47" y="0"/>
                    <a:pt x="0" y="30"/>
                    <a:pt x="0" y="91"/>
                  </a:cubicBezTo>
                  <a:cubicBezTo>
                    <a:pt x="0" y="151"/>
                    <a:pt x="47" y="181"/>
                    <a:pt x="94" y="181"/>
                  </a:cubicBezTo>
                  <a:cubicBezTo>
                    <a:pt x="140" y="181"/>
                    <a:pt x="187" y="151"/>
                    <a:pt x="187" y="91"/>
                  </a:cubicBezTo>
                  <a:cubicBezTo>
                    <a:pt x="187" y="30"/>
                    <a:pt x="140" y="0"/>
                    <a:pt x="9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5443403" y="2111746"/>
              <a:ext cx="22414" cy="21937"/>
            </a:xfrm>
            <a:custGeom>
              <a:avLst/>
              <a:gdLst/>
              <a:ahLst/>
              <a:cxnLst/>
              <a:rect l="l" t="t" r="r" b="b"/>
              <a:pathLst>
                <a:path w="188" h="184" extrusionOk="0">
                  <a:moveTo>
                    <a:pt x="93" y="0"/>
                  </a:moveTo>
                  <a:cubicBezTo>
                    <a:pt x="46" y="0"/>
                    <a:pt x="0" y="31"/>
                    <a:pt x="0" y="93"/>
                  </a:cubicBezTo>
                  <a:cubicBezTo>
                    <a:pt x="0" y="153"/>
                    <a:pt x="47" y="183"/>
                    <a:pt x="94" y="183"/>
                  </a:cubicBezTo>
                  <a:cubicBezTo>
                    <a:pt x="141" y="183"/>
                    <a:pt x="187" y="153"/>
                    <a:pt x="187" y="93"/>
                  </a:cubicBezTo>
                  <a:cubicBezTo>
                    <a:pt x="187" y="32"/>
                    <a:pt x="140" y="0"/>
                    <a:pt x="9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380214" y="2140241"/>
              <a:ext cx="22414" cy="22057"/>
            </a:xfrm>
            <a:custGeom>
              <a:avLst/>
              <a:gdLst/>
              <a:ahLst/>
              <a:cxnLst/>
              <a:rect l="l" t="t" r="r" b="b"/>
              <a:pathLst>
                <a:path w="188" h="185" extrusionOk="0">
                  <a:moveTo>
                    <a:pt x="94" y="1"/>
                  </a:moveTo>
                  <a:cubicBezTo>
                    <a:pt x="47" y="1"/>
                    <a:pt x="0" y="31"/>
                    <a:pt x="0" y="91"/>
                  </a:cubicBezTo>
                  <a:cubicBezTo>
                    <a:pt x="0" y="154"/>
                    <a:pt x="47" y="185"/>
                    <a:pt x="94" y="185"/>
                  </a:cubicBezTo>
                  <a:cubicBezTo>
                    <a:pt x="141" y="185"/>
                    <a:pt x="187" y="154"/>
                    <a:pt x="187" y="91"/>
                  </a:cubicBez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18337" y="2336247"/>
              <a:ext cx="448524" cy="458778"/>
            </a:xfrm>
            <a:custGeom>
              <a:avLst/>
              <a:gdLst/>
              <a:ahLst/>
              <a:cxnLst/>
              <a:rect l="l" t="t" r="r" b="b"/>
              <a:pathLst>
                <a:path w="3762" h="3848" extrusionOk="0">
                  <a:moveTo>
                    <a:pt x="2952" y="0"/>
                  </a:moveTo>
                  <a:cubicBezTo>
                    <a:pt x="2890" y="0"/>
                    <a:pt x="2826" y="68"/>
                    <a:pt x="2861" y="142"/>
                  </a:cubicBezTo>
                  <a:cubicBezTo>
                    <a:pt x="3375" y="1195"/>
                    <a:pt x="3594" y="2368"/>
                    <a:pt x="3496" y="3533"/>
                  </a:cubicBezTo>
                  <a:cubicBezTo>
                    <a:pt x="3164" y="3617"/>
                    <a:pt x="2826" y="3659"/>
                    <a:pt x="2488" y="3659"/>
                  </a:cubicBezTo>
                  <a:cubicBezTo>
                    <a:pt x="1922" y="3659"/>
                    <a:pt x="1359" y="3541"/>
                    <a:pt x="835" y="3307"/>
                  </a:cubicBezTo>
                  <a:cubicBezTo>
                    <a:pt x="597" y="3202"/>
                    <a:pt x="367" y="3069"/>
                    <a:pt x="153" y="2917"/>
                  </a:cubicBezTo>
                  <a:cubicBezTo>
                    <a:pt x="138" y="2910"/>
                    <a:pt x="123" y="2906"/>
                    <a:pt x="108" y="2906"/>
                  </a:cubicBezTo>
                  <a:cubicBezTo>
                    <a:pt x="75" y="2906"/>
                    <a:pt x="43" y="2924"/>
                    <a:pt x="24" y="2956"/>
                  </a:cubicBezTo>
                  <a:cubicBezTo>
                    <a:pt x="1" y="2999"/>
                    <a:pt x="16" y="3057"/>
                    <a:pt x="59" y="3085"/>
                  </a:cubicBezTo>
                  <a:cubicBezTo>
                    <a:pt x="771" y="3580"/>
                    <a:pt x="1618" y="3848"/>
                    <a:pt x="2484" y="3848"/>
                  </a:cubicBezTo>
                  <a:cubicBezTo>
                    <a:pt x="2585" y="3848"/>
                    <a:pt x="2686" y="3844"/>
                    <a:pt x="2787" y="3837"/>
                  </a:cubicBezTo>
                  <a:cubicBezTo>
                    <a:pt x="3056" y="3821"/>
                    <a:pt x="3321" y="3775"/>
                    <a:pt x="3582" y="3704"/>
                  </a:cubicBezTo>
                  <a:cubicBezTo>
                    <a:pt x="3613" y="3697"/>
                    <a:pt x="3637" y="3673"/>
                    <a:pt x="3648" y="3642"/>
                  </a:cubicBezTo>
                  <a:cubicBezTo>
                    <a:pt x="3664" y="3626"/>
                    <a:pt x="3676" y="3603"/>
                    <a:pt x="3679" y="3580"/>
                  </a:cubicBezTo>
                  <a:cubicBezTo>
                    <a:pt x="3761" y="2637"/>
                    <a:pt x="3644" y="1686"/>
                    <a:pt x="3333" y="793"/>
                  </a:cubicBezTo>
                  <a:cubicBezTo>
                    <a:pt x="3247" y="540"/>
                    <a:pt x="3142" y="291"/>
                    <a:pt x="3025" y="49"/>
                  </a:cubicBezTo>
                  <a:cubicBezTo>
                    <a:pt x="3008" y="15"/>
                    <a:pt x="2980" y="0"/>
                    <a:pt x="295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74134" y="2393833"/>
              <a:ext cx="302593" cy="309150"/>
            </a:xfrm>
            <a:custGeom>
              <a:avLst/>
              <a:gdLst/>
              <a:ahLst/>
              <a:cxnLst/>
              <a:rect l="l" t="t" r="r" b="b"/>
              <a:pathLst>
                <a:path w="2538" h="2593" extrusionOk="0">
                  <a:moveTo>
                    <a:pt x="1993" y="0"/>
                  </a:moveTo>
                  <a:cubicBezTo>
                    <a:pt x="1950" y="0"/>
                    <a:pt x="1905" y="45"/>
                    <a:pt x="1929" y="96"/>
                  </a:cubicBezTo>
                  <a:cubicBezTo>
                    <a:pt x="2202" y="653"/>
                    <a:pt x="2350" y="1265"/>
                    <a:pt x="2370" y="1885"/>
                  </a:cubicBezTo>
                  <a:cubicBezTo>
                    <a:pt x="2374" y="2048"/>
                    <a:pt x="2370" y="2216"/>
                    <a:pt x="2354" y="2380"/>
                  </a:cubicBezTo>
                  <a:cubicBezTo>
                    <a:pt x="2131" y="2437"/>
                    <a:pt x="1904" y="2465"/>
                    <a:pt x="1678" y="2465"/>
                  </a:cubicBezTo>
                  <a:cubicBezTo>
                    <a:pt x="1120" y="2465"/>
                    <a:pt x="569" y="2294"/>
                    <a:pt x="105" y="1967"/>
                  </a:cubicBezTo>
                  <a:cubicBezTo>
                    <a:pt x="95" y="1960"/>
                    <a:pt x="84" y="1957"/>
                    <a:pt x="73" y="1957"/>
                  </a:cubicBezTo>
                  <a:cubicBezTo>
                    <a:pt x="50" y="1957"/>
                    <a:pt x="29" y="1969"/>
                    <a:pt x="16" y="1990"/>
                  </a:cubicBezTo>
                  <a:cubicBezTo>
                    <a:pt x="0" y="2021"/>
                    <a:pt x="12" y="2060"/>
                    <a:pt x="43" y="2076"/>
                  </a:cubicBezTo>
                  <a:cubicBezTo>
                    <a:pt x="529" y="2413"/>
                    <a:pt x="1103" y="2592"/>
                    <a:pt x="1692" y="2592"/>
                  </a:cubicBezTo>
                  <a:cubicBezTo>
                    <a:pt x="1755" y="2592"/>
                    <a:pt x="1819" y="2590"/>
                    <a:pt x="1883" y="2586"/>
                  </a:cubicBezTo>
                  <a:cubicBezTo>
                    <a:pt x="2062" y="2571"/>
                    <a:pt x="2241" y="2539"/>
                    <a:pt x="2416" y="2493"/>
                  </a:cubicBezTo>
                  <a:cubicBezTo>
                    <a:pt x="2436" y="2489"/>
                    <a:pt x="2455" y="2473"/>
                    <a:pt x="2459" y="2454"/>
                  </a:cubicBezTo>
                  <a:cubicBezTo>
                    <a:pt x="2471" y="2442"/>
                    <a:pt x="2479" y="2426"/>
                    <a:pt x="2483" y="2411"/>
                  </a:cubicBezTo>
                  <a:cubicBezTo>
                    <a:pt x="2537" y="1776"/>
                    <a:pt x="2459" y="1136"/>
                    <a:pt x="2249" y="532"/>
                  </a:cubicBezTo>
                  <a:cubicBezTo>
                    <a:pt x="2190" y="361"/>
                    <a:pt x="2120" y="193"/>
                    <a:pt x="2042" y="34"/>
                  </a:cubicBezTo>
                  <a:cubicBezTo>
                    <a:pt x="2031" y="10"/>
                    <a:pt x="2012" y="0"/>
                    <a:pt x="199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250139" y="2425189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28" y="0"/>
                  </a:moveTo>
                  <a:cubicBezTo>
                    <a:pt x="106" y="0"/>
                    <a:pt x="85" y="8"/>
                    <a:pt x="66" y="28"/>
                  </a:cubicBezTo>
                  <a:cubicBezTo>
                    <a:pt x="0" y="94"/>
                    <a:pt x="64" y="188"/>
                    <a:pt x="136" y="188"/>
                  </a:cubicBezTo>
                  <a:cubicBezTo>
                    <a:pt x="157" y="188"/>
                    <a:pt x="179" y="180"/>
                    <a:pt x="199" y="160"/>
                  </a:cubicBezTo>
                  <a:cubicBezTo>
                    <a:pt x="265" y="94"/>
                    <a:pt x="199" y="0"/>
                    <a:pt x="12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268739" y="2487186"/>
              <a:ext cx="31952" cy="22772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3" y="0"/>
                  </a:moveTo>
                  <a:cubicBezTo>
                    <a:pt x="111" y="0"/>
                    <a:pt x="87" y="9"/>
                    <a:pt x="66" y="30"/>
                  </a:cubicBezTo>
                  <a:cubicBezTo>
                    <a:pt x="0" y="96"/>
                    <a:pt x="64" y="190"/>
                    <a:pt x="136" y="190"/>
                  </a:cubicBezTo>
                  <a:cubicBezTo>
                    <a:pt x="157" y="190"/>
                    <a:pt x="179" y="182"/>
                    <a:pt x="199" y="163"/>
                  </a:cubicBezTo>
                  <a:cubicBezTo>
                    <a:pt x="267" y="94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5283880" y="2569690"/>
              <a:ext cx="31833" cy="22653"/>
            </a:xfrm>
            <a:custGeom>
              <a:avLst/>
              <a:gdLst/>
              <a:ahLst/>
              <a:cxnLst/>
              <a:rect l="l" t="t" r="r" b="b"/>
              <a:pathLst>
                <a:path w="267" h="190" extrusionOk="0">
                  <a:moveTo>
                    <a:pt x="129" y="0"/>
                  </a:moveTo>
                  <a:cubicBezTo>
                    <a:pt x="108" y="0"/>
                    <a:pt x="86" y="8"/>
                    <a:pt x="68" y="28"/>
                  </a:cubicBezTo>
                  <a:cubicBezTo>
                    <a:pt x="1" y="95"/>
                    <a:pt x="67" y="190"/>
                    <a:pt x="140" y="190"/>
                  </a:cubicBezTo>
                  <a:cubicBezTo>
                    <a:pt x="160" y="190"/>
                    <a:pt x="181" y="182"/>
                    <a:pt x="200" y="164"/>
                  </a:cubicBezTo>
                  <a:cubicBezTo>
                    <a:pt x="267" y="95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293895" y="2646709"/>
              <a:ext cx="32072" cy="22891"/>
            </a:xfrm>
            <a:custGeom>
              <a:avLst/>
              <a:gdLst/>
              <a:ahLst/>
              <a:cxnLst/>
              <a:rect l="l" t="t" r="r" b="b"/>
              <a:pathLst>
                <a:path w="269" h="192" extrusionOk="0">
                  <a:moveTo>
                    <a:pt x="129" y="1"/>
                  </a:moveTo>
                  <a:cubicBezTo>
                    <a:pt x="107" y="1"/>
                    <a:pt x="85" y="9"/>
                    <a:pt x="66" y="29"/>
                  </a:cubicBezTo>
                  <a:cubicBezTo>
                    <a:pt x="0" y="97"/>
                    <a:pt x="62" y="191"/>
                    <a:pt x="135" y="191"/>
                  </a:cubicBezTo>
                  <a:cubicBezTo>
                    <a:pt x="158" y="191"/>
                    <a:pt x="181" y="182"/>
                    <a:pt x="202" y="161"/>
                  </a:cubicBezTo>
                  <a:cubicBezTo>
                    <a:pt x="268" y="95"/>
                    <a:pt x="202" y="1"/>
                    <a:pt x="12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287695" y="2714191"/>
              <a:ext cx="31714" cy="22653"/>
            </a:xfrm>
            <a:custGeom>
              <a:avLst/>
              <a:gdLst/>
              <a:ahLst/>
              <a:cxnLst/>
              <a:rect l="l" t="t" r="r" b="b"/>
              <a:pathLst>
                <a:path w="266" h="190" extrusionOk="0">
                  <a:moveTo>
                    <a:pt x="126" y="0"/>
                  </a:moveTo>
                  <a:cubicBezTo>
                    <a:pt x="105" y="0"/>
                    <a:pt x="83" y="8"/>
                    <a:pt x="63" y="28"/>
                  </a:cubicBezTo>
                  <a:cubicBezTo>
                    <a:pt x="0" y="94"/>
                    <a:pt x="64" y="190"/>
                    <a:pt x="136" y="190"/>
                  </a:cubicBezTo>
                  <a:cubicBezTo>
                    <a:pt x="157" y="190"/>
                    <a:pt x="180" y="181"/>
                    <a:pt x="199" y="160"/>
                  </a:cubicBezTo>
                  <a:cubicBezTo>
                    <a:pt x="266" y="94"/>
                    <a:pt x="199" y="0"/>
                    <a:pt x="1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207815" y="2726948"/>
              <a:ext cx="31714" cy="22772"/>
            </a:xfrm>
            <a:custGeom>
              <a:avLst/>
              <a:gdLst/>
              <a:ahLst/>
              <a:cxnLst/>
              <a:rect l="l" t="t" r="r" b="b"/>
              <a:pathLst>
                <a:path w="266" h="191" extrusionOk="0">
                  <a:moveTo>
                    <a:pt x="130" y="1"/>
                  </a:moveTo>
                  <a:cubicBezTo>
                    <a:pt x="109" y="1"/>
                    <a:pt x="86" y="9"/>
                    <a:pt x="67" y="30"/>
                  </a:cubicBezTo>
                  <a:cubicBezTo>
                    <a:pt x="1" y="96"/>
                    <a:pt x="64" y="190"/>
                    <a:pt x="136" y="190"/>
                  </a:cubicBezTo>
                  <a:cubicBezTo>
                    <a:pt x="158" y="190"/>
                    <a:pt x="180" y="182"/>
                    <a:pt x="199" y="162"/>
                  </a:cubicBezTo>
                  <a:cubicBezTo>
                    <a:pt x="265" y="96"/>
                    <a:pt x="202" y="1"/>
                    <a:pt x="1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136757" y="2726948"/>
              <a:ext cx="31595" cy="22772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0" y="1"/>
                  </a:moveTo>
                  <a:cubicBezTo>
                    <a:pt x="109" y="1"/>
                    <a:pt x="86" y="9"/>
                    <a:pt x="66" y="30"/>
                  </a:cubicBezTo>
                  <a:cubicBezTo>
                    <a:pt x="0" y="96"/>
                    <a:pt x="64" y="190"/>
                    <a:pt x="136" y="190"/>
                  </a:cubicBezTo>
                  <a:cubicBezTo>
                    <a:pt x="157" y="190"/>
                    <a:pt x="179" y="182"/>
                    <a:pt x="199" y="162"/>
                  </a:cubicBezTo>
                  <a:cubicBezTo>
                    <a:pt x="265" y="96"/>
                    <a:pt x="202" y="1"/>
                    <a:pt x="1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55922" y="2710853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29" y="1"/>
                  </a:moveTo>
                  <a:cubicBezTo>
                    <a:pt x="108" y="1"/>
                    <a:pt x="86" y="9"/>
                    <a:pt x="66" y="29"/>
                  </a:cubicBezTo>
                  <a:cubicBezTo>
                    <a:pt x="0" y="95"/>
                    <a:pt x="62" y="189"/>
                    <a:pt x="134" y="189"/>
                  </a:cubicBezTo>
                  <a:cubicBezTo>
                    <a:pt x="156" y="189"/>
                    <a:pt x="178" y="181"/>
                    <a:pt x="199" y="161"/>
                  </a:cubicBezTo>
                  <a:cubicBezTo>
                    <a:pt x="265" y="95"/>
                    <a:pt x="201" y="1"/>
                    <a:pt x="12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5"/>
            <p:cNvSpPr/>
            <p:nvPr/>
          </p:nvSpPr>
          <p:spPr>
            <a:xfrm>
              <a:off x="4990826" y="2686292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28" y="0"/>
                  </a:moveTo>
                  <a:cubicBezTo>
                    <a:pt x="107" y="0"/>
                    <a:pt x="85" y="8"/>
                    <a:pt x="67" y="28"/>
                  </a:cubicBezTo>
                  <a:cubicBezTo>
                    <a:pt x="1" y="94"/>
                    <a:pt x="64" y="188"/>
                    <a:pt x="136" y="188"/>
                  </a:cubicBezTo>
                  <a:cubicBezTo>
                    <a:pt x="158" y="188"/>
                    <a:pt x="180" y="180"/>
                    <a:pt x="199" y="160"/>
                  </a:cubicBezTo>
                  <a:cubicBezTo>
                    <a:pt x="265" y="94"/>
                    <a:pt x="199" y="0"/>
                    <a:pt x="12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5"/>
            <p:cNvSpPr/>
            <p:nvPr/>
          </p:nvSpPr>
          <p:spPr>
            <a:xfrm>
              <a:off x="4284538" y="2739228"/>
              <a:ext cx="510283" cy="370432"/>
            </a:xfrm>
            <a:custGeom>
              <a:avLst/>
              <a:gdLst/>
              <a:ahLst/>
              <a:cxnLst/>
              <a:rect l="l" t="t" r="r" b="b"/>
              <a:pathLst>
                <a:path w="4280" h="3107" extrusionOk="0">
                  <a:moveTo>
                    <a:pt x="4166" y="1"/>
                  </a:moveTo>
                  <a:cubicBezTo>
                    <a:pt x="4127" y="1"/>
                    <a:pt x="4089" y="21"/>
                    <a:pt x="4073" y="67"/>
                  </a:cubicBezTo>
                  <a:cubicBezTo>
                    <a:pt x="3773" y="936"/>
                    <a:pt x="3290" y="1735"/>
                    <a:pt x="2655" y="2405"/>
                  </a:cubicBezTo>
                  <a:cubicBezTo>
                    <a:pt x="2487" y="2581"/>
                    <a:pt x="2312" y="2752"/>
                    <a:pt x="2125" y="2908"/>
                  </a:cubicBezTo>
                  <a:cubicBezTo>
                    <a:pt x="1338" y="2441"/>
                    <a:pt x="730" y="1723"/>
                    <a:pt x="402" y="870"/>
                  </a:cubicBezTo>
                  <a:cubicBezTo>
                    <a:pt x="309" y="624"/>
                    <a:pt x="239" y="371"/>
                    <a:pt x="196" y="114"/>
                  </a:cubicBezTo>
                  <a:cubicBezTo>
                    <a:pt x="183" y="71"/>
                    <a:pt x="144" y="45"/>
                    <a:pt x="102" y="45"/>
                  </a:cubicBezTo>
                  <a:cubicBezTo>
                    <a:pt x="95" y="45"/>
                    <a:pt x="87" y="46"/>
                    <a:pt x="79" y="48"/>
                  </a:cubicBezTo>
                  <a:cubicBezTo>
                    <a:pt x="28" y="63"/>
                    <a:pt x="1" y="114"/>
                    <a:pt x="13" y="165"/>
                  </a:cubicBezTo>
                  <a:cubicBezTo>
                    <a:pt x="184" y="1119"/>
                    <a:pt x="675" y="1988"/>
                    <a:pt x="1408" y="2628"/>
                  </a:cubicBezTo>
                  <a:cubicBezTo>
                    <a:pt x="1610" y="2803"/>
                    <a:pt x="1833" y="2963"/>
                    <a:pt x="2066" y="3095"/>
                  </a:cubicBezTo>
                  <a:cubicBezTo>
                    <a:pt x="2080" y="3103"/>
                    <a:pt x="2096" y="3107"/>
                    <a:pt x="2111" y="3107"/>
                  </a:cubicBezTo>
                  <a:cubicBezTo>
                    <a:pt x="2127" y="3107"/>
                    <a:pt x="2142" y="3103"/>
                    <a:pt x="2156" y="3095"/>
                  </a:cubicBezTo>
                  <a:cubicBezTo>
                    <a:pt x="2160" y="3096"/>
                    <a:pt x="2164" y="3096"/>
                    <a:pt x="2168" y="3096"/>
                  </a:cubicBezTo>
                  <a:cubicBezTo>
                    <a:pt x="2187" y="3096"/>
                    <a:pt x="2206" y="3088"/>
                    <a:pt x="2222" y="3072"/>
                  </a:cubicBezTo>
                  <a:cubicBezTo>
                    <a:pt x="2947" y="2464"/>
                    <a:pt x="3536" y="1712"/>
                    <a:pt x="3949" y="858"/>
                  </a:cubicBezTo>
                  <a:cubicBezTo>
                    <a:pt x="4066" y="617"/>
                    <a:pt x="4167" y="371"/>
                    <a:pt x="4257" y="114"/>
                  </a:cubicBezTo>
                  <a:cubicBezTo>
                    <a:pt x="4280" y="46"/>
                    <a:pt x="4223" y="1"/>
                    <a:pt x="416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4367757" y="2739347"/>
              <a:ext cx="344083" cy="249657"/>
            </a:xfrm>
            <a:custGeom>
              <a:avLst/>
              <a:gdLst/>
              <a:ahLst/>
              <a:cxnLst/>
              <a:rect l="l" t="t" r="r" b="b"/>
              <a:pathLst>
                <a:path w="2886" h="2094" extrusionOk="0">
                  <a:moveTo>
                    <a:pt x="2807" y="1"/>
                  </a:moveTo>
                  <a:cubicBezTo>
                    <a:pt x="2781" y="1"/>
                    <a:pt x="2755" y="14"/>
                    <a:pt x="2744" y="43"/>
                  </a:cubicBezTo>
                  <a:cubicBezTo>
                    <a:pt x="2541" y="631"/>
                    <a:pt x="2218" y="1169"/>
                    <a:pt x="1789" y="1621"/>
                  </a:cubicBezTo>
                  <a:cubicBezTo>
                    <a:pt x="1676" y="1742"/>
                    <a:pt x="1559" y="1855"/>
                    <a:pt x="1431" y="1960"/>
                  </a:cubicBezTo>
                  <a:cubicBezTo>
                    <a:pt x="745" y="1555"/>
                    <a:pt x="269" y="865"/>
                    <a:pt x="133" y="78"/>
                  </a:cubicBezTo>
                  <a:cubicBezTo>
                    <a:pt x="123" y="48"/>
                    <a:pt x="96" y="29"/>
                    <a:pt x="69" y="29"/>
                  </a:cubicBezTo>
                  <a:cubicBezTo>
                    <a:pt x="64" y="29"/>
                    <a:pt x="60" y="30"/>
                    <a:pt x="55" y="31"/>
                  </a:cubicBezTo>
                  <a:cubicBezTo>
                    <a:pt x="20" y="43"/>
                    <a:pt x="1" y="78"/>
                    <a:pt x="8" y="113"/>
                  </a:cubicBezTo>
                  <a:cubicBezTo>
                    <a:pt x="125" y="756"/>
                    <a:pt x="456" y="1341"/>
                    <a:pt x="948" y="1769"/>
                  </a:cubicBezTo>
                  <a:cubicBezTo>
                    <a:pt x="1088" y="1890"/>
                    <a:pt x="1236" y="1995"/>
                    <a:pt x="1392" y="2085"/>
                  </a:cubicBezTo>
                  <a:cubicBezTo>
                    <a:pt x="1402" y="2091"/>
                    <a:pt x="1412" y="2094"/>
                    <a:pt x="1422" y="2094"/>
                  </a:cubicBezTo>
                  <a:cubicBezTo>
                    <a:pt x="1433" y="2094"/>
                    <a:pt x="1442" y="2091"/>
                    <a:pt x="1450" y="2085"/>
                  </a:cubicBezTo>
                  <a:cubicBezTo>
                    <a:pt x="1470" y="2085"/>
                    <a:pt x="1485" y="2081"/>
                    <a:pt x="1497" y="2069"/>
                  </a:cubicBezTo>
                  <a:cubicBezTo>
                    <a:pt x="1988" y="1660"/>
                    <a:pt x="2382" y="1153"/>
                    <a:pt x="2662" y="581"/>
                  </a:cubicBezTo>
                  <a:cubicBezTo>
                    <a:pt x="2740" y="417"/>
                    <a:pt x="2810" y="249"/>
                    <a:pt x="2869" y="78"/>
                  </a:cubicBezTo>
                  <a:cubicBezTo>
                    <a:pt x="2885" y="31"/>
                    <a:pt x="2846" y="1"/>
                    <a:pt x="280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4701825" y="2799198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1" y="1"/>
                  </a:moveTo>
                  <a:cubicBezTo>
                    <a:pt x="1" y="1"/>
                    <a:pt x="1" y="188"/>
                    <a:pt x="121" y="188"/>
                  </a:cubicBezTo>
                  <a:cubicBezTo>
                    <a:pt x="242" y="188"/>
                    <a:pt x="242" y="1"/>
                    <a:pt x="12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4670230" y="2856427"/>
              <a:ext cx="29806" cy="22772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25" y="0"/>
                  </a:moveTo>
                  <a:cubicBezTo>
                    <a:pt x="1" y="0"/>
                    <a:pt x="1" y="191"/>
                    <a:pt x="125" y="191"/>
                  </a:cubicBezTo>
                  <a:cubicBezTo>
                    <a:pt x="250" y="191"/>
                    <a:pt x="250" y="0"/>
                    <a:pt x="1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5"/>
            <p:cNvSpPr/>
            <p:nvPr/>
          </p:nvSpPr>
          <p:spPr>
            <a:xfrm>
              <a:off x="4623255" y="2925577"/>
              <a:ext cx="29449" cy="22414"/>
            </a:xfrm>
            <a:custGeom>
              <a:avLst/>
              <a:gdLst/>
              <a:ahLst/>
              <a:cxnLst/>
              <a:rect l="l" t="t" r="r" b="b"/>
              <a:pathLst>
                <a:path w="247" h="188" extrusionOk="0">
                  <a:moveTo>
                    <a:pt x="126" y="1"/>
                  </a:moveTo>
                  <a:cubicBezTo>
                    <a:pt x="5" y="1"/>
                    <a:pt x="1" y="188"/>
                    <a:pt x="126" y="188"/>
                  </a:cubicBezTo>
                  <a:cubicBezTo>
                    <a:pt x="246" y="188"/>
                    <a:pt x="246" y="1"/>
                    <a:pt x="12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5"/>
            <p:cNvSpPr/>
            <p:nvPr/>
          </p:nvSpPr>
          <p:spPr>
            <a:xfrm>
              <a:off x="4575923" y="2986978"/>
              <a:ext cx="29329" cy="22891"/>
            </a:xfrm>
            <a:custGeom>
              <a:avLst/>
              <a:gdLst/>
              <a:ahLst/>
              <a:cxnLst/>
              <a:rect l="l" t="t" r="r" b="b"/>
              <a:pathLst>
                <a:path w="246" h="192" extrusionOk="0">
                  <a:moveTo>
                    <a:pt x="125" y="0"/>
                  </a:moveTo>
                  <a:cubicBezTo>
                    <a:pt x="0" y="0"/>
                    <a:pt x="0" y="191"/>
                    <a:pt x="125" y="191"/>
                  </a:cubicBezTo>
                  <a:cubicBezTo>
                    <a:pt x="246" y="191"/>
                    <a:pt x="246" y="0"/>
                    <a:pt x="1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5"/>
            <p:cNvSpPr/>
            <p:nvPr/>
          </p:nvSpPr>
          <p:spPr>
            <a:xfrm>
              <a:off x="4523822" y="3030138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2" y="1"/>
                  </a:moveTo>
                  <a:cubicBezTo>
                    <a:pt x="1" y="1"/>
                    <a:pt x="1" y="188"/>
                    <a:pt x="122" y="188"/>
                  </a:cubicBezTo>
                  <a:cubicBezTo>
                    <a:pt x="243" y="188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5"/>
            <p:cNvSpPr/>
            <p:nvPr/>
          </p:nvSpPr>
          <p:spPr>
            <a:xfrm>
              <a:off x="4458368" y="2982805"/>
              <a:ext cx="28972" cy="22772"/>
            </a:xfrm>
            <a:custGeom>
              <a:avLst/>
              <a:gdLst/>
              <a:ahLst/>
              <a:cxnLst/>
              <a:rect l="l" t="t" r="r" b="b"/>
              <a:pathLst>
                <a:path w="243" h="191" extrusionOk="0">
                  <a:moveTo>
                    <a:pt x="121" y="0"/>
                  </a:moveTo>
                  <a:cubicBezTo>
                    <a:pt x="0" y="0"/>
                    <a:pt x="0" y="191"/>
                    <a:pt x="121" y="191"/>
                  </a:cubicBezTo>
                  <a:cubicBezTo>
                    <a:pt x="242" y="191"/>
                    <a:pt x="242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5"/>
            <p:cNvSpPr/>
            <p:nvPr/>
          </p:nvSpPr>
          <p:spPr>
            <a:xfrm>
              <a:off x="4408174" y="2932612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1" y="0"/>
                  </a:moveTo>
                  <a:cubicBezTo>
                    <a:pt x="1" y="0"/>
                    <a:pt x="1" y="187"/>
                    <a:pt x="121" y="187"/>
                  </a:cubicBezTo>
                  <a:cubicBezTo>
                    <a:pt x="242" y="187"/>
                    <a:pt x="242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5"/>
            <p:cNvSpPr/>
            <p:nvPr/>
          </p:nvSpPr>
          <p:spPr>
            <a:xfrm>
              <a:off x="4362153" y="2863819"/>
              <a:ext cx="28972" cy="22414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25" y="0"/>
                  </a:moveTo>
                  <a:cubicBezTo>
                    <a:pt x="1" y="0"/>
                    <a:pt x="1" y="187"/>
                    <a:pt x="125" y="187"/>
                  </a:cubicBezTo>
                  <a:cubicBezTo>
                    <a:pt x="242" y="180"/>
                    <a:pt x="242" y="8"/>
                    <a:pt x="1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5"/>
            <p:cNvSpPr/>
            <p:nvPr/>
          </p:nvSpPr>
          <p:spPr>
            <a:xfrm>
              <a:off x="4333420" y="2800629"/>
              <a:ext cx="28852" cy="22414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21" y="0"/>
                  </a:moveTo>
                  <a:cubicBezTo>
                    <a:pt x="0" y="0"/>
                    <a:pt x="0" y="187"/>
                    <a:pt x="121" y="187"/>
                  </a:cubicBezTo>
                  <a:cubicBezTo>
                    <a:pt x="242" y="187"/>
                    <a:pt x="242" y="0"/>
                    <a:pt x="12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5"/>
            <p:cNvSpPr/>
            <p:nvPr/>
          </p:nvSpPr>
          <p:spPr>
            <a:xfrm>
              <a:off x="3697356" y="2340301"/>
              <a:ext cx="471296" cy="440179"/>
            </a:xfrm>
            <a:custGeom>
              <a:avLst/>
              <a:gdLst/>
              <a:ahLst/>
              <a:cxnLst/>
              <a:rect l="l" t="t" r="r" b="b"/>
              <a:pathLst>
                <a:path w="3953" h="3692" extrusionOk="0">
                  <a:moveTo>
                    <a:pt x="908" y="0"/>
                  </a:moveTo>
                  <a:cubicBezTo>
                    <a:pt x="874" y="0"/>
                    <a:pt x="841" y="17"/>
                    <a:pt x="822" y="46"/>
                  </a:cubicBezTo>
                  <a:cubicBezTo>
                    <a:pt x="269" y="845"/>
                    <a:pt x="0" y="1808"/>
                    <a:pt x="70" y="2774"/>
                  </a:cubicBezTo>
                  <a:cubicBezTo>
                    <a:pt x="86" y="3043"/>
                    <a:pt x="133" y="3312"/>
                    <a:pt x="203" y="3573"/>
                  </a:cubicBezTo>
                  <a:cubicBezTo>
                    <a:pt x="210" y="3600"/>
                    <a:pt x="234" y="3628"/>
                    <a:pt x="265" y="3635"/>
                  </a:cubicBezTo>
                  <a:cubicBezTo>
                    <a:pt x="281" y="3655"/>
                    <a:pt x="304" y="3667"/>
                    <a:pt x="327" y="3667"/>
                  </a:cubicBezTo>
                  <a:cubicBezTo>
                    <a:pt x="522" y="3683"/>
                    <a:pt x="718" y="3692"/>
                    <a:pt x="913" y="3692"/>
                  </a:cubicBezTo>
                  <a:cubicBezTo>
                    <a:pt x="1661" y="3692"/>
                    <a:pt x="2406" y="3568"/>
                    <a:pt x="3114" y="3324"/>
                  </a:cubicBezTo>
                  <a:cubicBezTo>
                    <a:pt x="3367" y="3234"/>
                    <a:pt x="3617" y="3133"/>
                    <a:pt x="3858" y="3016"/>
                  </a:cubicBezTo>
                  <a:cubicBezTo>
                    <a:pt x="3953" y="2968"/>
                    <a:pt x="3895" y="2839"/>
                    <a:pt x="3806" y="2839"/>
                  </a:cubicBezTo>
                  <a:cubicBezTo>
                    <a:pt x="3793" y="2839"/>
                    <a:pt x="3779" y="2841"/>
                    <a:pt x="3765" y="2848"/>
                  </a:cubicBezTo>
                  <a:cubicBezTo>
                    <a:pt x="2935" y="3253"/>
                    <a:pt x="2030" y="3476"/>
                    <a:pt x="1107" y="3503"/>
                  </a:cubicBezTo>
                  <a:cubicBezTo>
                    <a:pt x="1052" y="3504"/>
                    <a:pt x="997" y="3504"/>
                    <a:pt x="942" y="3504"/>
                  </a:cubicBezTo>
                  <a:cubicBezTo>
                    <a:pt x="753" y="3504"/>
                    <a:pt x="565" y="3498"/>
                    <a:pt x="378" y="3483"/>
                  </a:cubicBezTo>
                  <a:cubicBezTo>
                    <a:pt x="78" y="2330"/>
                    <a:pt x="304" y="1110"/>
                    <a:pt x="990" y="140"/>
                  </a:cubicBezTo>
                  <a:cubicBezTo>
                    <a:pt x="1013" y="93"/>
                    <a:pt x="998" y="38"/>
                    <a:pt x="955" y="11"/>
                  </a:cubicBezTo>
                  <a:cubicBezTo>
                    <a:pt x="940" y="4"/>
                    <a:pt x="924" y="0"/>
                    <a:pt x="90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3792139" y="2395979"/>
              <a:ext cx="317496" cy="296632"/>
            </a:xfrm>
            <a:custGeom>
              <a:avLst/>
              <a:gdLst/>
              <a:ahLst/>
              <a:cxnLst/>
              <a:rect l="l" t="t" r="r" b="b"/>
              <a:pathLst>
                <a:path w="2663" h="2488" extrusionOk="0">
                  <a:moveTo>
                    <a:pt x="610" y="0"/>
                  </a:moveTo>
                  <a:cubicBezTo>
                    <a:pt x="588" y="0"/>
                    <a:pt x="568" y="10"/>
                    <a:pt x="557" y="31"/>
                  </a:cubicBezTo>
                  <a:cubicBezTo>
                    <a:pt x="179" y="569"/>
                    <a:pt x="0" y="1216"/>
                    <a:pt x="47" y="1871"/>
                  </a:cubicBezTo>
                  <a:cubicBezTo>
                    <a:pt x="58" y="2050"/>
                    <a:pt x="90" y="2229"/>
                    <a:pt x="136" y="2405"/>
                  </a:cubicBezTo>
                  <a:cubicBezTo>
                    <a:pt x="140" y="2428"/>
                    <a:pt x="156" y="2443"/>
                    <a:pt x="179" y="2447"/>
                  </a:cubicBezTo>
                  <a:cubicBezTo>
                    <a:pt x="191" y="2463"/>
                    <a:pt x="207" y="2467"/>
                    <a:pt x="222" y="2471"/>
                  </a:cubicBezTo>
                  <a:cubicBezTo>
                    <a:pt x="353" y="2482"/>
                    <a:pt x="484" y="2488"/>
                    <a:pt x="615" y="2488"/>
                  </a:cubicBezTo>
                  <a:cubicBezTo>
                    <a:pt x="1119" y="2488"/>
                    <a:pt x="1621" y="2404"/>
                    <a:pt x="2101" y="2237"/>
                  </a:cubicBezTo>
                  <a:cubicBezTo>
                    <a:pt x="2268" y="2178"/>
                    <a:pt x="2436" y="2108"/>
                    <a:pt x="2599" y="2030"/>
                  </a:cubicBezTo>
                  <a:cubicBezTo>
                    <a:pt x="2663" y="2000"/>
                    <a:pt x="2626" y="1913"/>
                    <a:pt x="2568" y="1913"/>
                  </a:cubicBezTo>
                  <a:cubicBezTo>
                    <a:pt x="2558" y="1913"/>
                    <a:pt x="2548" y="1916"/>
                    <a:pt x="2537" y="1921"/>
                  </a:cubicBezTo>
                  <a:cubicBezTo>
                    <a:pt x="1938" y="2211"/>
                    <a:pt x="1284" y="2361"/>
                    <a:pt x="621" y="2361"/>
                  </a:cubicBezTo>
                  <a:cubicBezTo>
                    <a:pt x="498" y="2361"/>
                    <a:pt x="376" y="2356"/>
                    <a:pt x="253" y="2346"/>
                  </a:cubicBezTo>
                  <a:cubicBezTo>
                    <a:pt x="101" y="1746"/>
                    <a:pt x="156" y="1115"/>
                    <a:pt x="405" y="553"/>
                  </a:cubicBezTo>
                  <a:cubicBezTo>
                    <a:pt x="475" y="390"/>
                    <a:pt x="565" y="238"/>
                    <a:pt x="666" y="94"/>
                  </a:cubicBezTo>
                  <a:cubicBezTo>
                    <a:pt x="682" y="62"/>
                    <a:pt x="674" y="23"/>
                    <a:pt x="643" y="8"/>
                  </a:cubicBezTo>
                  <a:cubicBezTo>
                    <a:pt x="633" y="3"/>
                    <a:pt x="621" y="0"/>
                    <a:pt x="61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5"/>
            <p:cNvSpPr/>
            <p:nvPr/>
          </p:nvSpPr>
          <p:spPr>
            <a:xfrm>
              <a:off x="4047161" y="2675085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6" y="1"/>
                  </a:moveTo>
                  <a:cubicBezTo>
                    <a:pt x="64" y="1"/>
                    <a:pt x="1" y="95"/>
                    <a:pt x="67" y="161"/>
                  </a:cubicBezTo>
                  <a:cubicBezTo>
                    <a:pt x="86" y="180"/>
                    <a:pt x="108" y="188"/>
                    <a:pt x="129" y="188"/>
                  </a:cubicBezTo>
                  <a:cubicBezTo>
                    <a:pt x="201" y="188"/>
                    <a:pt x="266" y="92"/>
                    <a:pt x="199" y="28"/>
                  </a:cubicBezTo>
                  <a:cubicBezTo>
                    <a:pt x="180" y="9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5"/>
            <p:cNvSpPr/>
            <p:nvPr/>
          </p:nvSpPr>
          <p:spPr>
            <a:xfrm>
              <a:off x="3984926" y="2693684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6" y="1"/>
                  </a:moveTo>
                  <a:cubicBezTo>
                    <a:pt x="64" y="1"/>
                    <a:pt x="0" y="95"/>
                    <a:pt x="67" y="161"/>
                  </a:cubicBezTo>
                  <a:cubicBezTo>
                    <a:pt x="86" y="180"/>
                    <a:pt x="108" y="189"/>
                    <a:pt x="129" y="189"/>
                  </a:cubicBezTo>
                  <a:cubicBezTo>
                    <a:pt x="201" y="189"/>
                    <a:pt x="265" y="95"/>
                    <a:pt x="199" y="28"/>
                  </a:cubicBezTo>
                  <a:cubicBezTo>
                    <a:pt x="180" y="9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3902303" y="2709064"/>
              <a:ext cx="32072" cy="22891"/>
            </a:xfrm>
            <a:custGeom>
              <a:avLst/>
              <a:gdLst/>
              <a:ahLst/>
              <a:cxnLst/>
              <a:rect l="l" t="t" r="r" b="b"/>
              <a:pathLst>
                <a:path w="269" h="192" extrusionOk="0">
                  <a:moveTo>
                    <a:pt x="138" y="0"/>
                  </a:moveTo>
                  <a:cubicBezTo>
                    <a:pt x="64" y="0"/>
                    <a:pt x="1" y="95"/>
                    <a:pt x="70" y="164"/>
                  </a:cubicBezTo>
                  <a:cubicBezTo>
                    <a:pt x="89" y="183"/>
                    <a:pt x="110" y="192"/>
                    <a:pt x="131" y="192"/>
                  </a:cubicBezTo>
                  <a:cubicBezTo>
                    <a:pt x="204" y="192"/>
                    <a:pt x="269" y="94"/>
                    <a:pt x="202" y="28"/>
                  </a:cubicBezTo>
                  <a:cubicBezTo>
                    <a:pt x="182" y="8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3825522" y="2719318"/>
              <a:ext cx="31714" cy="22414"/>
            </a:xfrm>
            <a:custGeom>
              <a:avLst/>
              <a:gdLst/>
              <a:ahLst/>
              <a:cxnLst/>
              <a:rect l="l" t="t" r="r" b="b"/>
              <a:pathLst>
                <a:path w="266" h="188" extrusionOk="0">
                  <a:moveTo>
                    <a:pt x="138" y="0"/>
                  </a:moveTo>
                  <a:cubicBezTo>
                    <a:pt x="65" y="0"/>
                    <a:pt x="0" y="97"/>
                    <a:pt x="67" y="160"/>
                  </a:cubicBezTo>
                  <a:cubicBezTo>
                    <a:pt x="86" y="179"/>
                    <a:pt x="108" y="187"/>
                    <a:pt x="129" y="187"/>
                  </a:cubicBezTo>
                  <a:cubicBezTo>
                    <a:pt x="201" y="187"/>
                    <a:pt x="266" y="91"/>
                    <a:pt x="199" y="28"/>
                  </a:cubicBezTo>
                  <a:cubicBezTo>
                    <a:pt x="180" y="8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3757803" y="2712760"/>
              <a:ext cx="32072" cy="22414"/>
            </a:xfrm>
            <a:custGeom>
              <a:avLst/>
              <a:gdLst/>
              <a:ahLst/>
              <a:cxnLst/>
              <a:rect l="l" t="t" r="r" b="b"/>
              <a:pathLst>
                <a:path w="269" h="188" extrusionOk="0">
                  <a:moveTo>
                    <a:pt x="139" y="0"/>
                  </a:moveTo>
                  <a:cubicBezTo>
                    <a:pt x="66" y="0"/>
                    <a:pt x="1" y="94"/>
                    <a:pt x="70" y="161"/>
                  </a:cubicBezTo>
                  <a:cubicBezTo>
                    <a:pt x="89" y="180"/>
                    <a:pt x="111" y="188"/>
                    <a:pt x="132" y="188"/>
                  </a:cubicBezTo>
                  <a:cubicBezTo>
                    <a:pt x="204" y="188"/>
                    <a:pt x="269" y="92"/>
                    <a:pt x="202" y="28"/>
                  </a:cubicBezTo>
                  <a:cubicBezTo>
                    <a:pt x="183" y="9"/>
                    <a:pt x="161" y="0"/>
                    <a:pt x="13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745165" y="2632641"/>
              <a:ext cx="32072" cy="22772"/>
            </a:xfrm>
            <a:custGeom>
              <a:avLst/>
              <a:gdLst/>
              <a:ahLst/>
              <a:cxnLst/>
              <a:rect l="l" t="t" r="r" b="b"/>
              <a:pathLst>
                <a:path w="269" h="191" extrusionOk="0">
                  <a:moveTo>
                    <a:pt x="136" y="0"/>
                  </a:moveTo>
                  <a:cubicBezTo>
                    <a:pt x="64" y="0"/>
                    <a:pt x="1" y="96"/>
                    <a:pt x="67" y="162"/>
                  </a:cubicBezTo>
                  <a:cubicBezTo>
                    <a:pt x="86" y="182"/>
                    <a:pt x="108" y="190"/>
                    <a:pt x="130" y="190"/>
                  </a:cubicBezTo>
                  <a:cubicBezTo>
                    <a:pt x="203" y="190"/>
                    <a:pt x="268" y="96"/>
                    <a:pt x="199" y="30"/>
                  </a:cubicBezTo>
                  <a:cubicBezTo>
                    <a:pt x="179" y="9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3745165" y="2561940"/>
              <a:ext cx="32072" cy="22295"/>
            </a:xfrm>
            <a:custGeom>
              <a:avLst/>
              <a:gdLst/>
              <a:ahLst/>
              <a:cxnLst/>
              <a:rect l="l" t="t" r="r" b="b"/>
              <a:pathLst>
                <a:path w="269" h="187" extrusionOk="0">
                  <a:moveTo>
                    <a:pt x="137" y="0"/>
                  </a:moveTo>
                  <a:cubicBezTo>
                    <a:pt x="65" y="0"/>
                    <a:pt x="0" y="93"/>
                    <a:pt x="67" y="159"/>
                  </a:cubicBezTo>
                  <a:cubicBezTo>
                    <a:pt x="86" y="179"/>
                    <a:pt x="108" y="187"/>
                    <a:pt x="130" y="187"/>
                  </a:cubicBezTo>
                  <a:cubicBezTo>
                    <a:pt x="203" y="187"/>
                    <a:pt x="268" y="93"/>
                    <a:pt x="199" y="27"/>
                  </a:cubicBezTo>
                  <a:cubicBezTo>
                    <a:pt x="180" y="8"/>
                    <a:pt x="158" y="0"/>
                    <a:pt x="13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3761379" y="2480629"/>
              <a:ext cx="31833" cy="22772"/>
            </a:xfrm>
            <a:custGeom>
              <a:avLst/>
              <a:gdLst/>
              <a:ahLst/>
              <a:cxnLst/>
              <a:rect l="l" t="t" r="r" b="b"/>
              <a:pathLst>
                <a:path w="267" h="191" extrusionOk="0">
                  <a:moveTo>
                    <a:pt x="139" y="1"/>
                  </a:moveTo>
                  <a:cubicBezTo>
                    <a:pt x="66" y="1"/>
                    <a:pt x="0" y="96"/>
                    <a:pt x="67" y="163"/>
                  </a:cubicBezTo>
                  <a:cubicBezTo>
                    <a:pt x="86" y="182"/>
                    <a:pt x="108" y="190"/>
                    <a:pt x="129" y="190"/>
                  </a:cubicBezTo>
                  <a:cubicBezTo>
                    <a:pt x="201" y="190"/>
                    <a:pt x="266" y="93"/>
                    <a:pt x="200" y="27"/>
                  </a:cubicBezTo>
                  <a:cubicBezTo>
                    <a:pt x="181" y="9"/>
                    <a:pt x="159" y="1"/>
                    <a:pt x="1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3785701" y="2415651"/>
              <a:ext cx="32072" cy="22772"/>
            </a:xfrm>
            <a:custGeom>
              <a:avLst/>
              <a:gdLst/>
              <a:ahLst/>
              <a:cxnLst/>
              <a:rect l="l" t="t" r="r" b="b"/>
              <a:pathLst>
                <a:path w="269" h="191" extrusionOk="0">
                  <a:moveTo>
                    <a:pt x="135" y="0"/>
                  </a:moveTo>
                  <a:cubicBezTo>
                    <a:pt x="63" y="0"/>
                    <a:pt x="1" y="94"/>
                    <a:pt x="70" y="162"/>
                  </a:cubicBezTo>
                  <a:cubicBezTo>
                    <a:pt x="89" y="182"/>
                    <a:pt x="111" y="190"/>
                    <a:pt x="132" y="190"/>
                  </a:cubicBezTo>
                  <a:cubicBezTo>
                    <a:pt x="204" y="190"/>
                    <a:pt x="268" y="96"/>
                    <a:pt x="202" y="30"/>
                  </a:cubicBezTo>
                  <a:cubicBezTo>
                    <a:pt x="181" y="9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3389279" y="1706380"/>
              <a:ext cx="375440" cy="506945"/>
            </a:xfrm>
            <a:custGeom>
              <a:avLst/>
              <a:gdLst/>
              <a:ahLst/>
              <a:cxnLst/>
              <a:rect l="l" t="t" r="r" b="b"/>
              <a:pathLst>
                <a:path w="3149" h="4252" extrusionOk="0">
                  <a:moveTo>
                    <a:pt x="2973" y="1"/>
                  </a:moveTo>
                  <a:cubicBezTo>
                    <a:pt x="2964" y="1"/>
                    <a:pt x="2955" y="2"/>
                    <a:pt x="2946" y="5"/>
                  </a:cubicBezTo>
                  <a:cubicBezTo>
                    <a:pt x="1992" y="172"/>
                    <a:pt x="1119" y="667"/>
                    <a:pt x="483" y="1400"/>
                  </a:cubicBezTo>
                  <a:cubicBezTo>
                    <a:pt x="304" y="1602"/>
                    <a:pt x="148" y="1825"/>
                    <a:pt x="16" y="2058"/>
                  </a:cubicBezTo>
                  <a:cubicBezTo>
                    <a:pt x="0" y="2086"/>
                    <a:pt x="0" y="2117"/>
                    <a:pt x="16" y="2144"/>
                  </a:cubicBezTo>
                  <a:cubicBezTo>
                    <a:pt x="12" y="2168"/>
                    <a:pt x="20" y="2195"/>
                    <a:pt x="39" y="2210"/>
                  </a:cubicBezTo>
                  <a:cubicBezTo>
                    <a:pt x="647" y="2939"/>
                    <a:pt x="1399" y="3528"/>
                    <a:pt x="2253" y="3941"/>
                  </a:cubicBezTo>
                  <a:cubicBezTo>
                    <a:pt x="2494" y="4058"/>
                    <a:pt x="2744" y="4159"/>
                    <a:pt x="2997" y="4245"/>
                  </a:cubicBezTo>
                  <a:cubicBezTo>
                    <a:pt x="3009" y="4249"/>
                    <a:pt x="3020" y="4251"/>
                    <a:pt x="3030" y="4251"/>
                  </a:cubicBezTo>
                  <a:cubicBezTo>
                    <a:pt x="3119" y="4251"/>
                    <a:pt x="3149" y="4100"/>
                    <a:pt x="3044" y="4065"/>
                  </a:cubicBezTo>
                  <a:cubicBezTo>
                    <a:pt x="1937" y="3683"/>
                    <a:pt x="955" y="3009"/>
                    <a:pt x="203" y="2117"/>
                  </a:cubicBezTo>
                  <a:cubicBezTo>
                    <a:pt x="667" y="1330"/>
                    <a:pt x="1388" y="722"/>
                    <a:pt x="2241" y="394"/>
                  </a:cubicBezTo>
                  <a:cubicBezTo>
                    <a:pt x="2487" y="301"/>
                    <a:pt x="2740" y="231"/>
                    <a:pt x="2997" y="188"/>
                  </a:cubicBezTo>
                  <a:cubicBezTo>
                    <a:pt x="3048" y="172"/>
                    <a:pt x="3075" y="122"/>
                    <a:pt x="3063" y="71"/>
                  </a:cubicBezTo>
                  <a:cubicBezTo>
                    <a:pt x="3051" y="29"/>
                    <a:pt x="3014" y="1"/>
                    <a:pt x="297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3510530" y="1789122"/>
              <a:ext cx="252399" cy="341580"/>
            </a:xfrm>
            <a:custGeom>
              <a:avLst/>
              <a:gdLst/>
              <a:ahLst/>
              <a:cxnLst/>
              <a:rect l="l" t="t" r="r" b="b"/>
              <a:pathLst>
                <a:path w="2117" h="2865" extrusionOk="0">
                  <a:moveTo>
                    <a:pt x="2001" y="1"/>
                  </a:moveTo>
                  <a:cubicBezTo>
                    <a:pt x="1994" y="1"/>
                    <a:pt x="1987" y="2"/>
                    <a:pt x="1980" y="4"/>
                  </a:cubicBezTo>
                  <a:cubicBezTo>
                    <a:pt x="1337" y="117"/>
                    <a:pt x="753" y="449"/>
                    <a:pt x="324" y="944"/>
                  </a:cubicBezTo>
                  <a:cubicBezTo>
                    <a:pt x="207" y="1080"/>
                    <a:pt x="102" y="1228"/>
                    <a:pt x="8" y="1388"/>
                  </a:cubicBezTo>
                  <a:cubicBezTo>
                    <a:pt x="0" y="1403"/>
                    <a:pt x="0" y="1427"/>
                    <a:pt x="8" y="1446"/>
                  </a:cubicBezTo>
                  <a:cubicBezTo>
                    <a:pt x="8" y="1462"/>
                    <a:pt x="16" y="1477"/>
                    <a:pt x="24" y="1489"/>
                  </a:cubicBezTo>
                  <a:cubicBezTo>
                    <a:pt x="550" y="2120"/>
                    <a:pt x="1240" y="2592"/>
                    <a:pt x="2015" y="2861"/>
                  </a:cubicBezTo>
                  <a:cubicBezTo>
                    <a:pt x="2023" y="2864"/>
                    <a:pt x="2030" y="2865"/>
                    <a:pt x="2037" y="2865"/>
                  </a:cubicBezTo>
                  <a:cubicBezTo>
                    <a:pt x="2098" y="2865"/>
                    <a:pt x="2117" y="2761"/>
                    <a:pt x="2046" y="2740"/>
                  </a:cubicBezTo>
                  <a:cubicBezTo>
                    <a:pt x="1302" y="2479"/>
                    <a:pt x="640" y="2027"/>
                    <a:pt x="133" y="1423"/>
                  </a:cubicBezTo>
                  <a:cubicBezTo>
                    <a:pt x="538" y="733"/>
                    <a:pt x="1228" y="258"/>
                    <a:pt x="2015" y="121"/>
                  </a:cubicBezTo>
                  <a:cubicBezTo>
                    <a:pt x="2050" y="113"/>
                    <a:pt x="2070" y="78"/>
                    <a:pt x="2062" y="43"/>
                  </a:cubicBezTo>
                  <a:cubicBezTo>
                    <a:pt x="2053" y="18"/>
                    <a:pt x="2028" y="1"/>
                    <a:pt x="200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3677803" y="2125814"/>
              <a:ext cx="22414" cy="21818"/>
            </a:xfrm>
            <a:custGeom>
              <a:avLst/>
              <a:gdLst/>
              <a:ahLst/>
              <a:cxnLst/>
              <a:rect l="l" t="t" r="r" b="b"/>
              <a:pathLst>
                <a:path w="188" h="183" extrusionOk="0">
                  <a:moveTo>
                    <a:pt x="94" y="1"/>
                  </a:moveTo>
                  <a:cubicBezTo>
                    <a:pt x="47" y="1"/>
                    <a:pt x="0" y="31"/>
                    <a:pt x="0" y="91"/>
                  </a:cubicBezTo>
                  <a:cubicBezTo>
                    <a:pt x="0" y="152"/>
                    <a:pt x="47" y="182"/>
                    <a:pt x="94" y="182"/>
                  </a:cubicBezTo>
                  <a:cubicBezTo>
                    <a:pt x="141" y="182"/>
                    <a:pt x="187" y="152"/>
                    <a:pt x="187" y="91"/>
                  </a:cubicBez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3620217" y="2094697"/>
              <a:ext cx="22891" cy="22057"/>
            </a:xfrm>
            <a:custGeom>
              <a:avLst/>
              <a:gdLst/>
              <a:ahLst/>
              <a:cxnLst/>
              <a:rect l="l" t="t" r="r" b="b"/>
              <a:pathLst>
                <a:path w="192" h="185" extrusionOk="0">
                  <a:moveTo>
                    <a:pt x="96" y="1"/>
                  </a:moveTo>
                  <a:cubicBezTo>
                    <a:pt x="48" y="1"/>
                    <a:pt x="0" y="31"/>
                    <a:pt x="0" y="91"/>
                  </a:cubicBezTo>
                  <a:cubicBezTo>
                    <a:pt x="0" y="154"/>
                    <a:pt x="48" y="185"/>
                    <a:pt x="96" y="185"/>
                  </a:cubicBezTo>
                  <a:cubicBezTo>
                    <a:pt x="143" y="185"/>
                    <a:pt x="191" y="154"/>
                    <a:pt x="191" y="91"/>
                  </a:cubicBezTo>
                  <a:cubicBezTo>
                    <a:pt x="191" y="31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551424" y="2047603"/>
              <a:ext cx="22414" cy="21937"/>
            </a:xfrm>
            <a:custGeom>
              <a:avLst/>
              <a:gdLst/>
              <a:ahLst/>
              <a:cxnLst/>
              <a:rect l="l" t="t" r="r" b="b"/>
              <a:pathLst>
                <a:path w="188" h="184" extrusionOk="0">
                  <a:moveTo>
                    <a:pt x="93" y="1"/>
                  </a:moveTo>
                  <a:cubicBezTo>
                    <a:pt x="46" y="1"/>
                    <a:pt x="0" y="31"/>
                    <a:pt x="0" y="93"/>
                  </a:cubicBezTo>
                  <a:cubicBezTo>
                    <a:pt x="0" y="153"/>
                    <a:pt x="47" y="183"/>
                    <a:pt x="94" y="183"/>
                  </a:cubicBezTo>
                  <a:cubicBezTo>
                    <a:pt x="141" y="183"/>
                    <a:pt x="187" y="153"/>
                    <a:pt x="187" y="93"/>
                  </a:cubicBezTo>
                  <a:cubicBezTo>
                    <a:pt x="187" y="32"/>
                    <a:pt x="140" y="1"/>
                    <a:pt x="9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489666" y="2000747"/>
              <a:ext cx="22772" cy="21341"/>
            </a:xfrm>
            <a:custGeom>
              <a:avLst/>
              <a:gdLst/>
              <a:ahLst/>
              <a:cxnLst/>
              <a:rect l="l" t="t" r="r" b="b"/>
              <a:pathLst>
                <a:path w="191" h="179" extrusionOk="0">
                  <a:moveTo>
                    <a:pt x="94" y="1"/>
                  </a:moveTo>
                  <a:cubicBezTo>
                    <a:pt x="49" y="1"/>
                    <a:pt x="4" y="30"/>
                    <a:pt x="0" y="88"/>
                  </a:cubicBezTo>
                  <a:cubicBezTo>
                    <a:pt x="0" y="149"/>
                    <a:pt x="48" y="179"/>
                    <a:pt x="95" y="179"/>
                  </a:cubicBezTo>
                  <a:cubicBezTo>
                    <a:pt x="143" y="179"/>
                    <a:pt x="191" y="149"/>
                    <a:pt x="191" y="88"/>
                  </a:cubicBezTo>
                  <a:cubicBezTo>
                    <a:pt x="185" y="30"/>
                    <a:pt x="139" y="1"/>
                    <a:pt x="9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46864" y="1947930"/>
              <a:ext cx="22414" cy="21699"/>
            </a:xfrm>
            <a:custGeom>
              <a:avLst/>
              <a:gdLst/>
              <a:ahLst/>
              <a:cxnLst/>
              <a:rect l="l" t="t" r="r" b="b"/>
              <a:pathLst>
                <a:path w="188" h="182" extrusionOk="0">
                  <a:moveTo>
                    <a:pt x="94" y="0"/>
                  </a:moveTo>
                  <a:cubicBezTo>
                    <a:pt x="47" y="0"/>
                    <a:pt x="0" y="30"/>
                    <a:pt x="0" y="91"/>
                  </a:cubicBezTo>
                  <a:cubicBezTo>
                    <a:pt x="0" y="151"/>
                    <a:pt x="47" y="181"/>
                    <a:pt x="94" y="181"/>
                  </a:cubicBezTo>
                  <a:cubicBezTo>
                    <a:pt x="141" y="181"/>
                    <a:pt x="188" y="151"/>
                    <a:pt x="188" y="91"/>
                  </a:cubicBezTo>
                  <a:cubicBezTo>
                    <a:pt x="188" y="30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494196" y="1882118"/>
              <a:ext cx="22534" cy="22414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95" y="1"/>
                  </a:moveTo>
                  <a:cubicBezTo>
                    <a:pt x="48" y="1"/>
                    <a:pt x="1" y="33"/>
                    <a:pt x="1" y="97"/>
                  </a:cubicBezTo>
                  <a:cubicBezTo>
                    <a:pt x="1" y="158"/>
                    <a:pt x="48" y="188"/>
                    <a:pt x="95" y="188"/>
                  </a:cubicBezTo>
                  <a:cubicBezTo>
                    <a:pt x="141" y="188"/>
                    <a:pt x="188" y="158"/>
                    <a:pt x="188" y="97"/>
                  </a:cubicBezTo>
                  <a:cubicBezTo>
                    <a:pt x="188" y="33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3544390" y="1832163"/>
              <a:ext cx="22414" cy="22057"/>
            </a:xfrm>
            <a:custGeom>
              <a:avLst/>
              <a:gdLst/>
              <a:ahLst/>
              <a:cxnLst/>
              <a:rect l="l" t="t" r="r" b="b"/>
              <a:pathLst>
                <a:path w="188" h="185" extrusionOk="0">
                  <a:moveTo>
                    <a:pt x="94" y="1"/>
                  </a:moveTo>
                  <a:cubicBezTo>
                    <a:pt x="48" y="1"/>
                    <a:pt x="1" y="31"/>
                    <a:pt x="1" y="91"/>
                  </a:cubicBezTo>
                  <a:cubicBezTo>
                    <a:pt x="1" y="154"/>
                    <a:pt x="48" y="185"/>
                    <a:pt x="94" y="185"/>
                  </a:cubicBezTo>
                  <a:cubicBezTo>
                    <a:pt x="141" y="185"/>
                    <a:pt x="188" y="154"/>
                    <a:pt x="188" y="91"/>
                  </a:cubicBezTo>
                  <a:cubicBezTo>
                    <a:pt x="188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3613183" y="1786261"/>
              <a:ext cx="22414" cy="22057"/>
            </a:xfrm>
            <a:custGeom>
              <a:avLst/>
              <a:gdLst/>
              <a:ahLst/>
              <a:cxnLst/>
              <a:rect l="l" t="t" r="r" b="b"/>
              <a:pathLst>
                <a:path w="188" h="185" extrusionOk="0">
                  <a:moveTo>
                    <a:pt x="94" y="0"/>
                  </a:moveTo>
                  <a:cubicBezTo>
                    <a:pt x="47" y="0"/>
                    <a:pt x="1" y="30"/>
                    <a:pt x="1" y="91"/>
                  </a:cubicBezTo>
                  <a:cubicBezTo>
                    <a:pt x="1" y="153"/>
                    <a:pt x="47" y="184"/>
                    <a:pt x="94" y="184"/>
                  </a:cubicBezTo>
                  <a:cubicBezTo>
                    <a:pt x="141" y="184"/>
                    <a:pt x="188" y="153"/>
                    <a:pt x="188" y="91"/>
                  </a:cubicBezTo>
                  <a:cubicBezTo>
                    <a:pt x="188" y="30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3676372" y="1757885"/>
              <a:ext cx="22414" cy="21699"/>
            </a:xfrm>
            <a:custGeom>
              <a:avLst/>
              <a:gdLst/>
              <a:ahLst/>
              <a:cxnLst/>
              <a:rect l="l" t="t" r="r" b="b"/>
              <a:pathLst>
                <a:path w="188" h="182" extrusionOk="0">
                  <a:moveTo>
                    <a:pt x="94" y="0"/>
                  </a:moveTo>
                  <a:cubicBezTo>
                    <a:pt x="47" y="0"/>
                    <a:pt x="1" y="31"/>
                    <a:pt x="1" y="91"/>
                  </a:cubicBezTo>
                  <a:cubicBezTo>
                    <a:pt x="1" y="151"/>
                    <a:pt x="47" y="182"/>
                    <a:pt x="94" y="182"/>
                  </a:cubicBezTo>
                  <a:cubicBezTo>
                    <a:pt x="141" y="182"/>
                    <a:pt x="188" y="151"/>
                    <a:pt x="188" y="91"/>
                  </a:cubicBezTo>
                  <a:cubicBezTo>
                    <a:pt x="188" y="31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3712139" y="1124799"/>
              <a:ext cx="448524" cy="458778"/>
            </a:xfrm>
            <a:custGeom>
              <a:avLst/>
              <a:gdLst/>
              <a:ahLst/>
              <a:cxnLst/>
              <a:rect l="l" t="t" r="r" b="b"/>
              <a:pathLst>
                <a:path w="3762" h="3848" extrusionOk="0">
                  <a:moveTo>
                    <a:pt x="1277" y="0"/>
                  </a:moveTo>
                  <a:cubicBezTo>
                    <a:pt x="1177" y="0"/>
                    <a:pt x="1076" y="4"/>
                    <a:pt x="975" y="11"/>
                  </a:cubicBezTo>
                  <a:cubicBezTo>
                    <a:pt x="706" y="31"/>
                    <a:pt x="437" y="74"/>
                    <a:pt x="176" y="144"/>
                  </a:cubicBezTo>
                  <a:cubicBezTo>
                    <a:pt x="145" y="152"/>
                    <a:pt x="122" y="175"/>
                    <a:pt x="114" y="206"/>
                  </a:cubicBezTo>
                  <a:cubicBezTo>
                    <a:pt x="94" y="222"/>
                    <a:pt x="83" y="245"/>
                    <a:pt x="83" y="268"/>
                  </a:cubicBezTo>
                  <a:cubicBezTo>
                    <a:pt x="1" y="1212"/>
                    <a:pt x="118" y="2162"/>
                    <a:pt x="426" y="3055"/>
                  </a:cubicBezTo>
                  <a:cubicBezTo>
                    <a:pt x="515" y="3308"/>
                    <a:pt x="616" y="3558"/>
                    <a:pt x="733" y="3799"/>
                  </a:cubicBezTo>
                  <a:cubicBezTo>
                    <a:pt x="751" y="3834"/>
                    <a:pt x="779" y="3848"/>
                    <a:pt x="807" y="3848"/>
                  </a:cubicBezTo>
                  <a:cubicBezTo>
                    <a:pt x="869" y="3848"/>
                    <a:pt x="934" y="3780"/>
                    <a:pt x="897" y="3706"/>
                  </a:cubicBezTo>
                  <a:cubicBezTo>
                    <a:pt x="387" y="2653"/>
                    <a:pt x="168" y="1480"/>
                    <a:pt x="266" y="315"/>
                  </a:cubicBezTo>
                  <a:cubicBezTo>
                    <a:pt x="598" y="231"/>
                    <a:pt x="936" y="189"/>
                    <a:pt x="1274" y="189"/>
                  </a:cubicBezTo>
                  <a:cubicBezTo>
                    <a:pt x="1839" y="189"/>
                    <a:pt x="2403" y="307"/>
                    <a:pt x="2927" y="541"/>
                  </a:cubicBezTo>
                  <a:cubicBezTo>
                    <a:pt x="3165" y="646"/>
                    <a:pt x="3395" y="779"/>
                    <a:pt x="3609" y="931"/>
                  </a:cubicBezTo>
                  <a:cubicBezTo>
                    <a:pt x="3624" y="938"/>
                    <a:pt x="3640" y="942"/>
                    <a:pt x="3655" y="942"/>
                  </a:cubicBezTo>
                  <a:cubicBezTo>
                    <a:pt x="3688" y="942"/>
                    <a:pt x="3719" y="925"/>
                    <a:pt x="3738" y="896"/>
                  </a:cubicBezTo>
                  <a:cubicBezTo>
                    <a:pt x="3761" y="849"/>
                    <a:pt x="3746" y="791"/>
                    <a:pt x="3703" y="763"/>
                  </a:cubicBezTo>
                  <a:cubicBezTo>
                    <a:pt x="2987" y="268"/>
                    <a:pt x="2141" y="0"/>
                    <a:pt x="127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3802273" y="1217676"/>
              <a:ext cx="302593" cy="308793"/>
            </a:xfrm>
            <a:custGeom>
              <a:avLst/>
              <a:gdLst/>
              <a:ahLst/>
              <a:cxnLst/>
              <a:rect l="l" t="t" r="r" b="b"/>
              <a:pathLst>
                <a:path w="2538" h="2590" extrusionOk="0">
                  <a:moveTo>
                    <a:pt x="859" y="0"/>
                  </a:moveTo>
                  <a:cubicBezTo>
                    <a:pt x="791" y="0"/>
                    <a:pt x="723" y="3"/>
                    <a:pt x="655" y="8"/>
                  </a:cubicBezTo>
                  <a:cubicBezTo>
                    <a:pt x="476" y="19"/>
                    <a:pt x="293" y="51"/>
                    <a:pt x="122" y="97"/>
                  </a:cubicBezTo>
                  <a:cubicBezTo>
                    <a:pt x="98" y="101"/>
                    <a:pt x="83" y="117"/>
                    <a:pt x="79" y="136"/>
                  </a:cubicBezTo>
                  <a:cubicBezTo>
                    <a:pt x="63" y="148"/>
                    <a:pt x="55" y="164"/>
                    <a:pt x="55" y="179"/>
                  </a:cubicBezTo>
                  <a:cubicBezTo>
                    <a:pt x="1" y="814"/>
                    <a:pt x="79" y="1454"/>
                    <a:pt x="289" y="2058"/>
                  </a:cubicBezTo>
                  <a:cubicBezTo>
                    <a:pt x="348" y="2229"/>
                    <a:pt x="418" y="2393"/>
                    <a:pt x="496" y="2556"/>
                  </a:cubicBezTo>
                  <a:cubicBezTo>
                    <a:pt x="508" y="2580"/>
                    <a:pt x="528" y="2590"/>
                    <a:pt x="547" y="2590"/>
                  </a:cubicBezTo>
                  <a:cubicBezTo>
                    <a:pt x="589" y="2590"/>
                    <a:pt x="633" y="2545"/>
                    <a:pt x="609" y="2494"/>
                  </a:cubicBezTo>
                  <a:cubicBezTo>
                    <a:pt x="262" y="1785"/>
                    <a:pt x="118" y="998"/>
                    <a:pt x="184" y="210"/>
                  </a:cubicBezTo>
                  <a:cubicBezTo>
                    <a:pt x="406" y="153"/>
                    <a:pt x="634" y="125"/>
                    <a:pt x="860" y="125"/>
                  </a:cubicBezTo>
                  <a:cubicBezTo>
                    <a:pt x="1418" y="125"/>
                    <a:pt x="1969" y="296"/>
                    <a:pt x="2433" y="624"/>
                  </a:cubicBezTo>
                  <a:cubicBezTo>
                    <a:pt x="2443" y="629"/>
                    <a:pt x="2454" y="631"/>
                    <a:pt x="2465" y="631"/>
                  </a:cubicBezTo>
                  <a:cubicBezTo>
                    <a:pt x="2487" y="631"/>
                    <a:pt x="2508" y="621"/>
                    <a:pt x="2518" y="600"/>
                  </a:cubicBezTo>
                  <a:cubicBezTo>
                    <a:pt x="2538" y="569"/>
                    <a:pt x="2526" y="530"/>
                    <a:pt x="2495" y="514"/>
                  </a:cubicBezTo>
                  <a:cubicBezTo>
                    <a:pt x="2013" y="179"/>
                    <a:pt x="1441" y="0"/>
                    <a:pt x="85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3797147" y="1472222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0" y="0"/>
                  </a:moveTo>
                  <a:cubicBezTo>
                    <a:pt x="109" y="0"/>
                    <a:pt x="87" y="8"/>
                    <a:pt x="67" y="28"/>
                  </a:cubicBezTo>
                  <a:cubicBezTo>
                    <a:pt x="1" y="94"/>
                    <a:pt x="67" y="188"/>
                    <a:pt x="138" y="188"/>
                  </a:cubicBezTo>
                  <a:cubicBezTo>
                    <a:pt x="159" y="188"/>
                    <a:pt x="181" y="180"/>
                    <a:pt x="200" y="160"/>
                  </a:cubicBezTo>
                  <a:cubicBezTo>
                    <a:pt x="266" y="94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3778667" y="1409628"/>
              <a:ext cx="31595" cy="22772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1" y="1"/>
                  </a:moveTo>
                  <a:cubicBezTo>
                    <a:pt x="109" y="1"/>
                    <a:pt x="86" y="10"/>
                    <a:pt x="66" y="31"/>
                  </a:cubicBezTo>
                  <a:cubicBezTo>
                    <a:pt x="0" y="97"/>
                    <a:pt x="64" y="191"/>
                    <a:pt x="136" y="191"/>
                  </a:cubicBezTo>
                  <a:cubicBezTo>
                    <a:pt x="157" y="191"/>
                    <a:pt x="179" y="183"/>
                    <a:pt x="199" y="163"/>
                  </a:cubicBezTo>
                  <a:cubicBezTo>
                    <a:pt x="264" y="95"/>
                    <a:pt x="202" y="1"/>
                    <a:pt x="1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3763287" y="1327721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29" y="0"/>
                  </a:moveTo>
                  <a:cubicBezTo>
                    <a:pt x="108" y="0"/>
                    <a:pt x="86" y="8"/>
                    <a:pt x="67" y="28"/>
                  </a:cubicBezTo>
                  <a:cubicBezTo>
                    <a:pt x="0" y="94"/>
                    <a:pt x="64" y="188"/>
                    <a:pt x="136" y="188"/>
                  </a:cubicBezTo>
                  <a:cubicBezTo>
                    <a:pt x="158" y="188"/>
                    <a:pt x="180" y="180"/>
                    <a:pt x="199" y="160"/>
                  </a:cubicBezTo>
                  <a:cubicBezTo>
                    <a:pt x="265" y="94"/>
                    <a:pt x="201" y="0"/>
                    <a:pt x="12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3753272" y="1250582"/>
              <a:ext cx="31595" cy="22772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0" y="0"/>
                  </a:moveTo>
                  <a:cubicBezTo>
                    <a:pt x="109" y="0"/>
                    <a:pt x="87" y="8"/>
                    <a:pt x="69" y="28"/>
                  </a:cubicBezTo>
                  <a:cubicBezTo>
                    <a:pt x="0" y="97"/>
                    <a:pt x="62" y="190"/>
                    <a:pt x="135" y="190"/>
                  </a:cubicBezTo>
                  <a:cubicBezTo>
                    <a:pt x="157" y="190"/>
                    <a:pt x="180" y="181"/>
                    <a:pt x="201" y="160"/>
                  </a:cubicBezTo>
                  <a:cubicBezTo>
                    <a:pt x="264" y="94"/>
                    <a:pt x="200" y="0"/>
                    <a:pt x="13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3759591" y="1183220"/>
              <a:ext cx="31714" cy="22653"/>
            </a:xfrm>
            <a:custGeom>
              <a:avLst/>
              <a:gdLst/>
              <a:ahLst/>
              <a:cxnLst/>
              <a:rect l="l" t="t" r="r" b="b"/>
              <a:pathLst>
                <a:path w="266" h="190" extrusionOk="0">
                  <a:moveTo>
                    <a:pt x="129" y="0"/>
                  </a:moveTo>
                  <a:cubicBezTo>
                    <a:pt x="108" y="0"/>
                    <a:pt x="86" y="8"/>
                    <a:pt x="66" y="28"/>
                  </a:cubicBezTo>
                  <a:cubicBezTo>
                    <a:pt x="1" y="94"/>
                    <a:pt x="64" y="190"/>
                    <a:pt x="135" y="190"/>
                  </a:cubicBezTo>
                  <a:cubicBezTo>
                    <a:pt x="157" y="190"/>
                    <a:pt x="179" y="181"/>
                    <a:pt x="199" y="160"/>
                  </a:cubicBezTo>
                  <a:cubicBezTo>
                    <a:pt x="265" y="94"/>
                    <a:pt x="201" y="0"/>
                    <a:pt x="12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3839472" y="1170224"/>
              <a:ext cx="31714" cy="22891"/>
            </a:xfrm>
            <a:custGeom>
              <a:avLst/>
              <a:gdLst/>
              <a:ahLst/>
              <a:cxnLst/>
              <a:rect l="l" t="t" r="r" b="b"/>
              <a:pathLst>
                <a:path w="266" h="192" extrusionOk="0">
                  <a:moveTo>
                    <a:pt x="128" y="1"/>
                  </a:moveTo>
                  <a:cubicBezTo>
                    <a:pt x="107" y="1"/>
                    <a:pt x="86" y="9"/>
                    <a:pt x="67" y="28"/>
                  </a:cubicBezTo>
                  <a:cubicBezTo>
                    <a:pt x="1" y="97"/>
                    <a:pt x="65" y="192"/>
                    <a:pt x="137" y="192"/>
                  </a:cubicBezTo>
                  <a:cubicBezTo>
                    <a:pt x="158" y="192"/>
                    <a:pt x="180" y="184"/>
                    <a:pt x="199" y="164"/>
                  </a:cubicBezTo>
                  <a:cubicBezTo>
                    <a:pt x="266" y="98"/>
                    <a:pt x="201" y="1"/>
                    <a:pt x="12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3910053" y="1170224"/>
              <a:ext cx="31833" cy="22891"/>
            </a:xfrm>
            <a:custGeom>
              <a:avLst/>
              <a:gdLst/>
              <a:ahLst/>
              <a:cxnLst/>
              <a:rect l="l" t="t" r="r" b="b"/>
              <a:pathLst>
                <a:path w="267" h="192" extrusionOk="0">
                  <a:moveTo>
                    <a:pt x="130" y="1"/>
                  </a:moveTo>
                  <a:cubicBezTo>
                    <a:pt x="109" y="1"/>
                    <a:pt x="87" y="9"/>
                    <a:pt x="67" y="28"/>
                  </a:cubicBezTo>
                  <a:cubicBezTo>
                    <a:pt x="1" y="97"/>
                    <a:pt x="67" y="192"/>
                    <a:pt x="139" y="192"/>
                  </a:cubicBezTo>
                  <a:cubicBezTo>
                    <a:pt x="160" y="192"/>
                    <a:pt x="181" y="184"/>
                    <a:pt x="200" y="164"/>
                  </a:cubicBezTo>
                  <a:cubicBezTo>
                    <a:pt x="266" y="98"/>
                    <a:pt x="204" y="1"/>
                    <a:pt x="1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3991364" y="1186439"/>
              <a:ext cx="31833" cy="22891"/>
            </a:xfrm>
            <a:custGeom>
              <a:avLst/>
              <a:gdLst/>
              <a:ahLst/>
              <a:cxnLst/>
              <a:rect l="l" t="t" r="r" b="b"/>
              <a:pathLst>
                <a:path w="267" h="192" extrusionOk="0">
                  <a:moveTo>
                    <a:pt x="129" y="1"/>
                  </a:moveTo>
                  <a:cubicBezTo>
                    <a:pt x="108" y="1"/>
                    <a:pt x="86" y="9"/>
                    <a:pt x="67" y="28"/>
                  </a:cubicBezTo>
                  <a:cubicBezTo>
                    <a:pt x="1" y="95"/>
                    <a:pt x="68" y="192"/>
                    <a:pt x="140" y="192"/>
                  </a:cubicBezTo>
                  <a:cubicBezTo>
                    <a:pt x="160" y="192"/>
                    <a:pt x="181" y="184"/>
                    <a:pt x="200" y="165"/>
                  </a:cubicBezTo>
                  <a:cubicBezTo>
                    <a:pt x="266" y="98"/>
                    <a:pt x="201" y="1"/>
                    <a:pt x="12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4056461" y="1210999"/>
              <a:ext cx="31714" cy="22534"/>
            </a:xfrm>
            <a:custGeom>
              <a:avLst/>
              <a:gdLst/>
              <a:ahLst/>
              <a:cxnLst/>
              <a:rect l="l" t="t" r="r" b="b"/>
              <a:pathLst>
                <a:path w="266" h="189" extrusionOk="0">
                  <a:moveTo>
                    <a:pt x="131" y="1"/>
                  </a:moveTo>
                  <a:cubicBezTo>
                    <a:pt x="110" y="1"/>
                    <a:pt x="87" y="9"/>
                    <a:pt x="67" y="29"/>
                  </a:cubicBezTo>
                  <a:cubicBezTo>
                    <a:pt x="1" y="95"/>
                    <a:pt x="67" y="189"/>
                    <a:pt x="138" y="189"/>
                  </a:cubicBezTo>
                  <a:cubicBezTo>
                    <a:pt x="159" y="189"/>
                    <a:pt x="181" y="181"/>
                    <a:pt x="199" y="161"/>
                  </a:cubicBezTo>
                  <a:cubicBezTo>
                    <a:pt x="265" y="95"/>
                    <a:pt x="204" y="1"/>
                    <a:pt x="1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3917802" y="865842"/>
              <a:ext cx="465931" cy="283398"/>
            </a:xfrm>
            <a:custGeom>
              <a:avLst/>
              <a:gdLst/>
              <a:ahLst/>
              <a:cxnLst/>
              <a:rect l="l" t="t" r="r" b="b"/>
              <a:pathLst>
                <a:path w="3908" h="2377" extrusionOk="0">
                  <a:moveTo>
                    <a:pt x="1584" y="1"/>
                  </a:moveTo>
                  <a:cubicBezTo>
                    <a:pt x="1327" y="1"/>
                    <a:pt x="1082" y="94"/>
                    <a:pt x="887" y="266"/>
                  </a:cubicBezTo>
                  <a:cubicBezTo>
                    <a:pt x="688" y="433"/>
                    <a:pt x="563" y="679"/>
                    <a:pt x="540" y="940"/>
                  </a:cubicBezTo>
                  <a:cubicBezTo>
                    <a:pt x="517" y="1162"/>
                    <a:pt x="567" y="1388"/>
                    <a:pt x="680" y="1583"/>
                  </a:cubicBezTo>
                  <a:cubicBezTo>
                    <a:pt x="306" y="1606"/>
                    <a:pt x="10" y="1910"/>
                    <a:pt x="2" y="2288"/>
                  </a:cubicBezTo>
                  <a:cubicBezTo>
                    <a:pt x="0" y="2347"/>
                    <a:pt x="45" y="2376"/>
                    <a:pt x="91" y="2376"/>
                  </a:cubicBezTo>
                  <a:cubicBezTo>
                    <a:pt x="138" y="2376"/>
                    <a:pt x="185" y="2347"/>
                    <a:pt x="189" y="2288"/>
                  </a:cubicBezTo>
                  <a:cubicBezTo>
                    <a:pt x="200" y="1990"/>
                    <a:pt x="447" y="1763"/>
                    <a:pt x="732" y="1763"/>
                  </a:cubicBezTo>
                  <a:cubicBezTo>
                    <a:pt x="768" y="1763"/>
                    <a:pt x="804" y="1767"/>
                    <a:pt x="840" y="1774"/>
                  </a:cubicBezTo>
                  <a:cubicBezTo>
                    <a:pt x="847" y="1776"/>
                    <a:pt x="855" y="1776"/>
                    <a:pt x="862" y="1776"/>
                  </a:cubicBezTo>
                  <a:cubicBezTo>
                    <a:pt x="939" y="1776"/>
                    <a:pt x="987" y="1683"/>
                    <a:pt x="930" y="1618"/>
                  </a:cubicBezTo>
                  <a:cubicBezTo>
                    <a:pt x="637" y="1287"/>
                    <a:pt x="649" y="757"/>
                    <a:pt x="961" y="445"/>
                  </a:cubicBezTo>
                  <a:cubicBezTo>
                    <a:pt x="1113" y="297"/>
                    <a:pt x="1308" y="204"/>
                    <a:pt x="1518" y="188"/>
                  </a:cubicBezTo>
                  <a:cubicBezTo>
                    <a:pt x="1538" y="187"/>
                    <a:pt x="1558" y="186"/>
                    <a:pt x="1578" y="186"/>
                  </a:cubicBezTo>
                  <a:cubicBezTo>
                    <a:pt x="1795" y="186"/>
                    <a:pt x="2005" y="263"/>
                    <a:pt x="2169" y="402"/>
                  </a:cubicBezTo>
                  <a:cubicBezTo>
                    <a:pt x="2383" y="585"/>
                    <a:pt x="2531" y="831"/>
                    <a:pt x="2594" y="1104"/>
                  </a:cubicBezTo>
                  <a:cubicBezTo>
                    <a:pt x="2603" y="1145"/>
                    <a:pt x="2641" y="1170"/>
                    <a:pt x="2680" y="1170"/>
                  </a:cubicBezTo>
                  <a:cubicBezTo>
                    <a:pt x="2703" y="1170"/>
                    <a:pt x="2727" y="1162"/>
                    <a:pt x="2746" y="1143"/>
                  </a:cubicBezTo>
                  <a:cubicBezTo>
                    <a:pt x="2857" y="1003"/>
                    <a:pt x="3028" y="919"/>
                    <a:pt x="3207" y="919"/>
                  </a:cubicBezTo>
                  <a:cubicBezTo>
                    <a:pt x="3222" y="919"/>
                    <a:pt x="3237" y="919"/>
                    <a:pt x="3252" y="921"/>
                  </a:cubicBezTo>
                  <a:cubicBezTo>
                    <a:pt x="3439" y="936"/>
                    <a:pt x="3607" y="1041"/>
                    <a:pt x="3704" y="1205"/>
                  </a:cubicBezTo>
                  <a:cubicBezTo>
                    <a:pt x="3723" y="1234"/>
                    <a:pt x="3750" y="1246"/>
                    <a:pt x="3777" y="1246"/>
                  </a:cubicBezTo>
                  <a:cubicBezTo>
                    <a:pt x="3842" y="1246"/>
                    <a:pt x="3908" y="1179"/>
                    <a:pt x="3864" y="1108"/>
                  </a:cubicBezTo>
                  <a:cubicBezTo>
                    <a:pt x="3736" y="897"/>
                    <a:pt x="3513" y="761"/>
                    <a:pt x="3268" y="737"/>
                  </a:cubicBezTo>
                  <a:cubicBezTo>
                    <a:pt x="3247" y="736"/>
                    <a:pt x="3227" y="735"/>
                    <a:pt x="3206" y="735"/>
                  </a:cubicBezTo>
                  <a:cubicBezTo>
                    <a:pt x="3032" y="735"/>
                    <a:pt x="2862" y="794"/>
                    <a:pt x="2726" y="905"/>
                  </a:cubicBezTo>
                  <a:cubicBezTo>
                    <a:pt x="2551" y="418"/>
                    <a:pt x="2130" y="1"/>
                    <a:pt x="158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4049069" y="920090"/>
              <a:ext cx="109687" cy="143070"/>
            </a:xfrm>
            <a:custGeom>
              <a:avLst/>
              <a:gdLst/>
              <a:ahLst/>
              <a:cxnLst/>
              <a:rect l="l" t="t" r="r" b="b"/>
              <a:pathLst>
                <a:path w="920" h="1200" extrusionOk="0">
                  <a:moveTo>
                    <a:pt x="381" y="0"/>
                  </a:moveTo>
                  <a:cubicBezTo>
                    <a:pt x="296" y="0"/>
                    <a:pt x="211" y="28"/>
                    <a:pt x="144" y="84"/>
                  </a:cubicBezTo>
                  <a:cubicBezTo>
                    <a:pt x="51" y="166"/>
                    <a:pt x="0" y="290"/>
                    <a:pt x="12" y="415"/>
                  </a:cubicBezTo>
                  <a:cubicBezTo>
                    <a:pt x="23" y="540"/>
                    <a:pt x="66" y="657"/>
                    <a:pt x="137" y="758"/>
                  </a:cubicBezTo>
                  <a:cubicBezTo>
                    <a:pt x="222" y="890"/>
                    <a:pt x="331" y="1000"/>
                    <a:pt x="464" y="1085"/>
                  </a:cubicBezTo>
                  <a:cubicBezTo>
                    <a:pt x="537" y="1133"/>
                    <a:pt x="632" y="1199"/>
                    <a:pt x="717" y="1199"/>
                  </a:cubicBezTo>
                  <a:cubicBezTo>
                    <a:pt x="763" y="1199"/>
                    <a:pt x="806" y="1180"/>
                    <a:pt x="842" y="1128"/>
                  </a:cubicBezTo>
                  <a:cubicBezTo>
                    <a:pt x="869" y="1077"/>
                    <a:pt x="889" y="1027"/>
                    <a:pt x="896" y="968"/>
                  </a:cubicBezTo>
                  <a:cubicBezTo>
                    <a:pt x="920" y="836"/>
                    <a:pt x="920" y="696"/>
                    <a:pt x="896" y="559"/>
                  </a:cubicBezTo>
                  <a:cubicBezTo>
                    <a:pt x="881" y="442"/>
                    <a:pt x="838" y="325"/>
                    <a:pt x="768" y="224"/>
                  </a:cubicBezTo>
                  <a:cubicBezTo>
                    <a:pt x="702" y="123"/>
                    <a:pt x="600" y="49"/>
                    <a:pt x="483" y="14"/>
                  </a:cubicBezTo>
                  <a:cubicBezTo>
                    <a:pt x="450" y="5"/>
                    <a:pt x="416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4019620" y="1053980"/>
              <a:ext cx="317139" cy="111118"/>
            </a:xfrm>
            <a:custGeom>
              <a:avLst/>
              <a:gdLst/>
              <a:ahLst/>
              <a:cxnLst/>
              <a:rect l="l" t="t" r="r" b="b"/>
              <a:pathLst>
                <a:path w="2660" h="932" extrusionOk="0">
                  <a:moveTo>
                    <a:pt x="2132" y="0"/>
                  </a:moveTo>
                  <a:cubicBezTo>
                    <a:pt x="2099" y="0"/>
                    <a:pt x="2065" y="3"/>
                    <a:pt x="2032" y="9"/>
                  </a:cubicBezTo>
                  <a:cubicBezTo>
                    <a:pt x="1861" y="44"/>
                    <a:pt x="1720" y="153"/>
                    <a:pt x="1642" y="309"/>
                  </a:cubicBezTo>
                  <a:cubicBezTo>
                    <a:pt x="1542" y="237"/>
                    <a:pt x="1423" y="199"/>
                    <a:pt x="1304" y="199"/>
                  </a:cubicBezTo>
                  <a:cubicBezTo>
                    <a:pt x="1236" y="199"/>
                    <a:pt x="1169" y="211"/>
                    <a:pt x="1104" y="235"/>
                  </a:cubicBezTo>
                  <a:cubicBezTo>
                    <a:pt x="921" y="313"/>
                    <a:pt x="789" y="477"/>
                    <a:pt x="758" y="672"/>
                  </a:cubicBezTo>
                  <a:cubicBezTo>
                    <a:pt x="652" y="636"/>
                    <a:pt x="539" y="610"/>
                    <a:pt x="431" y="610"/>
                  </a:cubicBezTo>
                  <a:cubicBezTo>
                    <a:pt x="292" y="610"/>
                    <a:pt x="161" y="652"/>
                    <a:pt x="60" y="773"/>
                  </a:cubicBezTo>
                  <a:cubicBezTo>
                    <a:pt x="1" y="841"/>
                    <a:pt x="61" y="932"/>
                    <a:pt x="128" y="932"/>
                  </a:cubicBezTo>
                  <a:cubicBezTo>
                    <a:pt x="148" y="932"/>
                    <a:pt x="170" y="923"/>
                    <a:pt x="189" y="901"/>
                  </a:cubicBezTo>
                  <a:cubicBezTo>
                    <a:pt x="258" y="820"/>
                    <a:pt x="349" y="791"/>
                    <a:pt x="445" y="791"/>
                  </a:cubicBezTo>
                  <a:cubicBezTo>
                    <a:pt x="564" y="791"/>
                    <a:pt x="691" y="835"/>
                    <a:pt x="797" y="878"/>
                  </a:cubicBezTo>
                  <a:cubicBezTo>
                    <a:pt x="810" y="885"/>
                    <a:pt x="826" y="888"/>
                    <a:pt x="842" y="888"/>
                  </a:cubicBezTo>
                  <a:cubicBezTo>
                    <a:pt x="890" y="888"/>
                    <a:pt x="939" y="858"/>
                    <a:pt x="933" y="800"/>
                  </a:cubicBezTo>
                  <a:cubicBezTo>
                    <a:pt x="905" y="549"/>
                    <a:pt x="1107" y="380"/>
                    <a:pt x="1313" y="380"/>
                  </a:cubicBezTo>
                  <a:cubicBezTo>
                    <a:pt x="1424" y="380"/>
                    <a:pt x="1536" y="429"/>
                    <a:pt x="1615" y="539"/>
                  </a:cubicBezTo>
                  <a:cubicBezTo>
                    <a:pt x="1633" y="556"/>
                    <a:pt x="1656" y="564"/>
                    <a:pt x="1678" y="564"/>
                  </a:cubicBezTo>
                  <a:cubicBezTo>
                    <a:pt x="1719" y="564"/>
                    <a:pt x="1758" y="539"/>
                    <a:pt x="1771" y="496"/>
                  </a:cubicBezTo>
                  <a:cubicBezTo>
                    <a:pt x="1798" y="344"/>
                    <a:pt x="1915" y="223"/>
                    <a:pt x="2067" y="188"/>
                  </a:cubicBezTo>
                  <a:cubicBezTo>
                    <a:pt x="2090" y="184"/>
                    <a:pt x="2113" y="182"/>
                    <a:pt x="2136" y="182"/>
                  </a:cubicBezTo>
                  <a:cubicBezTo>
                    <a:pt x="2261" y="182"/>
                    <a:pt x="2381" y="243"/>
                    <a:pt x="2457" y="348"/>
                  </a:cubicBezTo>
                  <a:cubicBezTo>
                    <a:pt x="2475" y="376"/>
                    <a:pt x="2502" y="387"/>
                    <a:pt x="2529" y="387"/>
                  </a:cubicBezTo>
                  <a:cubicBezTo>
                    <a:pt x="2594" y="387"/>
                    <a:pt x="2659" y="322"/>
                    <a:pt x="2613" y="251"/>
                  </a:cubicBezTo>
                  <a:cubicBezTo>
                    <a:pt x="2503" y="92"/>
                    <a:pt x="2321" y="0"/>
                    <a:pt x="213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5"/>
            <p:cNvSpPr/>
            <p:nvPr/>
          </p:nvSpPr>
          <p:spPr>
            <a:xfrm>
              <a:off x="4672615" y="843666"/>
              <a:ext cx="440059" cy="330253"/>
            </a:xfrm>
            <a:custGeom>
              <a:avLst/>
              <a:gdLst/>
              <a:ahLst/>
              <a:cxnLst/>
              <a:rect l="l" t="t" r="r" b="b"/>
              <a:pathLst>
                <a:path w="3691" h="2770" extrusionOk="0">
                  <a:moveTo>
                    <a:pt x="2048" y="1"/>
                  </a:moveTo>
                  <a:cubicBezTo>
                    <a:pt x="1813" y="1"/>
                    <a:pt x="1582" y="83"/>
                    <a:pt x="1403" y="238"/>
                  </a:cubicBezTo>
                  <a:cubicBezTo>
                    <a:pt x="1228" y="378"/>
                    <a:pt x="1103" y="573"/>
                    <a:pt x="1044" y="791"/>
                  </a:cubicBezTo>
                  <a:cubicBezTo>
                    <a:pt x="935" y="694"/>
                    <a:pt x="795" y="631"/>
                    <a:pt x="647" y="612"/>
                  </a:cubicBezTo>
                  <a:cubicBezTo>
                    <a:pt x="624" y="610"/>
                    <a:pt x="602" y="609"/>
                    <a:pt x="579" y="609"/>
                  </a:cubicBezTo>
                  <a:cubicBezTo>
                    <a:pt x="389" y="609"/>
                    <a:pt x="206" y="681"/>
                    <a:pt x="70" y="810"/>
                  </a:cubicBezTo>
                  <a:cubicBezTo>
                    <a:pt x="1" y="874"/>
                    <a:pt x="65" y="965"/>
                    <a:pt x="137" y="965"/>
                  </a:cubicBezTo>
                  <a:cubicBezTo>
                    <a:pt x="158" y="965"/>
                    <a:pt x="179" y="957"/>
                    <a:pt x="199" y="939"/>
                  </a:cubicBezTo>
                  <a:cubicBezTo>
                    <a:pt x="304" y="842"/>
                    <a:pt x="436" y="795"/>
                    <a:pt x="568" y="795"/>
                  </a:cubicBezTo>
                  <a:cubicBezTo>
                    <a:pt x="744" y="795"/>
                    <a:pt x="918" y="878"/>
                    <a:pt x="1025" y="1036"/>
                  </a:cubicBezTo>
                  <a:cubicBezTo>
                    <a:pt x="1044" y="1069"/>
                    <a:pt x="1074" y="1084"/>
                    <a:pt x="1104" y="1084"/>
                  </a:cubicBezTo>
                  <a:cubicBezTo>
                    <a:pt x="1149" y="1084"/>
                    <a:pt x="1194" y="1050"/>
                    <a:pt x="1196" y="994"/>
                  </a:cubicBezTo>
                  <a:cubicBezTo>
                    <a:pt x="1224" y="553"/>
                    <a:pt x="1606" y="183"/>
                    <a:pt x="2050" y="183"/>
                  </a:cubicBezTo>
                  <a:cubicBezTo>
                    <a:pt x="2260" y="187"/>
                    <a:pt x="2463" y="261"/>
                    <a:pt x="2627" y="393"/>
                  </a:cubicBezTo>
                  <a:cubicBezTo>
                    <a:pt x="2802" y="553"/>
                    <a:pt x="2911" y="771"/>
                    <a:pt x="2935" y="1009"/>
                  </a:cubicBezTo>
                  <a:cubicBezTo>
                    <a:pt x="2954" y="1286"/>
                    <a:pt x="2884" y="1566"/>
                    <a:pt x="2736" y="1804"/>
                  </a:cubicBezTo>
                  <a:cubicBezTo>
                    <a:pt x="2701" y="1863"/>
                    <a:pt x="2747" y="1941"/>
                    <a:pt x="2818" y="1941"/>
                  </a:cubicBezTo>
                  <a:cubicBezTo>
                    <a:pt x="2841" y="1938"/>
                    <a:pt x="2864" y="1936"/>
                    <a:pt x="2887" y="1936"/>
                  </a:cubicBezTo>
                  <a:cubicBezTo>
                    <a:pt x="3055" y="1936"/>
                    <a:pt x="3219" y="2009"/>
                    <a:pt x="3332" y="2139"/>
                  </a:cubicBezTo>
                  <a:cubicBezTo>
                    <a:pt x="3453" y="2284"/>
                    <a:pt x="3500" y="2474"/>
                    <a:pt x="3453" y="2658"/>
                  </a:cubicBezTo>
                  <a:cubicBezTo>
                    <a:pt x="3436" y="2725"/>
                    <a:pt x="3494" y="2769"/>
                    <a:pt x="3549" y="2769"/>
                  </a:cubicBezTo>
                  <a:cubicBezTo>
                    <a:pt x="3586" y="2769"/>
                    <a:pt x="3621" y="2750"/>
                    <a:pt x="3632" y="2704"/>
                  </a:cubicBezTo>
                  <a:cubicBezTo>
                    <a:pt x="3691" y="2467"/>
                    <a:pt x="3632" y="2213"/>
                    <a:pt x="3476" y="2022"/>
                  </a:cubicBezTo>
                  <a:cubicBezTo>
                    <a:pt x="3348" y="1870"/>
                    <a:pt x="3168" y="1777"/>
                    <a:pt x="2970" y="1757"/>
                  </a:cubicBezTo>
                  <a:cubicBezTo>
                    <a:pt x="3192" y="1290"/>
                    <a:pt x="3196" y="697"/>
                    <a:pt x="2806" y="312"/>
                  </a:cubicBezTo>
                  <a:cubicBezTo>
                    <a:pt x="2623" y="132"/>
                    <a:pt x="2381" y="23"/>
                    <a:pt x="2124" y="4"/>
                  </a:cubicBezTo>
                  <a:cubicBezTo>
                    <a:pt x="2099" y="2"/>
                    <a:pt x="2073" y="1"/>
                    <a:pt x="20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5"/>
            <p:cNvSpPr/>
            <p:nvPr/>
          </p:nvSpPr>
          <p:spPr>
            <a:xfrm>
              <a:off x="4871362" y="896960"/>
              <a:ext cx="105156" cy="147481"/>
            </a:xfrm>
            <a:custGeom>
              <a:avLst/>
              <a:gdLst/>
              <a:ahLst/>
              <a:cxnLst/>
              <a:rect l="l" t="t" r="r" b="b"/>
              <a:pathLst>
                <a:path w="882" h="1237" extrusionOk="0">
                  <a:moveTo>
                    <a:pt x="495" y="0"/>
                  </a:moveTo>
                  <a:cubicBezTo>
                    <a:pt x="376" y="0"/>
                    <a:pt x="265" y="54"/>
                    <a:pt x="188" y="141"/>
                  </a:cubicBezTo>
                  <a:cubicBezTo>
                    <a:pt x="110" y="239"/>
                    <a:pt x="56" y="352"/>
                    <a:pt x="36" y="473"/>
                  </a:cubicBezTo>
                  <a:cubicBezTo>
                    <a:pt x="1" y="625"/>
                    <a:pt x="1" y="784"/>
                    <a:pt x="32" y="936"/>
                  </a:cubicBezTo>
                  <a:cubicBezTo>
                    <a:pt x="57" y="1058"/>
                    <a:pt x="89" y="1237"/>
                    <a:pt x="231" y="1237"/>
                  </a:cubicBezTo>
                  <a:cubicBezTo>
                    <a:pt x="243" y="1237"/>
                    <a:pt x="256" y="1235"/>
                    <a:pt x="270" y="1232"/>
                  </a:cubicBezTo>
                  <a:cubicBezTo>
                    <a:pt x="324" y="1221"/>
                    <a:pt x="375" y="1194"/>
                    <a:pt x="422" y="1162"/>
                  </a:cubicBezTo>
                  <a:cubicBezTo>
                    <a:pt x="535" y="1084"/>
                    <a:pt x="632" y="987"/>
                    <a:pt x="714" y="874"/>
                  </a:cubicBezTo>
                  <a:cubicBezTo>
                    <a:pt x="784" y="777"/>
                    <a:pt x="835" y="664"/>
                    <a:pt x="858" y="547"/>
                  </a:cubicBezTo>
                  <a:cubicBezTo>
                    <a:pt x="882" y="426"/>
                    <a:pt x="866" y="301"/>
                    <a:pt x="808" y="196"/>
                  </a:cubicBezTo>
                  <a:cubicBezTo>
                    <a:pt x="745" y="87"/>
                    <a:pt x="640" y="13"/>
                    <a:pt x="519" y="1"/>
                  </a:cubicBezTo>
                  <a:cubicBezTo>
                    <a:pt x="511" y="1"/>
                    <a:pt x="503" y="0"/>
                    <a:pt x="49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4738546" y="1021312"/>
              <a:ext cx="277913" cy="179911"/>
            </a:xfrm>
            <a:custGeom>
              <a:avLst/>
              <a:gdLst/>
              <a:ahLst/>
              <a:cxnLst/>
              <a:rect l="l" t="t" r="r" b="b"/>
              <a:pathLst>
                <a:path w="2331" h="1509" extrusionOk="0">
                  <a:moveTo>
                    <a:pt x="158" y="1"/>
                  </a:moveTo>
                  <a:cubicBezTo>
                    <a:pt x="145" y="1"/>
                    <a:pt x="131" y="1"/>
                    <a:pt x="117" y="2"/>
                  </a:cubicBezTo>
                  <a:cubicBezTo>
                    <a:pt x="4" y="10"/>
                    <a:pt x="0" y="186"/>
                    <a:pt x="107" y="186"/>
                  </a:cubicBezTo>
                  <a:cubicBezTo>
                    <a:pt x="110" y="186"/>
                    <a:pt x="114" y="186"/>
                    <a:pt x="117" y="186"/>
                  </a:cubicBezTo>
                  <a:cubicBezTo>
                    <a:pt x="127" y="185"/>
                    <a:pt x="136" y="184"/>
                    <a:pt x="144" y="184"/>
                  </a:cubicBezTo>
                  <a:cubicBezTo>
                    <a:pt x="369" y="184"/>
                    <a:pt x="490" y="415"/>
                    <a:pt x="562" y="599"/>
                  </a:cubicBezTo>
                  <a:cubicBezTo>
                    <a:pt x="577" y="637"/>
                    <a:pt x="618" y="669"/>
                    <a:pt x="659" y="669"/>
                  </a:cubicBezTo>
                  <a:cubicBezTo>
                    <a:pt x="680" y="669"/>
                    <a:pt x="700" y="661"/>
                    <a:pt x="717" y="642"/>
                  </a:cubicBezTo>
                  <a:cubicBezTo>
                    <a:pt x="797" y="541"/>
                    <a:pt x="903" y="497"/>
                    <a:pt x="1008" y="497"/>
                  </a:cubicBezTo>
                  <a:cubicBezTo>
                    <a:pt x="1220" y="497"/>
                    <a:pt x="1426" y="679"/>
                    <a:pt x="1384" y="938"/>
                  </a:cubicBezTo>
                  <a:cubicBezTo>
                    <a:pt x="1384" y="991"/>
                    <a:pt x="1428" y="1028"/>
                    <a:pt x="1475" y="1028"/>
                  </a:cubicBezTo>
                  <a:cubicBezTo>
                    <a:pt x="1491" y="1028"/>
                    <a:pt x="1506" y="1024"/>
                    <a:pt x="1520" y="1016"/>
                  </a:cubicBezTo>
                  <a:cubicBezTo>
                    <a:pt x="1587" y="971"/>
                    <a:pt x="1664" y="949"/>
                    <a:pt x="1741" y="949"/>
                  </a:cubicBezTo>
                  <a:cubicBezTo>
                    <a:pt x="1813" y="949"/>
                    <a:pt x="1885" y="968"/>
                    <a:pt x="1949" y="1008"/>
                  </a:cubicBezTo>
                  <a:cubicBezTo>
                    <a:pt x="2074" y="1094"/>
                    <a:pt x="2136" y="1246"/>
                    <a:pt x="2113" y="1394"/>
                  </a:cubicBezTo>
                  <a:cubicBezTo>
                    <a:pt x="2099" y="1463"/>
                    <a:pt x="2157" y="1508"/>
                    <a:pt x="2210" y="1508"/>
                  </a:cubicBezTo>
                  <a:cubicBezTo>
                    <a:pt x="2246" y="1508"/>
                    <a:pt x="2280" y="1488"/>
                    <a:pt x="2288" y="1440"/>
                  </a:cubicBezTo>
                  <a:cubicBezTo>
                    <a:pt x="2331" y="1218"/>
                    <a:pt x="2237" y="988"/>
                    <a:pt x="2050" y="856"/>
                  </a:cubicBezTo>
                  <a:cubicBezTo>
                    <a:pt x="1957" y="796"/>
                    <a:pt x="1850" y="765"/>
                    <a:pt x="1742" y="765"/>
                  </a:cubicBezTo>
                  <a:cubicBezTo>
                    <a:pt x="1682" y="765"/>
                    <a:pt x="1621" y="774"/>
                    <a:pt x="1563" y="794"/>
                  </a:cubicBezTo>
                  <a:cubicBezTo>
                    <a:pt x="1532" y="603"/>
                    <a:pt x="1411" y="443"/>
                    <a:pt x="1236" y="365"/>
                  </a:cubicBezTo>
                  <a:cubicBezTo>
                    <a:pt x="1164" y="334"/>
                    <a:pt x="1088" y="319"/>
                    <a:pt x="1013" y="319"/>
                  </a:cubicBezTo>
                  <a:cubicBezTo>
                    <a:pt x="897" y="319"/>
                    <a:pt x="782" y="355"/>
                    <a:pt x="682" y="423"/>
                  </a:cubicBezTo>
                  <a:cubicBezTo>
                    <a:pt x="579" y="208"/>
                    <a:pt x="415" y="1"/>
                    <a:pt x="15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5346712" y="1338928"/>
              <a:ext cx="287332" cy="462116"/>
            </a:xfrm>
            <a:custGeom>
              <a:avLst/>
              <a:gdLst/>
              <a:ahLst/>
              <a:cxnLst/>
              <a:rect l="l" t="t" r="r" b="b"/>
              <a:pathLst>
                <a:path w="2410" h="3876" extrusionOk="0">
                  <a:moveTo>
                    <a:pt x="114" y="0"/>
                  </a:moveTo>
                  <a:cubicBezTo>
                    <a:pt x="1" y="0"/>
                    <a:pt x="2" y="179"/>
                    <a:pt x="118" y="183"/>
                  </a:cubicBezTo>
                  <a:cubicBezTo>
                    <a:pt x="453" y="199"/>
                    <a:pt x="698" y="507"/>
                    <a:pt x="636" y="838"/>
                  </a:cubicBezTo>
                  <a:cubicBezTo>
                    <a:pt x="619" y="900"/>
                    <a:pt x="672" y="952"/>
                    <a:pt x="727" y="952"/>
                  </a:cubicBezTo>
                  <a:cubicBezTo>
                    <a:pt x="748" y="952"/>
                    <a:pt x="770" y="945"/>
                    <a:pt x="788" y="928"/>
                  </a:cubicBezTo>
                  <a:cubicBezTo>
                    <a:pt x="948" y="786"/>
                    <a:pt x="1155" y="715"/>
                    <a:pt x="1361" y="715"/>
                  </a:cubicBezTo>
                  <a:cubicBezTo>
                    <a:pt x="1581" y="715"/>
                    <a:pt x="1800" y="796"/>
                    <a:pt x="1961" y="959"/>
                  </a:cubicBezTo>
                  <a:cubicBezTo>
                    <a:pt x="2113" y="1107"/>
                    <a:pt x="2203" y="1302"/>
                    <a:pt x="2222" y="1512"/>
                  </a:cubicBezTo>
                  <a:cubicBezTo>
                    <a:pt x="2234" y="1750"/>
                    <a:pt x="2156" y="1984"/>
                    <a:pt x="2004" y="2167"/>
                  </a:cubicBezTo>
                  <a:cubicBezTo>
                    <a:pt x="1825" y="2377"/>
                    <a:pt x="1575" y="2525"/>
                    <a:pt x="1302" y="2588"/>
                  </a:cubicBezTo>
                  <a:cubicBezTo>
                    <a:pt x="1236" y="2607"/>
                    <a:pt x="1213" y="2689"/>
                    <a:pt x="1263" y="2740"/>
                  </a:cubicBezTo>
                  <a:cubicBezTo>
                    <a:pt x="1415" y="2864"/>
                    <a:pt x="1501" y="3052"/>
                    <a:pt x="1489" y="3246"/>
                  </a:cubicBezTo>
                  <a:cubicBezTo>
                    <a:pt x="1470" y="3433"/>
                    <a:pt x="1365" y="3601"/>
                    <a:pt x="1205" y="3698"/>
                  </a:cubicBezTo>
                  <a:cubicBezTo>
                    <a:pt x="1119" y="3755"/>
                    <a:pt x="1173" y="3875"/>
                    <a:pt x="1253" y="3875"/>
                  </a:cubicBezTo>
                  <a:cubicBezTo>
                    <a:pt x="1268" y="3875"/>
                    <a:pt x="1283" y="3871"/>
                    <a:pt x="1298" y="3862"/>
                  </a:cubicBezTo>
                  <a:cubicBezTo>
                    <a:pt x="1509" y="3734"/>
                    <a:pt x="1645" y="3511"/>
                    <a:pt x="1669" y="3266"/>
                  </a:cubicBezTo>
                  <a:cubicBezTo>
                    <a:pt x="1684" y="3071"/>
                    <a:pt x="1626" y="2872"/>
                    <a:pt x="1501" y="2720"/>
                  </a:cubicBezTo>
                  <a:cubicBezTo>
                    <a:pt x="1988" y="2545"/>
                    <a:pt x="2409" y="2128"/>
                    <a:pt x="2405" y="1582"/>
                  </a:cubicBezTo>
                  <a:cubicBezTo>
                    <a:pt x="2401" y="1325"/>
                    <a:pt x="2308" y="1080"/>
                    <a:pt x="2144" y="885"/>
                  </a:cubicBezTo>
                  <a:cubicBezTo>
                    <a:pt x="1969" y="686"/>
                    <a:pt x="1727" y="561"/>
                    <a:pt x="1466" y="538"/>
                  </a:cubicBezTo>
                  <a:cubicBezTo>
                    <a:pt x="1430" y="534"/>
                    <a:pt x="1395" y="532"/>
                    <a:pt x="1359" y="532"/>
                  </a:cubicBezTo>
                  <a:cubicBezTo>
                    <a:pt x="1172" y="532"/>
                    <a:pt x="987" y="583"/>
                    <a:pt x="823" y="678"/>
                  </a:cubicBezTo>
                  <a:cubicBezTo>
                    <a:pt x="800" y="304"/>
                    <a:pt x="496" y="8"/>
                    <a:pt x="118" y="0"/>
                  </a:cubicBezTo>
                  <a:cubicBezTo>
                    <a:pt x="116" y="0"/>
                    <a:pt x="115" y="0"/>
                    <a:pt x="11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5427069" y="1470791"/>
              <a:ext cx="154396" cy="107779"/>
            </a:xfrm>
            <a:custGeom>
              <a:avLst/>
              <a:gdLst/>
              <a:ahLst/>
              <a:cxnLst/>
              <a:rect l="l" t="t" r="r" b="b"/>
              <a:pathLst>
                <a:path w="1295" h="904" extrusionOk="0">
                  <a:moveTo>
                    <a:pt x="889" y="0"/>
                  </a:moveTo>
                  <a:cubicBezTo>
                    <a:pt x="880" y="0"/>
                    <a:pt x="871" y="0"/>
                    <a:pt x="862" y="1"/>
                  </a:cubicBezTo>
                  <a:cubicBezTo>
                    <a:pt x="737" y="13"/>
                    <a:pt x="621" y="55"/>
                    <a:pt x="519" y="126"/>
                  </a:cubicBezTo>
                  <a:cubicBezTo>
                    <a:pt x="387" y="211"/>
                    <a:pt x="278" y="320"/>
                    <a:pt x="192" y="449"/>
                  </a:cubicBezTo>
                  <a:cubicBezTo>
                    <a:pt x="118" y="566"/>
                    <a:pt x="1" y="726"/>
                    <a:pt x="149" y="831"/>
                  </a:cubicBezTo>
                  <a:cubicBezTo>
                    <a:pt x="200" y="858"/>
                    <a:pt x="250" y="878"/>
                    <a:pt x="309" y="886"/>
                  </a:cubicBezTo>
                  <a:cubicBezTo>
                    <a:pt x="378" y="898"/>
                    <a:pt x="449" y="904"/>
                    <a:pt x="521" y="904"/>
                  </a:cubicBezTo>
                  <a:cubicBezTo>
                    <a:pt x="587" y="904"/>
                    <a:pt x="653" y="899"/>
                    <a:pt x="718" y="889"/>
                  </a:cubicBezTo>
                  <a:cubicBezTo>
                    <a:pt x="835" y="870"/>
                    <a:pt x="952" y="827"/>
                    <a:pt x="1053" y="761"/>
                  </a:cubicBezTo>
                  <a:cubicBezTo>
                    <a:pt x="1154" y="691"/>
                    <a:pt x="1228" y="589"/>
                    <a:pt x="1264" y="472"/>
                  </a:cubicBezTo>
                  <a:cubicBezTo>
                    <a:pt x="1295" y="356"/>
                    <a:pt x="1271" y="231"/>
                    <a:pt x="1193" y="133"/>
                  </a:cubicBezTo>
                  <a:cubicBezTo>
                    <a:pt x="1114" y="47"/>
                    <a:pt x="1004" y="0"/>
                    <a:pt x="88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5"/>
            <p:cNvSpPr/>
            <p:nvPr/>
          </p:nvSpPr>
          <p:spPr>
            <a:xfrm>
              <a:off x="5329543" y="1444323"/>
              <a:ext cx="119583" cy="309150"/>
            </a:xfrm>
            <a:custGeom>
              <a:avLst/>
              <a:gdLst/>
              <a:ahLst/>
              <a:cxnLst/>
              <a:rect l="l" t="t" r="r" b="b"/>
              <a:pathLst>
                <a:path w="1003" h="2593" extrusionOk="0">
                  <a:moveTo>
                    <a:pt x="139" y="0"/>
                  </a:moveTo>
                  <a:cubicBezTo>
                    <a:pt x="64" y="0"/>
                    <a:pt x="0" y="95"/>
                    <a:pt x="71" y="153"/>
                  </a:cubicBezTo>
                  <a:cubicBezTo>
                    <a:pt x="254" y="309"/>
                    <a:pt x="172" y="574"/>
                    <a:pt x="94" y="761"/>
                  </a:cubicBezTo>
                  <a:cubicBezTo>
                    <a:pt x="68" y="817"/>
                    <a:pt x="92" y="898"/>
                    <a:pt x="162" y="898"/>
                  </a:cubicBezTo>
                  <a:cubicBezTo>
                    <a:pt x="165" y="898"/>
                    <a:pt x="169" y="897"/>
                    <a:pt x="172" y="897"/>
                  </a:cubicBezTo>
                  <a:cubicBezTo>
                    <a:pt x="188" y="895"/>
                    <a:pt x="203" y="895"/>
                    <a:pt x="218" y="895"/>
                  </a:cubicBezTo>
                  <a:cubicBezTo>
                    <a:pt x="573" y="895"/>
                    <a:pt x="740" y="1362"/>
                    <a:pt x="433" y="1579"/>
                  </a:cubicBezTo>
                  <a:cubicBezTo>
                    <a:pt x="386" y="1630"/>
                    <a:pt x="406" y="1715"/>
                    <a:pt x="476" y="1735"/>
                  </a:cubicBezTo>
                  <a:cubicBezTo>
                    <a:pt x="628" y="1762"/>
                    <a:pt x="749" y="1879"/>
                    <a:pt x="784" y="2031"/>
                  </a:cubicBezTo>
                  <a:cubicBezTo>
                    <a:pt x="811" y="2179"/>
                    <a:pt x="749" y="2331"/>
                    <a:pt x="624" y="2421"/>
                  </a:cubicBezTo>
                  <a:cubicBezTo>
                    <a:pt x="546" y="2473"/>
                    <a:pt x="595" y="2593"/>
                    <a:pt x="673" y="2593"/>
                  </a:cubicBezTo>
                  <a:cubicBezTo>
                    <a:pt x="688" y="2593"/>
                    <a:pt x="705" y="2588"/>
                    <a:pt x="721" y="2577"/>
                  </a:cubicBezTo>
                  <a:cubicBezTo>
                    <a:pt x="908" y="2448"/>
                    <a:pt x="1002" y="2222"/>
                    <a:pt x="963" y="1996"/>
                  </a:cubicBezTo>
                  <a:cubicBezTo>
                    <a:pt x="928" y="1829"/>
                    <a:pt x="815" y="1684"/>
                    <a:pt x="663" y="1606"/>
                  </a:cubicBezTo>
                  <a:cubicBezTo>
                    <a:pt x="776" y="1450"/>
                    <a:pt x="803" y="1252"/>
                    <a:pt x="737" y="1072"/>
                  </a:cubicBezTo>
                  <a:cubicBezTo>
                    <a:pt x="659" y="889"/>
                    <a:pt x="495" y="757"/>
                    <a:pt x="301" y="722"/>
                  </a:cubicBezTo>
                  <a:cubicBezTo>
                    <a:pt x="382" y="480"/>
                    <a:pt x="414" y="203"/>
                    <a:pt x="199" y="24"/>
                  </a:cubicBezTo>
                  <a:cubicBezTo>
                    <a:pt x="180" y="7"/>
                    <a:pt x="159" y="0"/>
                    <a:pt x="13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5"/>
            <p:cNvSpPr/>
            <p:nvPr/>
          </p:nvSpPr>
          <p:spPr>
            <a:xfrm>
              <a:off x="5320601" y="2097916"/>
              <a:ext cx="337049" cy="430879"/>
            </a:xfrm>
            <a:custGeom>
              <a:avLst/>
              <a:gdLst/>
              <a:ahLst/>
              <a:cxnLst/>
              <a:rect l="l" t="t" r="r" b="b"/>
              <a:pathLst>
                <a:path w="2827" h="3614" extrusionOk="0">
                  <a:moveTo>
                    <a:pt x="1941" y="1"/>
                  </a:moveTo>
                  <a:cubicBezTo>
                    <a:pt x="1873" y="1"/>
                    <a:pt x="1809" y="92"/>
                    <a:pt x="1872" y="158"/>
                  </a:cubicBezTo>
                  <a:cubicBezTo>
                    <a:pt x="2098" y="407"/>
                    <a:pt x="2051" y="797"/>
                    <a:pt x="1775" y="984"/>
                  </a:cubicBezTo>
                  <a:cubicBezTo>
                    <a:pt x="1697" y="1031"/>
                    <a:pt x="1728" y="1156"/>
                    <a:pt x="1821" y="1156"/>
                  </a:cubicBezTo>
                  <a:cubicBezTo>
                    <a:pt x="2258" y="1187"/>
                    <a:pt x="2628" y="1569"/>
                    <a:pt x="2628" y="2009"/>
                  </a:cubicBezTo>
                  <a:cubicBezTo>
                    <a:pt x="2628" y="2219"/>
                    <a:pt x="2554" y="2426"/>
                    <a:pt x="2418" y="2586"/>
                  </a:cubicBezTo>
                  <a:cubicBezTo>
                    <a:pt x="2262" y="2761"/>
                    <a:pt x="2040" y="2874"/>
                    <a:pt x="1806" y="2894"/>
                  </a:cubicBezTo>
                  <a:cubicBezTo>
                    <a:pt x="1774" y="2896"/>
                    <a:pt x="1742" y="2897"/>
                    <a:pt x="1710" y="2897"/>
                  </a:cubicBezTo>
                  <a:cubicBezTo>
                    <a:pt x="1463" y="2897"/>
                    <a:pt x="1221" y="2830"/>
                    <a:pt x="1011" y="2695"/>
                  </a:cubicBezTo>
                  <a:cubicBezTo>
                    <a:pt x="996" y="2687"/>
                    <a:pt x="981" y="2683"/>
                    <a:pt x="966" y="2683"/>
                  </a:cubicBezTo>
                  <a:cubicBezTo>
                    <a:pt x="918" y="2683"/>
                    <a:pt x="874" y="2723"/>
                    <a:pt x="874" y="2777"/>
                  </a:cubicBezTo>
                  <a:cubicBezTo>
                    <a:pt x="894" y="2972"/>
                    <a:pt x="820" y="3163"/>
                    <a:pt x="672" y="3295"/>
                  </a:cubicBezTo>
                  <a:cubicBezTo>
                    <a:pt x="565" y="3382"/>
                    <a:pt x="432" y="3430"/>
                    <a:pt x="296" y="3430"/>
                  </a:cubicBezTo>
                  <a:cubicBezTo>
                    <a:pt x="249" y="3430"/>
                    <a:pt x="201" y="3424"/>
                    <a:pt x="153" y="3412"/>
                  </a:cubicBezTo>
                  <a:cubicBezTo>
                    <a:pt x="146" y="3410"/>
                    <a:pt x="140" y="3410"/>
                    <a:pt x="133" y="3410"/>
                  </a:cubicBezTo>
                  <a:cubicBezTo>
                    <a:pt x="35" y="3410"/>
                    <a:pt x="1" y="3566"/>
                    <a:pt x="107" y="3591"/>
                  </a:cubicBezTo>
                  <a:cubicBezTo>
                    <a:pt x="168" y="3606"/>
                    <a:pt x="231" y="3613"/>
                    <a:pt x="292" y="3613"/>
                  </a:cubicBezTo>
                  <a:cubicBezTo>
                    <a:pt x="472" y="3613"/>
                    <a:pt x="646" y="3551"/>
                    <a:pt x="789" y="3435"/>
                  </a:cubicBezTo>
                  <a:cubicBezTo>
                    <a:pt x="941" y="3307"/>
                    <a:pt x="1034" y="3127"/>
                    <a:pt x="1054" y="2929"/>
                  </a:cubicBezTo>
                  <a:cubicBezTo>
                    <a:pt x="1258" y="3025"/>
                    <a:pt x="1484" y="3080"/>
                    <a:pt x="1707" y="3080"/>
                  </a:cubicBezTo>
                  <a:cubicBezTo>
                    <a:pt x="1998" y="3080"/>
                    <a:pt x="2283" y="2986"/>
                    <a:pt x="2503" y="2765"/>
                  </a:cubicBezTo>
                  <a:cubicBezTo>
                    <a:pt x="2683" y="2582"/>
                    <a:pt x="2792" y="2340"/>
                    <a:pt x="2807" y="2083"/>
                  </a:cubicBezTo>
                  <a:cubicBezTo>
                    <a:pt x="2827" y="1822"/>
                    <a:pt x="2745" y="1565"/>
                    <a:pt x="2577" y="1362"/>
                  </a:cubicBezTo>
                  <a:cubicBezTo>
                    <a:pt x="2433" y="1187"/>
                    <a:pt x="2238" y="1062"/>
                    <a:pt x="2020" y="1007"/>
                  </a:cubicBezTo>
                  <a:cubicBezTo>
                    <a:pt x="2270" y="723"/>
                    <a:pt x="2262" y="298"/>
                    <a:pt x="2001" y="29"/>
                  </a:cubicBezTo>
                  <a:cubicBezTo>
                    <a:pt x="1983" y="9"/>
                    <a:pt x="1961" y="1"/>
                    <a:pt x="194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451749" y="2292849"/>
              <a:ext cx="151535" cy="102772"/>
            </a:xfrm>
            <a:custGeom>
              <a:avLst/>
              <a:gdLst/>
              <a:ahLst/>
              <a:cxnLst/>
              <a:rect l="l" t="t" r="r" b="b"/>
              <a:pathLst>
                <a:path w="1271" h="862" extrusionOk="0">
                  <a:moveTo>
                    <a:pt x="553" y="0"/>
                  </a:moveTo>
                  <a:cubicBezTo>
                    <a:pt x="477" y="0"/>
                    <a:pt x="402" y="8"/>
                    <a:pt x="328" y="23"/>
                  </a:cubicBezTo>
                  <a:cubicBezTo>
                    <a:pt x="195" y="51"/>
                    <a:pt x="0" y="86"/>
                    <a:pt x="32" y="261"/>
                  </a:cubicBezTo>
                  <a:cubicBezTo>
                    <a:pt x="43" y="316"/>
                    <a:pt x="71" y="366"/>
                    <a:pt x="102" y="413"/>
                  </a:cubicBezTo>
                  <a:cubicBezTo>
                    <a:pt x="180" y="526"/>
                    <a:pt x="277" y="623"/>
                    <a:pt x="390" y="705"/>
                  </a:cubicBezTo>
                  <a:cubicBezTo>
                    <a:pt x="488" y="775"/>
                    <a:pt x="601" y="826"/>
                    <a:pt x="717" y="849"/>
                  </a:cubicBezTo>
                  <a:cubicBezTo>
                    <a:pt x="754" y="858"/>
                    <a:pt x="790" y="862"/>
                    <a:pt x="826" y="862"/>
                  </a:cubicBezTo>
                  <a:cubicBezTo>
                    <a:pt x="911" y="862"/>
                    <a:pt x="994" y="840"/>
                    <a:pt x="1068" y="799"/>
                  </a:cubicBezTo>
                  <a:cubicBezTo>
                    <a:pt x="1177" y="740"/>
                    <a:pt x="1247" y="631"/>
                    <a:pt x="1263" y="510"/>
                  </a:cubicBezTo>
                  <a:cubicBezTo>
                    <a:pt x="1271" y="386"/>
                    <a:pt x="1216" y="261"/>
                    <a:pt x="1123" y="179"/>
                  </a:cubicBezTo>
                  <a:cubicBezTo>
                    <a:pt x="1025" y="101"/>
                    <a:pt x="912" y="47"/>
                    <a:pt x="792" y="27"/>
                  </a:cubicBezTo>
                  <a:cubicBezTo>
                    <a:pt x="713" y="9"/>
                    <a:pt x="633" y="0"/>
                    <a:pt x="5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293180" y="2162774"/>
              <a:ext cx="187541" cy="270760"/>
            </a:xfrm>
            <a:custGeom>
              <a:avLst/>
              <a:gdLst/>
              <a:ahLst/>
              <a:cxnLst/>
              <a:rect l="l" t="t" r="r" b="b"/>
              <a:pathLst>
                <a:path w="1573" h="2271" extrusionOk="0">
                  <a:moveTo>
                    <a:pt x="1449" y="0"/>
                  </a:moveTo>
                  <a:cubicBezTo>
                    <a:pt x="1403" y="0"/>
                    <a:pt x="1360" y="29"/>
                    <a:pt x="1365" y="89"/>
                  </a:cubicBezTo>
                  <a:cubicBezTo>
                    <a:pt x="1385" y="327"/>
                    <a:pt x="1139" y="456"/>
                    <a:pt x="952" y="534"/>
                  </a:cubicBezTo>
                  <a:cubicBezTo>
                    <a:pt x="894" y="557"/>
                    <a:pt x="851" y="635"/>
                    <a:pt x="910" y="686"/>
                  </a:cubicBezTo>
                  <a:cubicBezTo>
                    <a:pt x="1195" y="913"/>
                    <a:pt x="1019" y="1357"/>
                    <a:pt x="679" y="1357"/>
                  </a:cubicBezTo>
                  <a:cubicBezTo>
                    <a:pt x="658" y="1357"/>
                    <a:pt x="636" y="1356"/>
                    <a:pt x="613" y="1352"/>
                  </a:cubicBezTo>
                  <a:cubicBezTo>
                    <a:pt x="543" y="1356"/>
                    <a:pt x="500" y="1430"/>
                    <a:pt x="535" y="1492"/>
                  </a:cubicBezTo>
                  <a:cubicBezTo>
                    <a:pt x="621" y="1621"/>
                    <a:pt x="625" y="1788"/>
                    <a:pt x="543" y="1917"/>
                  </a:cubicBezTo>
                  <a:cubicBezTo>
                    <a:pt x="470" y="2023"/>
                    <a:pt x="350" y="2087"/>
                    <a:pt x="224" y="2087"/>
                  </a:cubicBezTo>
                  <a:cubicBezTo>
                    <a:pt x="202" y="2087"/>
                    <a:pt x="180" y="2085"/>
                    <a:pt x="157" y="2081"/>
                  </a:cubicBezTo>
                  <a:cubicBezTo>
                    <a:pt x="150" y="2079"/>
                    <a:pt x="143" y="2079"/>
                    <a:pt x="137" y="2079"/>
                  </a:cubicBezTo>
                  <a:cubicBezTo>
                    <a:pt x="35" y="2079"/>
                    <a:pt x="1" y="2238"/>
                    <a:pt x="111" y="2260"/>
                  </a:cubicBezTo>
                  <a:cubicBezTo>
                    <a:pt x="146" y="2267"/>
                    <a:pt x="182" y="2270"/>
                    <a:pt x="218" y="2270"/>
                  </a:cubicBezTo>
                  <a:cubicBezTo>
                    <a:pt x="404" y="2270"/>
                    <a:pt x="584" y="2179"/>
                    <a:pt x="695" y="2022"/>
                  </a:cubicBezTo>
                  <a:cubicBezTo>
                    <a:pt x="789" y="1878"/>
                    <a:pt x="812" y="1699"/>
                    <a:pt x="758" y="1535"/>
                  </a:cubicBezTo>
                  <a:cubicBezTo>
                    <a:pt x="945" y="1504"/>
                    <a:pt x="1108" y="1383"/>
                    <a:pt x="1186" y="1208"/>
                  </a:cubicBezTo>
                  <a:cubicBezTo>
                    <a:pt x="1264" y="1025"/>
                    <a:pt x="1241" y="814"/>
                    <a:pt x="1128" y="654"/>
                  </a:cubicBezTo>
                  <a:cubicBezTo>
                    <a:pt x="1354" y="541"/>
                    <a:pt x="1572" y="366"/>
                    <a:pt x="1549" y="89"/>
                  </a:cubicBezTo>
                  <a:cubicBezTo>
                    <a:pt x="1545" y="30"/>
                    <a:pt x="1495" y="0"/>
                    <a:pt x="1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4695267" y="2770704"/>
              <a:ext cx="465693" cy="283756"/>
            </a:xfrm>
            <a:custGeom>
              <a:avLst/>
              <a:gdLst/>
              <a:ahLst/>
              <a:cxnLst/>
              <a:rect l="l" t="t" r="r" b="b"/>
              <a:pathLst>
                <a:path w="3906" h="2380" extrusionOk="0">
                  <a:moveTo>
                    <a:pt x="3815" y="0"/>
                  </a:moveTo>
                  <a:cubicBezTo>
                    <a:pt x="3768" y="0"/>
                    <a:pt x="3721" y="29"/>
                    <a:pt x="3719" y="88"/>
                  </a:cubicBezTo>
                  <a:cubicBezTo>
                    <a:pt x="3705" y="386"/>
                    <a:pt x="3460" y="613"/>
                    <a:pt x="3173" y="613"/>
                  </a:cubicBezTo>
                  <a:cubicBezTo>
                    <a:pt x="3137" y="613"/>
                    <a:pt x="3101" y="609"/>
                    <a:pt x="3064" y="602"/>
                  </a:cubicBezTo>
                  <a:cubicBezTo>
                    <a:pt x="3057" y="601"/>
                    <a:pt x="3050" y="600"/>
                    <a:pt x="3043" y="600"/>
                  </a:cubicBezTo>
                  <a:cubicBezTo>
                    <a:pt x="2965" y="600"/>
                    <a:pt x="2917" y="697"/>
                    <a:pt x="2974" y="758"/>
                  </a:cubicBezTo>
                  <a:cubicBezTo>
                    <a:pt x="3267" y="1089"/>
                    <a:pt x="3259" y="1619"/>
                    <a:pt x="2943" y="1931"/>
                  </a:cubicBezTo>
                  <a:cubicBezTo>
                    <a:pt x="2795" y="2079"/>
                    <a:pt x="2596" y="2173"/>
                    <a:pt x="2390" y="2192"/>
                  </a:cubicBezTo>
                  <a:cubicBezTo>
                    <a:pt x="2374" y="2193"/>
                    <a:pt x="2359" y="2193"/>
                    <a:pt x="2343" y="2193"/>
                  </a:cubicBezTo>
                  <a:cubicBezTo>
                    <a:pt x="2122" y="2193"/>
                    <a:pt x="1906" y="2116"/>
                    <a:pt x="1735" y="1974"/>
                  </a:cubicBezTo>
                  <a:cubicBezTo>
                    <a:pt x="1525" y="1791"/>
                    <a:pt x="1377" y="1545"/>
                    <a:pt x="1314" y="1272"/>
                  </a:cubicBezTo>
                  <a:cubicBezTo>
                    <a:pt x="1302" y="1231"/>
                    <a:pt x="1265" y="1206"/>
                    <a:pt x="1227" y="1206"/>
                  </a:cubicBezTo>
                  <a:cubicBezTo>
                    <a:pt x="1204" y="1206"/>
                    <a:pt x="1181" y="1215"/>
                    <a:pt x="1162" y="1233"/>
                  </a:cubicBezTo>
                  <a:cubicBezTo>
                    <a:pt x="1047" y="1374"/>
                    <a:pt x="879" y="1457"/>
                    <a:pt x="701" y="1457"/>
                  </a:cubicBezTo>
                  <a:cubicBezTo>
                    <a:pt x="686" y="1457"/>
                    <a:pt x="671" y="1457"/>
                    <a:pt x="656" y="1456"/>
                  </a:cubicBezTo>
                  <a:cubicBezTo>
                    <a:pt x="469" y="1440"/>
                    <a:pt x="301" y="1335"/>
                    <a:pt x="204" y="1175"/>
                  </a:cubicBezTo>
                  <a:cubicBezTo>
                    <a:pt x="185" y="1144"/>
                    <a:pt x="157" y="1131"/>
                    <a:pt x="129" y="1131"/>
                  </a:cubicBezTo>
                  <a:cubicBezTo>
                    <a:pt x="65" y="1131"/>
                    <a:pt x="0" y="1198"/>
                    <a:pt x="44" y="1269"/>
                  </a:cubicBezTo>
                  <a:cubicBezTo>
                    <a:pt x="172" y="1479"/>
                    <a:pt x="391" y="1615"/>
                    <a:pt x="636" y="1639"/>
                  </a:cubicBezTo>
                  <a:cubicBezTo>
                    <a:pt x="657" y="1640"/>
                    <a:pt x="678" y="1641"/>
                    <a:pt x="699" y="1641"/>
                  </a:cubicBezTo>
                  <a:cubicBezTo>
                    <a:pt x="876" y="1641"/>
                    <a:pt x="1046" y="1583"/>
                    <a:pt x="1182" y="1471"/>
                  </a:cubicBezTo>
                  <a:cubicBezTo>
                    <a:pt x="1357" y="1958"/>
                    <a:pt x="1774" y="2379"/>
                    <a:pt x="2324" y="2379"/>
                  </a:cubicBezTo>
                  <a:cubicBezTo>
                    <a:pt x="2577" y="2375"/>
                    <a:pt x="2826" y="2282"/>
                    <a:pt x="3021" y="2114"/>
                  </a:cubicBezTo>
                  <a:cubicBezTo>
                    <a:pt x="3220" y="1943"/>
                    <a:pt x="3345" y="1701"/>
                    <a:pt x="3368" y="1440"/>
                  </a:cubicBezTo>
                  <a:cubicBezTo>
                    <a:pt x="3388" y="1214"/>
                    <a:pt x="3341" y="988"/>
                    <a:pt x="3228" y="793"/>
                  </a:cubicBezTo>
                  <a:cubicBezTo>
                    <a:pt x="3602" y="774"/>
                    <a:pt x="3894" y="466"/>
                    <a:pt x="3902" y="88"/>
                  </a:cubicBezTo>
                  <a:cubicBezTo>
                    <a:pt x="3906" y="29"/>
                    <a:pt x="3861" y="0"/>
                    <a:pt x="381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4919768" y="2856665"/>
              <a:ext cx="109687" cy="143070"/>
            </a:xfrm>
            <a:custGeom>
              <a:avLst/>
              <a:gdLst/>
              <a:ahLst/>
              <a:cxnLst/>
              <a:rect l="l" t="t" r="r" b="b"/>
              <a:pathLst>
                <a:path w="920" h="1200" extrusionOk="0">
                  <a:moveTo>
                    <a:pt x="207" y="1"/>
                  </a:moveTo>
                  <a:cubicBezTo>
                    <a:pt x="161" y="1"/>
                    <a:pt x="118" y="20"/>
                    <a:pt x="82" y="72"/>
                  </a:cubicBezTo>
                  <a:cubicBezTo>
                    <a:pt x="51" y="123"/>
                    <a:pt x="31" y="177"/>
                    <a:pt x="24" y="232"/>
                  </a:cubicBezTo>
                  <a:cubicBezTo>
                    <a:pt x="0" y="368"/>
                    <a:pt x="0" y="505"/>
                    <a:pt x="24" y="641"/>
                  </a:cubicBezTo>
                  <a:cubicBezTo>
                    <a:pt x="43" y="762"/>
                    <a:pt x="86" y="875"/>
                    <a:pt x="156" y="976"/>
                  </a:cubicBezTo>
                  <a:cubicBezTo>
                    <a:pt x="222" y="1078"/>
                    <a:pt x="324" y="1152"/>
                    <a:pt x="441" y="1187"/>
                  </a:cubicBezTo>
                  <a:cubicBezTo>
                    <a:pt x="474" y="1196"/>
                    <a:pt x="508" y="1200"/>
                    <a:pt x="542" y="1200"/>
                  </a:cubicBezTo>
                  <a:cubicBezTo>
                    <a:pt x="627" y="1200"/>
                    <a:pt x="710" y="1172"/>
                    <a:pt x="780" y="1116"/>
                  </a:cubicBezTo>
                  <a:cubicBezTo>
                    <a:pt x="873" y="1035"/>
                    <a:pt x="920" y="910"/>
                    <a:pt x="912" y="785"/>
                  </a:cubicBezTo>
                  <a:cubicBezTo>
                    <a:pt x="900" y="661"/>
                    <a:pt x="858" y="544"/>
                    <a:pt x="787" y="442"/>
                  </a:cubicBezTo>
                  <a:cubicBezTo>
                    <a:pt x="702" y="310"/>
                    <a:pt x="589" y="201"/>
                    <a:pt x="460" y="115"/>
                  </a:cubicBezTo>
                  <a:cubicBezTo>
                    <a:pt x="387" y="67"/>
                    <a:pt x="292" y="1"/>
                    <a:pt x="20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4742361" y="2755204"/>
              <a:ext cx="317019" cy="110641"/>
            </a:xfrm>
            <a:custGeom>
              <a:avLst/>
              <a:gdLst/>
              <a:ahLst/>
              <a:cxnLst/>
              <a:rect l="l" t="t" r="r" b="b"/>
              <a:pathLst>
                <a:path w="2659" h="928" extrusionOk="0">
                  <a:moveTo>
                    <a:pt x="2530" y="1"/>
                  </a:moveTo>
                  <a:cubicBezTo>
                    <a:pt x="2510" y="1"/>
                    <a:pt x="2489" y="10"/>
                    <a:pt x="2470" y="31"/>
                  </a:cubicBezTo>
                  <a:cubicBezTo>
                    <a:pt x="2401" y="112"/>
                    <a:pt x="2310" y="141"/>
                    <a:pt x="2214" y="141"/>
                  </a:cubicBezTo>
                  <a:cubicBezTo>
                    <a:pt x="2095" y="141"/>
                    <a:pt x="1968" y="97"/>
                    <a:pt x="1862" y="54"/>
                  </a:cubicBezTo>
                  <a:cubicBezTo>
                    <a:pt x="1849" y="47"/>
                    <a:pt x="1833" y="44"/>
                    <a:pt x="1817" y="44"/>
                  </a:cubicBezTo>
                  <a:cubicBezTo>
                    <a:pt x="1769" y="44"/>
                    <a:pt x="1720" y="74"/>
                    <a:pt x="1726" y="132"/>
                  </a:cubicBezTo>
                  <a:cubicBezTo>
                    <a:pt x="1754" y="384"/>
                    <a:pt x="1551" y="553"/>
                    <a:pt x="1344" y="553"/>
                  </a:cubicBezTo>
                  <a:cubicBezTo>
                    <a:pt x="1234" y="553"/>
                    <a:pt x="1122" y="505"/>
                    <a:pt x="1044" y="397"/>
                  </a:cubicBezTo>
                  <a:cubicBezTo>
                    <a:pt x="1025" y="378"/>
                    <a:pt x="1002" y="370"/>
                    <a:pt x="979" y="370"/>
                  </a:cubicBezTo>
                  <a:cubicBezTo>
                    <a:pt x="941" y="370"/>
                    <a:pt x="904" y="394"/>
                    <a:pt x="892" y="436"/>
                  </a:cubicBezTo>
                  <a:cubicBezTo>
                    <a:pt x="861" y="588"/>
                    <a:pt x="744" y="709"/>
                    <a:pt x="596" y="744"/>
                  </a:cubicBezTo>
                  <a:cubicBezTo>
                    <a:pt x="572" y="748"/>
                    <a:pt x="548" y="750"/>
                    <a:pt x="525" y="750"/>
                  </a:cubicBezTo>
                  <a:cubicBezTo>
                    <a:pt x="398" y="750"/>
                    <a:pt x="278" y="690"/>
                    <a:pt x="206" y="588"/>
                  </a:cubicBezTo>
                  <a:cubicBezTo>
                    <a:pt x="186" y="557"/>
                    <a:pt x="157" y="544"/>
                    <a:pt x="128" y="544"/>
                  </a:cubicBezTo>
                  <a:cubicBezTo>
                    <a:pt x="63" y="544"/>
                    <a:pt x="0" y="610"/>
                    <a:pt x="46" y="678"/>
                  </a:cubicBezTo>
                  <a:cubicBezTo>
                    <a:pt x="156" y="836"/>
                    <a:pt x="335" y="928"/>
                    <a:pt x="525" y="928"/>
                  </a:cubicBezTo>
                  <a:cubicBezTo>
                    <a:pt x="559" y="928"/>
                    <a:pt x="593" y="925"/>
                    <a:pt x="627" y="919"/>
                  </a:cubicBezTo>
                  <a:cubicBezTo>
                    <a:pt x="752" y="710"/>
                    <a:pt x="974" y="594"/>
                    <a:pt x="1202" y="594"/>
                  </a:cubicBezTo>
                  <a:cubicBezTo>
                    <a:pt x="1321" y="594"/>
                    <a:pt x="1442" y="626"/>
                    <a:pt x="1551" y="693"/>
                  </a:cubicBezTo>
                  <a:cubicBezTo>
                    <a:pt x="1734" y="619"/>
                    <a:pt x="1866" y="455"/>
                    <a:pt x="1905" y="264"/>
                  </a:cubicBezTo>
                  <a:cubicBezTo>
                    <a:pt x="2009" y="298"/>
                    <a:pt x="2120" y="324"/>
                    <a:pt x="2227" y="324"/>
                  </a:cubicBezTo>
                  <a:cubicBezTo>
                    <a:pt x="2366" y="324"/>
                    <a:pt x="2498" y="282"/>
                    <a:pt x="2599" y="163"/>
                  </a:cubicBezTo>
                  <a:cubicBezTo>
                    <a:pt x="2659" y="95"/>
                    <a:pt x="2597" y="1"/>
                    <a:pt x="25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3966327" y="2746024"/>
              <a:ext cx="439702" cy="330134"/>
            </a:xfrm>
            <a:custGeom>
              <a:avLst/>
              <a:gdLst/>
              <a:ahLst/>
              <a:cxnLst/>
              <a:rect l="l" t="t" r="r" b="b"/>
              <a:pathLst>
                <a:path w="3688" h="2769" extrusionOk="0">
                  <a:moveTo>
                    <a:pt x="142" y="1"/>
                  </a:moveTo>
                  <a:cubicBezTo>
                    <a:pt x="105" y="1"/>
                    <a:pt x="70" y="21"/>
                    <a:pt x="59" y="69"/>
                  </a:cubicBezTo>
                  <a:cubicBezTo>
                    <a:pt x="0" y="306"/>
                    <a:pt x="59" y="560"/>
                    <a:pt x="215" y="751"/>
                  </a:cubicBezTo>
                  <a:cubicBezTo>
                    <a:pt x="343" y="899"/>
                    <a:pt x="523" y="992"/>
                    <a:pt x="721" y="1016"/>
                  </a:cubicBezTo>
                  <a:cubicBezTo>
                    <a:pt x="499" y="1483"/>
                    <a:pt x="495" y="2076"/>
                    <a:pt x="885" y="2461"/>
                  </a:cubicBezTo>
                  <a:cubicBezTo>
                    <a:pt x="1068" y="2641"/>
                    <a:pt x="1310" y="2750"/>
                    <a:pt x="1567" y="2765"/>
                  </a:cubicBezTo>
                  <a:cubicBezTo>
                    <a:pt x="1592" y="2767"/>
                    <a:pt x="1618" y="2768"/>
                    <a:pt x="1643" y="2768"/>
                  </a:cubicBezTo>
                  <a:cubicBezTo>
                    <a:pt x="1877" y="2768"/>
                    <a:pt x="2105" y="2687"/>
                    <a:pt x="2288" y="2536"/>
                  </a:cubicBezTo>
                  <a:cubicBezTo>
                    <a:pt x="2463" y="2391"/>
                    <a:pt x="2588" y="2196"/>
                    <a:pt x="2643" y="1982"/>
                  </a:cubicBezTo>
                  <a:cubicBezTo>
                    <a:pt x="2779" y="2104"/>
                    <a:pt x="2951" y="2164"/>
                    <a:pt x="3122" y="2164"/>
                  </a:cubicBezTo>
                  <a:cubicBezTo>
                    <a:pt x="3303" y="2164"/>
                    <a:pt x="3483" y="2097"/>
                    <a:pt x="3621" y="1963"/>
                  </a:cubicBezTo>
                  <a:cubicBezTo>
                    <a:pt x="3688" y="1899"/>
                    <a:pt x="3624" y="1806"/>
                    <a:pt x="3552" y="1806"/>
                  </a:cubicBezTo>
                  <a:cubicBezTo>
                    <a:pt x="3532" y="1806"/>
                    <a:pt x="3511" y="1813"/>
                    <a:pt x="3492" y="1830"/>
                  </a:cubicBezTo>
                  <a:cubicBezTo>
                    <a:pt x="3385" y="1929"/>
                    <a:pt x="3251" y="1977"/>
                    <a:pt x="3119" y="1977"/>
                  </a:cubicBezTo>
                  <a:cubicBezTo>
                    <a:pt x="2943" y="1977"/>
                    <a:pt x="2769" y="1893"/>
                    <a:pt x="2662" y="1733"/>
                  </a:cubicBezTo>
                  <a:cubicBezTo>
                    <a:pt x="2644" y="1702"/>
                    <a:pt x="2614" y="1689"/>
                    <a:pt x="2585" y="1689"/>
                  </a:cubicBezTo>
                  <a:cubicBezTo>
                    <a:pt x="2539" y="1689"/>
                    <a:pt x="2493" y="1722"/>
                    <a:pt x="2491" y="1779"/>
                  </a:cubicBezTo>
                  <a:cubicBezTo>
                    <a:pt x="2464" y="2214"/>
                    <a:pt x="2085" y="2586"/>
                    <a:pt x="1644" y="2586"/>
                  </a:cubicBezTo>
                  <a:cubicBezTo>
                    <a:pt x="1642" y="2586"/>
                    <a:pt x="1639" y="2586"/>
                    <a:pt x="1637" y="2586"/>
                  </a:cubicBezTo>
                  <a:cubicBezTo>
                    <a:pt x="1427" y="2586"/>
                    <a:pt x="1224" y="2512"/>
                    <a:pt x="1060" y="2376"/>
                  </a:cubicBezTo>
                  <a:cubicBezTo>
                    <a:pt x="885" y="2220"/>
                    <a:pt x="776" y="1998"/>
                    <a:pt x="753" y="1764"/>
                  </a:cubicBezTo>
                  <a:cubicBezTo>
                    <a:pt x="733" y="1483"/>
                    <a:pt x="803" y="1207"/>
                    <a:pt x="951" y="969"/>
                  </a:cubicBezTo>
                  <a:cubicBezTo>
                    <a:pt x="986" y="907"/>
                    <a:pt x="944" y="832"/>
                    <a:pt x="873" y="832"/>
                  </a:cubicBezTo>
                  <a:cubicBezTo>
                    <a:pt x="853" y="835"/>
                    <a:pt x="832" y="836"/>
                    <a:pt x="812" y="836"/>
                  </a:cubicBezTo>
                  <a:cubicBezTo>
                    <a:pt x="638" y="836"/>
                    <a:pt x="470" y="763"/>
                    <a:pt x="355" y="634"/>
                  </a:cubicBezTo>
                  <a:cubicBezTo>
                    <a:pt x="234" y="490"/>
                    <a:pt x="187" y="295"/>
                    <a:pt x="234" y="112"/>
                  </a:cubicBezTo>
                  <a:cubicBezTo>
                    <a:pt x="250" y="44"/>
                    <a:pt x="195" y="1"/>
                    <a:pt x="14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4102005" y="2875503"/>
              <a:ext cx="105633" cy="147362"/>
            </a:xfrm>
            <a:custGeom>
              <a:avLst/>
              <a:gdLst/>
              <a:ahLst/>
              <a:cxnLst/>
              <a:rect l="l" t="t" r="r" b="b"/>
              <a:pathLst>
                <a:path w="886" h="1236" extrusionOk="0">
                  <a:moveTo>
                    <a:pt x="652" y="0"/>
                  </a:moveTo>
                  <a:cubicBezTo>
                    <a:pt x="641" y="0"/>
                    <a:pt x="629" y="1"/>
                    <a:pt x="616" y="4"/>
                  </a:cubicBezTo>
                  <a:cubicBezTo>
                    <a:pt x="562" y="19"/>
                    <a:pt x="507" y="43"/>
                    <a:pt x="464" y="78"/>
                  </a:cubicBezTo>
                  <a:cubicBezTo>
                    <a:pt x="351" y="156"/>
                    <a:pt x="250" y="253"/>
                    <a:pt x="172" y="366"/>
                  </a:cubicBezTo>
                  <a:cubicBezTo>
                    <a:pt x="98" y="464"/>
                    <a:pt x="51" y="573"/>
                    <a:pt x="24" y="693"/>
                  </a:cubicBezTo>
                  <a:cubicBezTo>
                    <a:pt x="0" y="810"/>
                    <a:pt x="20" y="935"/>
                    <a:pt x="78" y="1040"/>
                  </a:cubicBezTo>
                  <a:cubicBezTo>
                    <a:pt x="137" y="1149"/>
                    <a:pt x="246" y="1223"/>
                    <a:pt x="367" y="1235"/>
                  </a:cubicBezTo>
                  <a:cubicBezTo>
                    <a:pt x="375" y="1236"/>
                    <a:pt x="383" y="1236"/>
                    <a:pt x="392" y="1236"/>
                  </a:cubicBezTo>
                  <a:cubicBezTo>
                    <a:pt x="507" y="1236"/>
                    <a:pt x="618" y="1186"/>
                    <a:pt x="694" y="1095"/>
                  </a:cubicBezTo>
                  <a:cubicBezTo>
                    <a:pt x="776" y="1001"/>
                    <a:pt x="830" y="884"/>
                    <a:pt x="850" y="764"/>
                  </a:cubicBezTo>
                  <a:cubicBezTo>
                    <a:pt x="885" y="612"/>
                    <a:pt x="885" y="456"/>
                    <a:pt x="854" y="304"/>
                  </a:cubicBezTo>
                  <a:cubicBezTo>
                    <a:pt x="829" y="177"/>
                    <a:pt x="797" y="0"/>
                    <a:pt x="65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4062064" y="2718721"/>
              <a:ext cx="277913" cy="180268"/>
            </a:xfrm>
            <a:custGeom>
              <a:avLst/>
              <a:gdLst/>
              <a:ahLst/>
              <a:cxnLst/>
              <a:rect l="l" t="t" r="r" b="b"/>
              <a:pathLst>
                <a:path w="2331" h="1512" extrusionOk="0">
                  <a:moveTo>
                    <a:pt x="125" y="0"/>
                  </a:moveTo>
                  <a:cubicBezTo>
                    <a:pt x="89" y="0"/>
                    <a:pt x="55" y="21"/>
                    <a:pt x="47" y="68"/>
                  </a:cubicBezTo>
                  <a:cubicBezTo>
                    <a:pt x="0" y="290"/>
                    <a:pt x="94" y="520"/>
                    <a:pt x="281" y="652"/>
                  </a:cubicBezTo>
                  <a:cubicBezTo>
                    <a:pt x="374" y="712"/>
                    <a:pt x="481" y="744"/>
                    <a:pt x="589" y="744"/>
                  </a:cubicBezTo>
                  <a:cubicBezTo>
                    <a:pt x="649" y="744"/>
                    <a:pt x="710" y="734"/>
                    <a:pt x="768" y="715"/>
                  </a:cubicBezTo>
                  <a:cubicBezTo>
                    <a:pt x="799" y="906"/>
                    <a:pt x="924" y="1065"/>
                    <a:pt x="1095" y="1147"/>
                  </a:cubicBezTo>
                  <a:cubicBezTo>
                    <a:pt x="1166" y="1176"/>
                    <a:pt x="1241" y="1190"/>
                    <a:pt x="1315" y="1190"/>
                  </a:cubicBezTo>
                  <a:cubicBezTo>
                    <a:pt x="1433" y="1190"/>
                    <a:pt x="1551" y="1154"/>
                    <a:pt x="1649" y="1085"/>
                  </a:cubicBezTo>
                  <a:cubicBezTo>
                    <a:pt x="1756" y="1303"/>
                    <a:pt x="1920" y="1511"/>
                    <a:pt x="2173" y="1511"/>
                  </a:cubicBezTo>
                  <a:cubicBezTo>
                    <a:pt x="2187" y="1511"/>
                    <a:pt x="2200" y="1511"/>
                    <a:pt x="2214" y="1510"/>
                  </a:cubicBezTo>
                  <a:cubicBezTo>
                    <a:pt x="2328" y="1498"/>
                    <a:pt x="2331" y="1322"/>
                    <a:pt x="2221" y="1322"/>
                  </a:cubicBezTo>
                  <a:cubicBezTo>
                    <a:pt x="2219" y="1322"/>
                    <a:pt x="2216" y="1322"/>
                    <a:pt x="2214" y="1323"/>
                  </a:cubicBezTo>
                  <a:cubicBezTo>
                    <a:pt x="2205" y="1323"/>
                    <a:pt x="2196" y="1324"/>
                    <a:pt x="2187" y="1324"/>
                  </a:cubicBezTo>
                  <a:cubicBezTo>
                    <a:pt x="1966" y="1324"/>
                    <a:pt x="1844" y="1093"/>
                    <a:pt x="1770" y="909"/>
                  </a:cubicBezTo>
                  <a:cubicBezTo>
                    <a:pt x="1754" y="871"/>
                    <a:pt x="1716" y="842"/>
                    <a:pt x="1677" y="842"/>
                  </a:cubicBezTo>
                  <a:cubicBezTo>
                    <a:pt x="1656" y="842"/>
                    <a:pt x="1635" y="850"/>
                    <a:pt x="1618" y="871"/>
                  </a:cubicBezTo>
                  <a:cubicBezTo>
                    <a:pt x="1538" y="970"/>
                    <a:pt x="1433" y="1014"/>
                    <a:pt x="1328" y="1014"/>
                  </a:cubicBezTo>
                  <a:cubicBezTo>
                    <a:pt x="1115" y="1014"/>
                    <a:pt x="908" y="831"/>
                    <a:pt x="947" y="574"/>
                  </a:cubicBezTo>
                  <a:cubicBezTo>
                    <a:pt x="947" y="521"/>
                    <a:pt x="904" y="481"/>
                    <a:pt x="855" y="481"/>
                  </a:cubicBezTo>
                  <a:cubicBezTo>
                    <a:pt x="841" y="481"/>
                    <a:pt x="825" y="484"/>
                    <a:pt x="811" y="493"/>
                  </a:cubicBezTo>
                  <a:cubicBezTo>
                    <a:pt x="744" y="537"/>
                    <a:pt x="667" y="559"/>
                    <a:pt x="591" y="559"/>
                  </a:cubicBezTo>
                  <a:cubicBezTo>
                    <a:pt x="519" y="559"/>
                    <a:pt x="448" y="540"/>
                    <a:pt x="386" y="500"/>
                  </a:cubicBezTo>
                  <a:cubicBezTo>
                    <a:pt x="261" y="415"/>
                    <a:pt x="195" y="266"/>
                    <a:pt x="222" y="114"/>
                  </a:cubicBezTo>
                  <a:cubicBezTo>
                    <a:pt x="236" y="45"/>
                    <a:pt x="178" y="0"/>
                    <a:pt x="1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3444957" y="2119138"/>
              <a:ext cx="287332" cy="462235"/>
            </a:xfrm>
            <a:custGeom>
              <a:avLst/>
              <a:gdLst/>
              <a:ahLst/>
              <a:cxnLst/>
              <a:rect l="l" t="t" r="r" b="b"/>
              <a:pathLst>
                <a:path w="2410" h="3877" extrusionOk="0">
                  <a:moveTo>
                    <a:pt x="1158" y="1"/>
                  </a:moveTo>
                  <a:cubicBezTo>
                    <a:pt x="1143" y="1"/>
                    <a:pt x="1128" y="5"/>
                    <a:pt x="1112" y="15"/>
                  </a:cubicBezTo>
                  <a:cubicBezTo>
                    <a:pt x="901" y="144"/>
                    <a:pt x="765" y="366"/>
                    <a:pt x="737" y="611"/>
                  </a:cubicBezTo>
                  <a:cubicBezTo>
                    <a:pt x="722" y="806"/>
                    <a:pt x="784" y="1001"/>
                    <a:pt x="909" y="1153"/>
                  </a:cubicBezTo>
                  <a:cubicBezTo>
                    <a:pt x="422" y="1328"/>
                    <a:pt x="1" y="1745"/>
                    <a:pt x="1" y="2295"/>
                  </a:cubicBezTo>
                  <a:cubicBezTo>
                    <a:pt x="5" y="2552"/>
                    <a:pt x="98" y="2797"/>
                    <a:pt x="266" y="2992"/>
                  </a:cubicBezTo>
                  <a:cubicBezTo>
                    <a:pt x="437" y="3191"/>
                    <a:pt x="679" y="3316"/>
                    <a:pt x="940" y="3339"/>
                  </a:cubicBezTo>
                  <a:cubicBezTo>
                    <a:pt x="976" y="3343"/>
                    <a:pt x="1012" y="3345"/>
                    <a:pt x="1048" y="3345"/>
                  </a:cubicBezTo>
                  <a:cubicBezTo>
                    <a:pt x="1238" y="3345"/>
                    <a:pt x="1423" y="3294"/>
                    <a:pt x="1587" y="3199"/>
                  </a:cubicBezTo>
                  <a:cubicBezTo>
                    <a:pt x="1606" y="3573"/>
                    <a:pt x="1914" y="3869"/>
                    <a:pt x="2288" y="3877"/>
                  </a:cubicBezTo>
                  <a:cubicBezTo>
                    <a:pt x="2290" y="3877"/>
                    <a:pt x="2291" y="3877"/>
                    <a:pt x="2292" y="3877"/>
                  </a:cubicBezTo>
                  <a:cubicBezTo>
                    <a:pt x="2409" y="3877"/>
                    <a:pt x="2408" y="3694"/>
                    <a:pt x="2288" y="3690"/>
                  </a:cubicBezTo>
                  <a:cubicBezTo>
                    <a:pt x="1953" y="3674"/>
                    <a:pt x="1712" y="3366"/>
                    <a:pt x="1778" y="3039"/>
                  </a:cubicBezTo>
                  <a:cubicBezTo>
                    <a:pt x="1792" y="2975"/>
                    <a:pt x="1740" y="2923"/>
                    <a:pt x="1685" y="2923"/>
                  </a:cubicBezTo>
                  <a:cubicBezTo>
                    <a:pt x="1663" y="2923"/>
                    <a:pt x="1641" y="2931"/>
                    <a:pt x="1622" y="2949"/>
                  </a:cubicBezTo>
                  <a:cubicBezTo>
                    <a:pt x="1463" y="3090"/>
                    <a:pt x="1258" y="3160"/>
                    <a:pt x="1053" y="3160"/>
                  </a:cubicBezTo>
                  <a:cubicBezTo>
                    <a:pt x="832" y="3160"/>
                    <a:pt x="611" y="3078"/>
                    <a:pt x="449" y="2914"/>
                  </a:cubicBezTo>
                  <a:cubicBezTo>
                    <a:pt x="297" y="2766"/>
                    <a:pt x="207" y="2571"/>
                    <a:pt x="188" y="2361"/>
                  </a:cubicBezTo>
                  <a:cubicBezTo>
                    <a:pt x="176" y="2123"/>
                    <a:pt x="254" y="1889"/>
                    <a:pt x="406" y="1710"/>
                  </a:cubicBezTo>
                  <a:cubicBezTo>
                    <a:pt x="585" y="1496"/>
                    <a:pt x="835" y="1348"/>
                    <a:pt x="1108" y="1285"/>
                  </a:cubicBezTo>
                  <a:cubicBezTo>
                    <a:pt x="1174" y="1266"/>
                    <a:pt x="1197" y="1184"/>
                    <a:pt x="1147" y="1133"/>
                  </a:cubicBezTo>
                  <a:cubicBezTo>
                    <a:pt x="995" y="1013"/>
                    <a:pt x="909" y="822"/>
                    <a:pt x="921" y="627"/>
                  </a:cubicBezTo>
                  <a:cubicBezTo>
                    <a:pt x="940" y="440"/>
                    <a:pt x="1045" y="272"/>
                    <a:pt x="1205" y="175"/>
                  </a:cubicBezTo>
                  <a:cubicBezTo>
                    <a:pt x="1290" y="122"/>
                    <a:pt x="1238" y="1"/>
                    <a:pt x="115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3497535" y="2341016"/>
              <a:ext cx="154396" cy="108137"/>
            </a:xfrm>
            <a:custGeom>
              <a:avLst/>
              <a:gdLst/>
              <a:ahLst/>
              <a:cxnLst/>
              <a:rect l="l" t="t" r="r" b="b"/>
              <a:pathLst>
                <a:path w="1295" h="907" extrusionOk="0">
                  <a:moveTo>
                    <a:pt x="782" y="0"/>
                  </a:moveTo>
                  <a:cubicBezTo>
                    <a:pt x="713" y="0"/>
                    <a:pt x="645" y="7"/>
                    <a:pt x="577" y="21"/>
                  </a:cubicBezTo>
                  <a:cubicBezTo>
                    <a:pt x="456" y="36"/>
                    <a:pt x="343" y="83"/>
                    <a:pt x="242" y="149"/>
                  </a:cubicBezTo>
                  <a:cubicBezTo>
                    <a:pt x="141" y="215"/>
                    <a:pt x="67" y="317"/>
                    <a:pt x="31" y="434"/>
                  </a:cubicBezTo>
                  <a:cubicBezTo>
                    <a:pt x="0" y="551"/>
                    <a:pt x="24" y="679"/>
                    <a:pt x="102" y="773"/>
                  </a:cubicBezTo>
                  <a:cubicBezTo>
                    <a:pt x="178" y="860"/>
                    <a:pt x="290" y="906"/>
                    <a:pt x="406" y="906"/>
                  </a:cubicBezTo>
                  <a:cubicBezTo>
                    <a:pt x="415" y="906"/>
                    <a:pt x="424" y="906"/>
                    <a:pt x="433" y="905"/>
                  </a:cubicBezTo>
                  <a:cubicBezTo>
                    <a:pt x="558" y="894"/>
                    <a:pt x="674" y="851"/>
                    <a:pt x="776" y="781"/>
                  </a:cubicBezTo>
                  <a:cubicBezTo>
                    <a:pt x="908" y="695"/>
                    <a:pt x="1017" y="582"/>
                    <a:pt x="1103" y="453"/>
                  </a:cubicBezTo>
                  <a:cubicBezTo>
                    <a:pt x="1177" y="340"/>
                    <a:pt x="1294" y="177"/>
                    <a:pt x="1146" y="75"/>
                  </a:cubicBezTo>
                  <a:cubicBezTo>
                    <a:pt x="1095" y="44"/>
                    <a:pt x="1041" y="28"/>
                    <a:pt x="986" y="21"/>
                  </a:cubicBezTo>
                  <a:cubicBezTo>
                    <a:pt x="918" y="7"/>
                    <a:pt x="850" y="0"/>
                    <a:pt x="78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3629517" y="2166351"/>
              <a:ext cx="119940" cy="309270"/>
            </a:xfrm>
            <a:custGeom>
              <a:avLst/>
              <a:gdLst/>
              <a:ahLst/>
              <a:cxnLst/>
              <a:rect l="l" t="t" r="r" b="b"/>
              <a:pathLst>
                <a:path w="1006" h="2594" extrusionOk="0">
                  <a:moveTo>
                    <a:pt x="332" y="1"/>
                  </a:moveTo>
                  <a:cubicBezTo>
                    <a:pt x="317" y="1"/>
                    <a:pt x="301" y="5"/>
                    <a:pt x="285" y="16"/>
                  </a:cubicBezTo>
                  <a:cubicBezTo>
                    <a:pt x="97" y="145"/>
                    <a:pt x="0" y="375"/>
                    <a:pt x="43" y="597"/>
                  </a:cubicBezTo>
                  <a:cubicBezTo>
                    <a:pt x="78" y="765"/>
                    <a:pt x="187" y="909"/>
                    <a:pt x="343" y="987"/>
                  </a:cubicBezTo>
                  <a:cubicBezTo>
                    <a:pt x="230" y="1143"/>
                    <a:pt x="203" y="1345"/>
                    <a:pt x="269" y="1525"/>
                  </a:cubicBezTo>
                  <a:cubicBezTo>
                    <a:pt x="343" y="1708"/>
                    <a:pt x="507" y="1836"/>
                    <a:pt x="702" y="1871"/>
                  </a:cubicBezTo>
                  <a:cubicBezTo>
                    <a:pt x="620" y="2113"/>
                    <a:pt x="592" y="2390"/>
                    <a:pt x="803" y="2569"/>
                  </a:cubicBezTo>
                  <a:cubicBezTo>
                    <a:pt x="822" y="2586"/>
                    <a:pt x="844" y="2593"/>
                    <a:pt x="865" y="2593"/>
                  </a:cubicBezTo>
                  <a:cubicBezTo>
                    <a:pt x="940" y="2593"/>
                    <a:pt x="1005" y="2501"/>
                    <a:pt x="935" y="2440"/>
                  </a:cubicBezTo>
                  <a:cubicBezTo>
                    <a:pt x="748" y="2285"/>
                    <a:pt x="830" y="2023"/>
                    <a:pt x="912" y="1832"/>
                  </a:cubicBezTo>
                  <a:cubicBezTo>
                    <a:pt x="934" y="1780"/>
                    <a:pt x="914" y="1696"/>
                    <a:pt x="843" y="1696"/>
                  </a:cubicBezTo>
                  <a:cubicBezTo>
                    <a:pt x="840" y="1696"/>
                    <a:pt x="837" y="1696"/>
                    <a:pt x="834" y="1696"/>
                  </a:cubicBezTo>
                  <a:cubicBezTo>
                    <a:pt x="818" y="1698"/>
                    <a:pt x="803" y="1699"/>
                    <a:pt x="788" y="1699"/>
                  </a:cubicBezTo>
                  <a:cubicBezTo>
                    <a:pt x="433" y="1699"/>
                    <a:pt x="266" y="1231"/>
                    <a:pt x="569" y="1014"/>
                  </a:cubicBezTo>
                  <a:cubicBezTo>
                    <a:pt x="620" y="963"/>
                    <a:pt x="596" y="878"/>
                    <a:pt x="530" y="858"/>
                  </a:cubicBezTo>
                  <a:cubicBezTo>
                    <a:pt x="378" y="831"/>
                    <a:pt x="257" y="714"/>
                    <a:pt x="222" y="562"/>
                  </a:cubicBezTo>
                  <a:cubicBezTo>
                    <a:pt x="195" y="414"/>
                    <a:pt x="253" y="262"/>
                    <a:pt x="378" y="172"/>
                  </a:cubicBezTo>
                  <a:cubicBezTo>
                    <a:pt x="459" y="120"/>
                    <a:pt x="408" y="1"/>
                    <a:pt x="3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3421350" y="1391029"/>
              <a:ext cx="336930" cy="430998"/>
            </a:xfrm>
            <a:custGeom>
              <a:avLst/>
              <a:gdLst/>
              <a:ahLst/>
              <a:cxnLst/>
              <a:rect l="l" t="t" r="r" b="b"/>
              <a:pathLst>
                <a:path w="2826" h="3615" extrusionOk="0">
                  <a:moveTo>
                    <a:pt x="2534" y="1"/>
                  </a:moveTo>
                  <a:cubicBezTo>
                    <a:pt x="2354" y="1"/>
                    <a:pt x="2178" y="63"/>
                    <a:pt x="2038" y="179"/>
                  </a:cubicBezTo>
                  <a:cubicBezTo>
                    <a:pt x="1886" y="307"/>
                    <a:pt x="1793" y="487"/>
                    <a:pt x="1773" y="685"/>
                  </a:cubicBezTo>
                  <a:cubicBezTo>
                    <a:pt x="1570" y="590"/>
                    <a:pt x="1344" y="535"/>
                    <a:pt x="1122" y="535"/>
                  </a:cubicBezTo>
                  <a:cubicBezTo>
                    <a:pt x="829" y="535"/>
                    <a:pt x="543" y="630"/>
                    <a:pt x="324" y="849"/>
                  </a:cubicBezTo>
                  <a:cubicBezTo>
                    <a:pt x="144" y="1032"/>
                    <a:pt x="35" y="1274"/>
                    <a:pt x="20" y="1531"/>
                  </a:cubicBezTo>
                  <a:cubicBezTo>
                    <a:pt x="0" y="1792"/>
                    <a:pt x="82" y="2053"/>
                    <a:pt x="250" y="2252"/>
                  </a:cubicBezTo>
                  <a:cubicBezTo>
                    <a:pt x="394" y="2427"/>
                    <a:pt x="589" y="2552"/>
                    <a:pt x="807" y="2611"/>
                  </a:cubicBezTo>
                  <a:cubicBezTo>
                    <a:pt x="554" y="2891"/>
                    <a:pt x="561" y="3316"/>
                    <a:pt x="826" y="3585"/>
                  </a:cubicBezTo>
                  <a:cubicBezTo>
                    <a:pt x="845" y="3606"/>
                    <a:pt x="866" y="3615"/>
                    <a:pt x="887" y="3615"/>
                  </a:cubicBezTo>
                  <a:cubicBezTo>
                    <a:pt x="955" y="3615"/>
                    <a:pt x="1018" y="3522"/>
                    <a:pt x="955" y="3456"/>
                  </a:cubicBezTo>
                  <a:cubicBezTo>
                    <a:pt x="729" y="3211"/>
                    <a:pt x="776" y="2817"/>
                    <a:pt x="1052" y="2630"/>
                  </a:cubicBezTo>
                  <a:cubicBezTo>
                    <a:pt x="1130" y="2583"/>
                    <a:pt x="1099" y="2463"/>
                    <a:pt x="1006" y="2459"/>
                  </a:cubicBezTo>
                  <a:cubicBezTo>
                    <a:pt x="569" y="2431"/>
                    <a:pt x="199" y="2046"/>
                    <a:pt x="199" y="1605"/>
                  </a:cubicBezTo>
                  <a:cubicBezTo>
                    <a:pt x="199" y="1395"/>
                    <a:pt x="273" y="1192"/>
                    <a:pt x="409" y="1028"/>
                  </a:cubicBezTo>
                  <a:cubicBezTo>
                    <a:pt x="565" y="853"/>
                    <a:pt x="787" y="744"/>
                    <a:pt x="1021" y="721"/>
                  </a:cubicBezTo>
                  <a:cubicBezTo>
                    <a:pt x="1052" y="718"/>
                    <a:pt x="1083" y="717"/>
                    <a:pt x="1113" y="717"/>
                  </a:cubicBezTo>
                  <a:cubicBezTo>
                    <a:pt x="1362" y="717"/>
                    <a:pt x="1604" y="787"/>
                    <a:pt x="1816" y="919"/>
                  </a:cubicBezTo>
                  <a:cubicBezTo>
                    <a:pt x="1831" y="928"/>
                    <a:pt x="1846" y="931"/>
                    <a:pt x="1861" y="931"/>
                  </a:cubicBezTo>
                  <a:cubicBezTo>
                    <a:pt x="1909" y="931"/>
                    <a:pt x="1953" y="891"/>
                    <a:pt x="1953" y="837"/>
                  </a:cubicBezTo>
                  <a:cubicBezTo>
                    <a:pt x="1933" y="643"/>
                    <a:pt x="2007" y="452"/>
                    <a:pt x="2151" y="323"/>
                  </a:cubicBezTo>
                  <a:cubicBezTo>
                    <a:pt x="2261" y="233"/>
                    <a:pt x="2395" y="184"/>
                    <a:pt x="2532" y="184"/>
                  </a:cubicBezTo>
                  <a:cubicBezTo>
                    <a:pt x="2579" y="184"/>
                    <a:pt x="2626" y="190"/>
                    <a:pt x="2674" y="202"/>
                  </a:cubicBezTo>
                  <a:cubicBezTo>
                    <a:pt x="2681" y="204"/>
                    <a:pt x="2689" y="205"/>
                    <a:pt x="2696" y="205"/>
                  </a:cubicBezTo>
                  <a:cubicBezTo>
                    <a:pt x="2792" y="205"/>
                    <a:pt x="2825" y="48"/>
                    <a:pt x="2720" y="23"/>
                  </a:cubicBezTo>
                  <a:cubicBezTo>
                    <a:pt x="2659" y="8"/>
                    <a:pt x="2596" y="1"/>
                    <a:pt x="253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3475717" y="1524204"/>
              <a:ext cx="151535" cy="102772"/>
            </a:xfrm>
            <a:custGeom>
              <a:avLst/>
              <a:gdLst/>
              <a:ahLst/>
              <a:cxnLst/>
              <a:rect l="l" t="t" r="r" b="b"/>
              <a:pathLst>
                <a:path w="1271" h="862" extrusionOk="0">
                  <a:moveTo>
                    <a:pt x="443" y="1"/>
                  </a:moveTo>
                  <a:cubicBezTo>
                    <a:pt x="360" y="1"/>
                    <a:pt x="276" y="22"/>
                    <a:pt x="203" y="63"/>
                  </a:cubicBezTo>
                  <a:cubicBezTo>
                    <a:pt x="94" y="122"/>
                    <a:pt x="20" y="231"/>
                    <a:pt x="8" y="352"/>
                  </a:cubicBezTo>
                  <a:cubicBezTo>
                    <a:pt x="0" y="480"/>
                    <a:pt x="51" y="601"/>
                    <a:pt x="148" y="683"/>
                  </a:cubicBezTo>
                  <a:cubicBezTo>
                    <a:pt x="242" y="761"/>
                    <a:pt x="359" y="816"/>
                    <a:pt x="479" y="835"/>
                  </a:cubicBezTo>
                  <a:cubicBezTo>
                    <a:pt x="558" y="853"/>
                    <a:pt x="637" y="862"/>
                    <a:pt x="717" y="862"/>
                  </a:cubicBezTo>
                  <a:cubicBezTo>
                    <a:pt x="792" y="862"/>
                    <a:pt x="868" y="854"/>
                    <a:pt x="943" y="839"/>
                  </a:cubicBezTo>
                  <a:cubicBezTo>
                    <a:pt x="1076" y="812"/>
                    <a:pt x="1271" y="780"/>
                    <a:pt x="1239" y="601"/>
                  </a:cubicBezTo>
                  <a:cubicBezTo>
                    <a:pt x="1224" y="547"/>
                    <a:pt x="1200" y="496"/>
                    <a:pt x="1165" y="449"/>
                  </a:cubicBezTo>
                  <a:cubicBezTo>
                    <a:pt x="1087" y="336"/>
                    <a:pt x="990" y="239"/>
                    <a:pt x="877" y="157"/>
                  </a:cubicBezTo>
                  <a:cubicBezTo>
                    <a:pt x="780" y="87"/>
                    <a:pt x="670" y="36"/>
                    <a:pt x="550" y="13"/>
                  </a:cubicBezTo>
                  <a:cubicBezTo>
                    <a:pt x="515" y="5"/>
                    <a:pt x="479" y="1"/>
                    <a:pt x="44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3598280" y="1486767"/>
              <a:ext cx="187541" cy="270522"/>
            </a:xfrm>
            <a:custGeom>
              <a:avLst/>
              <a:gdLst/>
              <a:ahLst/>
              <a:cxnLst/>
              <a:rect l="l" t="t" r="r" b="b"/>
              <a:pathLst>
                <a:path w="1573" h="2269" extrusionOk="0">
                  <a:moveTo>
                    <a:pt x="1357" y="1"/>
                  </a:moveTo>
                  <a:cubicBezTo>
                    <a:pt x="1169" y="1"/>
                    <a:pt x="990" y="92"/>
                    <a:pt x="882" y="249"/>
                  </a:cubicBezTo>
                  <a:cubicBezTo>
                    <a:pt x="784" y="393"/>
                    <a:pt x="761" y="572"/>
                    <a:pt x="815" y="736"/>
                  </a:cubicBezTo>
                  <a:cubicBezTo>
                    <a:pt x="628" y="763"/>
                    <a:pt x="465" y="888"/>
                    <a:pt x="387" y="1059"/>
                  </a:cubicBezTo>
                  <a:cubicBezTo>
                    <a:pt x="309" y="1243"/>
                    <a:pt x="332" y="1453"/>
                    <a:pt x="445" y="1617"/>
                  </a:cubicBezTo>
                  <a:cubicBezTo>
                    <a:pt x="219" y="1726"/>
                    <a:pt x="1" y="1901"/>
                    <a:pt x="24" y="2178"/>
                  </a:cubicBezTo>
                  <a:cubicBezTo>
                    <a:pt x="28" y="2238"/>
                    <a:pt x="77" y="2268"/>
                    <a:pt x="123" y="2268"/>
                  </a:cubicBezTo>
                  <a:cubicBezTo>
                    <a:pt x="169" y="2268"/>
                    <a:pt x="213" y="2238"/>
                    <a:pt x="207" y="2178"/>
                  </a:cubicBezTo>
                  <a:cubicBezTo>
                    <a:pt x="188" y="1940"/>
                    <a:pt x="430" y="1812"/>
                    <a:pt x="621" y="1738"/>
                  </a:cubicBezTo>
                  <a:cubicBezTo>
                    <a:pt x="679" y="1714"/>
                    <a:pt x="722" y="1632"/>
                    <a:pt x="663" y="1582"/>
                  </a:cubicBezTo>
                  <a:cubicBezTo>
                    <a:pt x="377" y="1354"/>
                    <a:pt x="550" y="910"/>
                    <a:pt x="893" y="910"/>
                  </a:cubicBezTo>
                  <a:cubicBezTo>
                    <a:pt x="914" y="910"/>
                    <a:pt x="937" y="912"/>
                    <a:pt x="960" y="915"/>
                  </a:cubicBezTo>
                  <a:cubicBezTo>
                    <a:pt x="1030" y="911"/>
                    <a:pt x="1073" y="837"/>
                    <a:pt x="1038" y="775"/>
                  </a:cubicBezTo>
                  <a:cubicBezTo>
                    <a:pt x="952" y="646"/>
                    <a:pt x="948" y="483"/>
                    <a:pt x="1030" y="350"/>
                  </a:cubicBezTo>
                  <a:cubicBezTo>
                    <a:pt x="1104" y="243"/>
                    <a:pt x="1227" y="182"/>
                    <a:pt x="1354" y="182"/>
                  </a:cubicBezTo>
                  <a:cubicBezTo>
                    <a:pt x="1374" y="182"/>
                    <a:pt x="1395" y="183"/>
                    <a:pt x="1416" y="186"/>
                  </a:cubicBezTo>
                  <a:cubicBezTo>
                    <a:pt x="1423" y="188"/>
                    <a:pt x="1430" y="189"/>
                    <a:pt x="1436" y="189"/>
                  </a:cubicBezTo>
                  <a:cubicBezTo>
                    <a:pt x="1538" y="189"/>
                    <a:pt x="1572" y="29"/>
                    <a:pt x="1466" y="11"/>
                  </a:cubicBezTo>
                  <a:cubicBezTo>
                    <a:pt x="1430" y="4"/>
                    <a:pt x="1393" y="1"/>
                    <a:pt x="135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4482928" y="615350"/>
              <a:ext cx="111714" cy="174307"/>
            </a:xfrm>
            <a:custGeom>
              <a:avLst/>
              <a:gdLst/>
              <a:ahLst/>
              <a:cxnLst/>
              <a:rect l="l" t="t" r="r" b="b"/>
              <a:pathLst>
                <a:path w="937" h="1462" extrusionOk="0">
                  <a:moveTo>
                    <a:pt x="517" y="0"/>
                  </a:moveTo>
                  <a:cubicBezTo>
                    <a:pt x="484" y="0"/>
                    <a:pt x="450" y="4"/>
                    <a:pt x="418" y="13"/>
                  </a:cubicBezTo>
                  <a:cubicBezTo>
                    <a:pt x="282" y="48"/>
                    <a:pt x="169" y="138"/>
                    <a:pt x="98" y="255"/>
                  </a:cubicBezTo>
                  <a:cubicBezTo>
                    <a:pt x="32" y="375"/>
                    <a:pt x="1" y="512"/>
                    <a:pt x="13" y="652"/>
                  </a:cubicBezTo>
                  <a:cubicBezTo>
                    <a:pt x="20" y="789"/>
                    <a:pt x="59" y="921"/>
                    <a:pt x="118" y="1042"/>
                  </a:cubicBezTo>
                  <a:cubicBezTo>
                    <a:pt x="169" y="1151"/>
                    <a:pt x="231" y="1252"/>
                    <a:pt x="301" y="1346"/>
                  </a:cubicBezTo>
                  <a:cubicBezTo>
                    <a:pt x="328" y="1377"/>
                    <a:pt x="367" y="1443"/>
                    <a:pt x="410" y="1459"/>
                  </a:cubicBezTo>
                  <a:cubicBezTo>
                    <a:pt x="416" y="1461"/>
                    <a:pt x="422" y="1462"/>
                    <a:pt x="428" y="1462"/>
                  </a:cubicBezTo>
                  <a:cubicBezTo>
                    <a:pt x="464" y="1462"/>
                    <a:pt x="496" y="1424"/>
                    <a:pt x="519" y="1400"/>
                  </a:cubicBezTo>
                  <a:cubicBezTo>
                    <a:pt x="589" y="1330"/>
                    <a:pt x="652" y="1256"/>
                    <a:pt x="702" y="1174"/>
                  </a:cubicBezTo>
                  <a:cubicBezTo>
                    <a:pt x="812" y="1011"/>
                    <a:pt x="882" y="831"/>
                    <a:pt x="917" y="640"/>
                  </a:cubicBezTo>
                  <a:cubicBezTo>
                    <a:pt x="932" y="547"/>
                    <a:pt x="936" y="453"/>
                    <a:pt x="921" y="360"/>
                  </a:cubicBezTo>
                  <a:cubicBezTo>
                    <a:pt x="905" y="266"/>
                    <a:pt x="862" y="177"/>
                    <a:pt x="796" y="110"/>
                  </a:cubicBezTo>
                  <a:cubicBezTo>
                    <a:pt x="719" y="40"/>
                    <a:pt x="618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4383137" y="713234"/>
              <a:ext cx="105991" cy="102653"/>
            </a:xfrm>
            <a:custGeom>
              <a:avLst/>
              <a:gdLst/>
              <a:ahLst/>
              <a:cxnLst/>
              <a:rect l="l" t="t" r="r" b="b"/>
              <a:pathLst>
                <a:path w="889" h="861" extrusionOk="0">
                  <a:moveTo>
                    <a:pt x="312" y="1"/>
                  </a:moveTo>
                  <a:cubicBezTo>
                    <a:pt x="300" y="1"/>
                    <a:pt x="288" y="1"/>
                    <a:pt x="277" y="3"/>
                  </a:cubicBezTo>
                  <a:cubicBezTo>
                    <a:pt x="175" y="18"/>
                    <a:pt x="90" y="81"/>
                    <a:pt x="47" y="174"/>
                  </a:cubicBezTo>
                  <a:cubicBezTo>
                    <a:pt x="4" y="268"/>
                    <a:pt x="0" y="373"/>
                    <a:pt x="35" y="466"/>
                  </a:cubicBezTo>
                  <a:cubicBezTo>
                    <a:pt x="74" y="560"/>
                    <a:pt x="137" y="642"/>
                    <a:pt x="218" y="700"/>
                  </a:cubicBezTo>
                  <a:cubicBezTo>
                    <a:pt x="300" y="755"/>
                    <a:pt x="394" y="798"/>
                    <a:pt x="491" y="821"/>
                  </a:cubicBezTo>
                  <a:cubicBezTo>
                    <a:pt x="573" y="844"/>
                    <a:pt x="659" y="856"/>
                    <a:pt x="744" y="856"/>
                  </a:cubicBezTo>
                  <a:cubicBezTo>
                    <a:pt x="758" y="859"/>
                    <a:pt x="772" y="860"/>
                    <a:pt x="786" y="860"/>
                  </a:cubicBezTo>
                  <a:cubicBezTo>
                    <a:pt x="811" y="860"/>
                    <a:pt x="835" y="856"/>
                    <a:pt x="857" y="848"/>
                  </a:cubicBezTo>
                  <a:cubicBezTo>
                    <a:pt x="889" y="829"/>
                    <a:pt x="881" y="790"/>
                    <a:pt x="877" y="759"/>
                  </a:cubicBezTo>
                  <a:cubicBezTo>
                    <a:pt x="873" y="689"/>
                    <a:pt x="857" y="618"/>
                    <a:pt x="838" y="552"/>
                  </a:cubicBezTo>
                  <a:cubicBezTo>
                    <a:pt x="795" y="416"/>
                    <a:pt x="725" y="291"/>
                    <a:pt x="631" y="182"/>
                  </a:cubicBezTo>
                  <a:cubicBezTo>
                    <a:pt x="589" y="127"/>
                    <a:pt x="534" y="84"/>
                    <a:pt x="476" y="49"/>
                  </a:cubicBezTo>
                  <a:cubicBezTo>
                    <a:pt x="424" y="17"/>
                    <a:pt x="369" y="1"/>
                    <a:pt x="31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4601914" y="706080"/>
              <a:ext cx="103249" cy="103964"/>
            </a:xfrm>
            <a:custGeom>
              <a:avLst/>
              <a:gdLst/>
              <a:ahLst/>
              <a:cxnLst/>
              <a:rect l="l" t="t" r="r" b="b"/>
              <a:pathLst>
                <a:path w="866" h="872" extrusionOk="0">
                  <a:moveTo>
                    <a:pt x="534" y="1"/>
                  </a:moveTo>
                  <a:cubicBezTo>
                    <a:pt x="488" y="1"/>
                    <a:pt x="442" y="9"/>
                    <a:pt x="398" y="28"/>
                  </a:cubicBezTo>
                  <a:cubicBezTo>
                    <a:pt x="305" y="63"/>
                    <a:pt x="223" y="125"/>
                    <a:pt x="164" y="207"/>
                  </a:cubicBezTo>
                  <a:cubicBezTo>
                    <a:pt x="106" y="289"/>
                    <a:pt x="67" y="382"/>
                    <a:pt x="44" y="480"/>
                  </a:cubicBezTo>
                  <a:cubicBezTo>
                    <a:pt x="20" y="561"/>
                    <a:pt x="8" y="647"/>
                    <a:pt x="8" y="737"/>
                  </a:cubicBezTo>
                  <a:cubicBezTo>
                    <a:pt x="1" y="772"/>
                    <a:pt x="5" y="811"/>
                    <a:pt x="16" y="850"/>
                  </a:cubicBezTo>
                  <a:cubicBezTo>
                    <a:pt x="25" y="868"/>
                    <a:pt x="43" y="871"/>
                    <a:pt x="62" y="871"/>
                  </a:cubicBezTo>
                  <a:cubicBezTo>
                    <a:pt x="76" y="871"/>
                    <a:pt x="90" y="869"/>
                    <a:pt x="102" y="869"/>
                  </a:cubicBezTo>
                  <a:cubicBezTo>
                    <a:pt x="176" y="862"/>
                    <a:pt x="246" y="846"/>
                    <a:pt x="312" y="826"/>
                  </a:cubicBezTo>
                  <a:cubicBezTo>
                    <a:pt x="449" y="784"/>
                    <a:pt x="574" y="713"/>
                    <a:pt x="683" y="620"/>
                  </a:cubicBezTo>
                  <a:cubicBezTo>
                    <a:pt x="733" y="577"/>
                    <a:pt x="780" y="523"/>
                    <a:pt x="815" y="464"/>
                  </a:cubicBezTo>
                  <a:cubicBezTo>
                    <a:pt x="850" y="406"/>
                    <a:pt x="866" y="335"/>
                    <a:pt x="862" y="265"/>
                  </a:cubicBezTo>
                  <a:cubicBezTo>
                    <a:pt x="846" y="164"/>
                    <a:pt x="784" y="78"/>
                    <a:pt x="690" y="35"/>
                  </a:cubicBezTo>
                  <a:cubicBezTo>
                    <a:pt x="640" y="12"/>
                    <a:pt x="587" y="1"/>
                    <a:pt x="53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5359707" y="997348"/>
              <a:ext cx="148793" cy="134009"/>
            </a:xfrm>
            <a:custGeom>
              <a:avLst/>
              <a:gdLst/>
              <a:ahLst/>
              <a:cxnLst/>
              <a:rect l="l" t="t" r="r" b="b"/>
              <a:pathLst>
                <a:path w="1248" h="1124" extrusionOk="0">
                  <a:moveTo>
                    <a:pt x="789" y="0"/>
                  </a:moveTo>
                  <a:cubicBezTo>
                    <a:pt x="742" y="0"/>
                    <a:pt x="695" y="7"/>
                    <a:pt x="648" y="20"/>
                  </a:cubicBezTo>
                  <a:cubicBezTo>
                    <a:pt x="515" y="55"/>
                    <a:pt x="398" y="133"/>
                    <a:pt x="309" y="235"/>
                  </a:cubicBezTo>
                  <a:cubicBezTo>
                    <a:pt x="219" y="340"/>
                    <a:pt x="149" y="461"/>
                    <a:pt x="106" y="589"/>
                  </a:cubicBezTo>
                  <a:cubicBezTo>
                    <a:pt x="63" y="698"/>
                    <a:pt x="36" y="811"/>
                    <a:pt x="24" y="928"/>
                  </a:cubicBezTo>
                  <a:cubicBezTo>
                    <a:pt x="20" y="971"/>
                    <a:pt x="1" y="1045"/>
                    <a:pt x="20" y="1084"/>
                  </a:cubicBezTo>
                  <a:cubicBezTo>
                    <a:pt x="33" y="1120"/>
                    <a:pt x="80" y="1123"/>
                    <a:pt x="118" y="1123"/>
                  </a:cubicBezTo>
                  <a:cubicBezTo>
                    <a:pt x="125" y="1123"/>
                    <a:pt x="131" y="1123"/>
                    <a:pt x="137" y="1123"/>
                  </a:cubicBezTo>
                  <a:cubicBezTo>
                    <a:pt x="429" y="1123"/>
                    <a:pt x="714" y="1034"/>
                    <a:pt x="956" y="866"/>
                  </a:cubicBezTo>
                  <a:cubicBezTo>
                    <a:pt x="1034" y="811"/>
                    <a:pt x="1104" y="745"/>
                    <a:pt x="1158" y="671"/>
                  </a:cubicBezTo>
                  <a:cubicBezTo>
                    <a:pt x="1213" y="593"/>
                    <a:pt x="1244" y="500"/>
                    <a:pt x="1248" y="406"/>
                  </a:cubicBezTo>
                  <a:cubicBezTo>
                    <a:pt x="1240" y="266"/>
                    <a:pt x="1166" y="141"/>
                    <a:pt x="1045" y="67"/>
                  </a:cubicBezTo>
                  <a:cubicBezTo>
                    <a:pt x="966" y="24"/>
                    <a:pt x="879" y="0"/>
                    <a:pt x="78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268262" y="983994"/>
              <a:ext cx="81431" cy="127928"/>
            </a:xfrm>
            <a:custGeom>
              <a:avLst/>
              <a:gdLst/>
              <a:ahLst/>
              <a:cxnLst/>
              <a:rect l="l" t="t" r="r" b="b"/>
              <a:pathLst>
                <a:path w="683" h="1073" extrusionOk="0">
                  <a:moveTo>
                    <a:pt x="369" y="1"/>
                  </a:moveTo>
                  <a:cubicBezTo>
                    <a:pt x="334" y="1"/>
                    <a:pt x="299" y="7"/>
                    <a:pt x="265" y="19"/>
                  </a:cubicBezTo>
                  <a:cubicBezTo>
                    <a:pt x="172" y="54"/>
                    <a:pt x="94" y="124"/>
                    <a:pt x="55" y="218"/>
                  </a:cubicBezTo>
                  <a:cubicBezTo>
                    <a:pt x="12" y="312"/>
                    <a:pt x="0" y="413"/>
                    <a:pt x="16" y="510"/>
                  </a:cubicBezTo>
                  <a:cubicBezTo>
                    <a:pt x="35" y="608"/>
                    <a:pt x="70" y="705"/>
                    <a:pt x="121" y="791"/>
                  </a:cubicBezTo>
                  <a:cubicBezTo>
                    <a:pt x="168" y="865"/>
                    <a:pt x="218" y="931"/>
                    <a:pt x="277" y="994"/>
                  </a:cubicBezTo>
                  <a:cubicBezTo>
                    <a:pt x="300" y="1017"/>
                    <a:pt x="335" y="1064"/>
                    <a:pt x="366" y="1071"/>
                  </a:cubicBezTo>
                  <a:cubicBezTo>
                    <a:pt x="369" y="1072"/>
                    <a:pt x="372" y="1073"/>
                    <a:pt x="375" y="1073"/>
                  </a:cubicBezTo>
                  <a:cubicBezTo>
                    <a:pt x="402" y="1073"/>
                    <a:pt x="423" y="1042"/>
                    <a:pt x="440" y="1021"/>
                  </a:cubicBezTo>
                  <a:cubicBezTo>
                    <a:pt x="577" y="857"/>
                    <a:pt x="659" y="651"/>
                    <a:pt x="674" y="436"/>
                  </a:cubicBezTo>
                  <a:cubicBezTo>
                    <a:pt x="682" y="370"/>
                    <a:pt x="674" y="300"/>
                    <a:pt x="659" y="234"/>
                  </a:cubicBezTo>
                  <a:cubicBezTo>
                    <a:pt x="643" y="167"/>
                    <a:pt x="604" y="105"/>
                    <a:pt x="550" y="62"/>
                  </a:cubicBezTo>
                  <a:cubicBezTo>
                    <a:pt x="496" y="22"/>
                    <a:pt x="433" y="1"/>
                    <a:pt x="3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399290" y="1148048"/>
              <a:ext cx="130194" cy="79642"/>
            </a:xfrm>
            <a:custGeom>
              <a:avLst/>
              <a:gdLst/>
              <a:ahLst/>
              <a:cxnLst/>
              <a:rect l="l" t="t" r="r" b="b"/>
              <a:pathLst>
                <a:path w="1092" h="668" extrusionOk="0">
                  <a:moveTo>
                    <a:pt x="652" y="1"/>
                  </a:moveTo>
                  <a:cubicBezTo>
                    <a:pt x="623" y="1"/>
                    <a:pt x="594" y="3"/>
                    <a:pt x="565" y="7"/>
                  </a:cubicBezTo>
                  <a:cubicBezTo>
                    <a:pt x="468" y="23"/>
                    <a:pt x="374" y="62"/>
                    <a:pt x="288" y="112"/>
                  </a:cubicBezTo>
                  <a:cubicBezTo>
                    <a:pt x="214" y="155"/>
                    <a:pt x="144" y="210"/>
                    <a:pt x="82" y="268"/>
                  </a:cubicBezTo>
                  <a:cubicBezTo>
                    <a:pt x="58" y="292"/>
                    <a:pt x="16" y="323"/>
                    <a:pt x="8" y="354"/>
                  </a:cubicBezTo>
                  <a:cubicBezTo>
                    <a:pt x="0" y="389"/>
                    <a:pt x="35" y="413"/>
                    <a:pt x="55" y="432"/>
                  </a:cubicBezTo>
                  <a:cubicBezTo>
                    <a:pt x="222" y="568"/>
                    <a:pt x="425" y="650"/>
                    <a:pt x="639" y="666"/>
                  </a:cubicBezTo>
                  <a:cubicBezTo>
                    <a:pt x="656" y="667"/>
                    <a:pt x="672" y="667"/>
                    <a:pt x="688" y="667"/>
                  </a:cubicBezTo>
                  <a:cubicBezTo>
                    <a:pt x="741" y="667"/>
                    <a:pt x="791" y="662"/>
                    <a:pt x="842" y="650"/>
                  </a:cubicBezTo>
                  <a:cubicBezTo>
                    <a:pt x="912" y="631"/>
                    <a:pt x="970" y="592"/>
                    <a:pt x="1017" y="541"/>
                  </a:cubicBezTo>
                  <a:cubicBezTo>
                    <a:pt x="1076" y="459"/>
                    <a:pt x="1091" y="350"/>
                    <a:pt x="1060" y="257"/>
                  </a:cubicBezTo>
                  <a:cubicBezTo>
                    <a:pt x="1021" y="163"/>
                    <a:pt x="951" y="85"/>
                    <a:pt x="857" y="42"/>
                  </a:cubicBezTo>
                  <a:cubicBezTo>
                    <a:pt x="793" y="14"/>
                    <a:pt x="723" y="1"/>
                    <a:pt x="65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08201" y="1904532"/>
              <a:ext cx="178599" cy="109806"/>
            </a:xfrm>
            <a:custGeom>
              <a:avLst/>
              <a:gdLst/>
              <a:ahLst/>
              <a:cxnLst/>
              <a:rect l="l" t="t" r="r" b="b"/>
              <a:pathLst>
                <a:path w="1498" h="921" extrusionOk="0">
                  <a:moveTo>
                    <a:pt x="880" y="0"/>
                  </a:moveTo>
                  <a:cubicBezTo>
                    <a:pt x="861" y="0"/>
                    <a:pt x="842" y="1"/>
                    <a:pt x="823" y="3"/>
                  </a:cubicBezTo>
                  <a:cubicBezTo>
                    <a:pt x="686" y="14"/>
                    <a:pt x="554" y="50"/>
                    <a:pt x="433" y="108"/>
                  </a:cubicBezTo>
                  <a:cubicBezTo>
                    <a:pt x="324" y="159"/>
                    <a:pt x="223" y="221"/>
                    <a:pt x="133" y="295"/>
                  </a:cubicBezTo>
                  <a:cubicBezTo>
                    <a:pt x="98" y="318"/>
                    <a:pt x="36" y="357"/>
                    <a:pt x="16" y="400"/>
                  </a:cubicBezTo>
                  <a:cubicBezTo>
                    <a:pt x="1" y="443"/>
                    <a:pt x="47" y="482"/>
                    <a:pt x="75" y="509"/>
                  </a:cubicBezTo>
                  <a:cubicBezTo>
                    <a:pt x="281" y="716"/>
                    <a:pt x="546" y="856"/>
                    <a:pt x="835" y="907"/>
                  </a:cubicBezTo>
                  <a:cubicBezTo>
                    <a:pt x="887" y="916"/>
                    <a:pt x="940" y="921"/>
                    <a:pt x="992" y="921"/>
                  </a:cubicBezTo>
                  <a:cubicBezTo>
                    <a:pt x="1033" y="921"/>
                    <a:pt x="1074" y="918"/>
                    <a:pt x="1115" y="911"/>
                  </a:cubicBezTo>
                  <a:cubicBezTo>
                    <a:pt x="1209" y="899"/>
                    <a:pt x="1298" y="852"/>
                    <a:pt x="1365" y="786"/>
                  </a:cubicBezTo>
                  <a:cubicBezTo>
                    <a:pt x="1458" y="685"/>
                    <a:pt x="1497" y="541"/>
                    <a:pt x="1462" y="408"/>
                  </a:cubicBezTo>
                  <a:cubicBezTo>
                    <a:pt x="1427" y="272"/>
                    <a:pt x="1337" y="159"/>
                    <a:pt x="1220" y="92"/>
                  </a:cubicBezTo>
                  <a:cubicBezTo>
                    <a:pt x="1116" y="32"/>
                    <a:pt x="1000" y="0"/>
                    <a:pt x="88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683641" y="1804860"/>
              <a:ext cx="103249" cy="103845"/>
            </a:xfrm>
            <a:custGeom>
              <a:avLst/>
              <a:gdLst/>
              <a:ahLst/>
              <a:cxnLst/>
              <a:rect l="l" t="t" r="r" b="b"/>
              <a:pathLst>
                <a:path w="866" h="871" extrusionOk="0">
                  <a:moveTo>
                    <a:pt x="528" y="1"/>
                  </a:moveTo>
                  <a:cubicBezTo>
                    <a:pt x="483" y="1"/>
                    <a:pt x="438" y="9"/>
                    <a:pt x="394" y="24"/>
                  </a:cubicBezTo>
                  <a:cubicBezTo>
                    <a:pt x="300" y="63"/>
                    <a:pt x="222" y="126"/>
                    <a:pt x="164" y="207"/>
                  </a:cubicBezTo>
                  <a:cubicBezTo>
                    <a:pt x="105" y="289"/>
                    <a:pt x="62" y="383"/>
                    <a:pt x="39" y="480"/>
                  </a:cubicBezTo>
                  <a:cubicBezTo>
                    <a:pt x="20" y="562"/>
                    <a:pt x="4" y="648"/>
                    <a:pt x="4" y="737"/>
                  </a:cubicBezTo>
                  <a:cubicBezTo>
                    <a:pt x="0" y="773"/>
                    <a:pt x="0" y="812"/>
                    <a:pt x="12" y="850"/>
                  </a:cubicBezTo>
                  <a:cubicBezTo>
                    <a:pt x="24" y="868"/>
                    <a:pt x="44" y="871"/>
                    <a:pt x="66" y="871"/>
                  </a:cubicBezTo>
                  <a:cubicBezTo>
                    <a:pt x="78" y="871"/>
                    <a:pt x="90" y="870"/>
                    <a:pt x="101" y="870"/>
                  </a:cubicBezTo>
                  <a:cubicBezTo>
                    <a:pt x="316" y="847"/>
                    <a:pt x="514" y="761"/>
                    <a:pt x="678" y="621"/>
                  </a:cubicBezTo>
                  <a:cubicBezTo>
                    <a:pt x="733" y="578"/>
                    <a:pt x="776" y="523"/>
                    <a:pt x="815" y="465"/>
                  </a:cubicBezTo>
                  <a:cubicBezTo>
                    <a:pt x="850" y="406"/>
                    <a:pt x="865" y="336"/>
                    <a:pt x="857" y="266"/>
                  </a:cubicBezTo>
                  <a:cubicBezTo>
                    <a:pt x="842" y="165"/>
                    <a:pt x="779" y="79"/>
                    <a:pt x="686" y="36"/>
                  </a:cubicBezTo>
                  <a:cubicBezTo>
                    <a:pt x="637" y="12"/>
                    <a:pt x="583" y="1"/>
                    <a:pt x="52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688291" y="2022804"/>
              <a:ext cx="106468" cy="102533"/>
            </a:xfrm>
            <a:custGeom>
              <a:avLst/>
              <a:gdLst/>
              <a:ahLst/>
              <a:cxnLst/>
              <a:rect l="l" t="t" r="r" b="b"/>
              <a:pathLst>
                <a:path w="893" h="860" extrusionOk="0">
                  <a:moveTo>
                    <a:pt x="106" y="0"/>
                  </a:moveTo>
                  <a:cubicBezTo>
                    <a:pt x="82" y="0"/>
                    <a:pt x="56" y="5"/>
                    <a:pt x="31" y="12"/>
                  </a:cubicBezTo>
                  <a:cubicBezTo>
                    <a:pt x="0" y="32"/>
                    <a:pt x="8" y="71"/>
                    <a:pt x="12" y="102"/>
                  </a:cubicBezTo>
                  <a:cubicBezTo>
                    <a:pt x="35" y="312"/>
                    <a:pt x="121" y="515"/>
                    <a:pt x="261" y="679"/>
                  </a:cubicBezTo>
                  <a:cubicBezTo>
                    <a:pt x="304" y="733"/>
                    <a:pt x="359" y="776"/>
                    <a:pt x="417" y="811"/>
                  </a:cubicBezTo>
                  <a:cubicBezTo>
                    <a:pt x="466" y="844"/>
                    <a:pt x="523" y="860"/>
                    <a:pt x="581" y="860"/>
                  </a:cubicBezTo>
                  <a:cubicBezTo>
                    <a:pt x="592" y="860"/>
                    <a:pt x="604" y="859"/>
                    <a:pt x="616" y="858"/>
                  </a:cubicBezTo>
                  <a:cubicBezTo>
                    <a:pt x="717" y="842"/>
                    <a:pt x="803" y="780"/>
                    <a:pt x="846" y="687"/>
                  </a:cubicBezTo>
                  <a:cubicBezTo>
                    <a:pt x="889" y="593"/>
                    <a:pt x="892" y="488"/>
                    <a:pt x="853" y="394"/>
                  </a:cubicBezTo>
                  <a:cubicBezTo>
                    <a:pt x="818" y="301"/>
                    <a:pt x="756" y="219"/>
                    <a:pt x="674" y="160"/>
                  </a:cubicBezTo>
                  <a:cubicBezTo>
                    <a:pt x="592" y="102"/>
                    <a:pt x="499" y="63"/>
                    <a:pt x="401" y="40"/>
                  </a:cubicBezTo>
                  <a:cubicBezTo>
                    <a:pt x="320" y="16"/>
                    <a:pt x="234" y="5"/>
                    <a:pt x="144" y="5"/>
                  </a:cubicBezTo>
                  <a:cubicBezTo>
                    <a:pt x="132" y="2"/>
                    <a:pt x="119" y="0"/>
                    <a:pt x="10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368053" y="2781434"/>
              <a:ext cx="136274" cy="147124"/>
            </a:xfrm>
            <a:custGeom>
              <a:avLst/>
              <a:gdLst/>
              <a:ahLst/>
              <a:cxnLst/>
              <a:rect l="l" t="t" r="r" b="b"/>
              <a:pathLst>
                <a:path w="1143" h="1234" extrusionOk="0">
                  <a:moveTo>
                    <a:pt x="88" y="1"/>
                  </a:moveTo>
                  <a:cubicBezTo>
                    <a:pt x="70" y="1"/>
                    <a:pt x="54" y="3"/>
                    <a:pt x="40" y="9"/>
                  </a:cubicBezTo>
                  <a:cubicBezTo>
                    <a:pt x="1" y="25"/>
                    <a:pt x="5" y="87"/>
                    <a:pt x="5" y="126"/>
                  </a:cubicBezTo>
                  <a:cubicBezTo>
                    <a:pt x="5" y="419"/>
                    <a:pt x="94" y="703"/>
                    <a:pt x="262" y="945"/>
                  </a:cubicBezTo>
                  <a:cubicBezTo>
                    <a:pt x="313" y="1023"/>
                    <a:pt x="379" y="1089"/>
                    <a:pt x="457" y="1147"/>
                  </a:cubicBezTo>
                  <a:cubicBezTo>
                    <a:pt x="531" y="1202"/>
                    <a:pt x="624" y="1233"/>
                    <a:pt x="718" y="1233"/>
                  </a:cubicBezTo>
                  <a:cubicBezTo>
                    <a:pt x="858" y="1229"/>
                    <a:pt x="983" y="1151"/>
                    <a:pt x="1057" y="1034"/>
                  </a:cubicBezTo>
                  <a:cubicBezTo>
                    <a:pt x="1123" y="914"/>
                    <a:pt x="1143" y="769"/>
                    <a:pt x="1108" y="637"/>
                  </a:cubicBezTo>
                  <a:cubicBezTo>
                    <a:pt x="1069" y="504"/>
                    <a:pt x="995" y="387"/>
                    <a:pt x="889" y="298"/>
                  </a:cubicBezTo>
                  <a:cubicBezTo>
                    <a:pt x="788" y="208"/>
                    <a:pt x="667" y="138"/>
                    <a:pt x="539" y="95"/>
                  </a:cubicBezTo>
                  <a:cubicBezTo>
                    <a:pt x="430" y="52"/>
                    <a:pt x="313" y="25"/>
                    <a:pt x="196" y="13"/>
                  </a:cubicBezTo>
                  <a:cubicBezTo>
                    <a:pt x="167" y="11"/>
                    <a:pt x="125" y="1"/>
                    <a:pt x="8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386652" y="2689750"/>
              <a:ext cx="130671" cy="79762"/>
            </a:xfrm>
            <a:custGeom>
              <a:avLst/>
              <a:gdLst/>
              <a:ahLst/>
              <a:cxnLst/>
              <a:rect l="l" t="t" r="r" b="b"/>
              <a:pathLst>
                <a:path w="1096" h="669" extrusionOk="0">
                  <a:moveTo>
                    <a:pt x="654" y="0"/>
                  </a:moveTo>
                  <a:cubicBezTo>
                    <a:pt x="626" y="0"/>
                    <a:pt x="598" y="2"/>
                    <a:pt x="570" y="7"/>
                  </a:cubicBezTo>
                  <a:cubicBezTo>
                    <a:pt x="468" y="22"/>
                    <a:pt x="375" y="61"/>
                    <a:pt x="289" y="112"/>
                  </a:cubicBezTo>
                  <a:cubicBezTo>
                    <a:pt x="215" y="155"/>
                    <a:pt x="145" y="209"/>
                    <a:pt x="87" y="268"/>
                  </a:cubicBezTo>
                  <a:cubicBezTo>
                    <a:pt x="63" y="291"/>
                    <a:pt x="16" y="322"/>
                    <a:pt x="9" y="354"/>
                  </a:cubicBezTo>
                  <a:cubicBezTo>
                    <a:pt x="1" y="385"/>
                    <a:pt x="36" y="412"/>
                    <a:pt x="59" y="432"/>
                  </a:cubicBezTo>
                  <a:cubicBezTo>
                    <a:pt x="114" y="474"/>
                    <a:pt x="172" y="517"/>
                    <a:pt x="235" y="548"/>
                  </a:cubicBezTo>
                  <a:cubicBezTo>
                    <a:pt x="363" y="615"/>
                    <a:pt x="500" y="654"/>
                    <a:pt x="640" y="665"/>
                  </a:cubicBezTo>
                  <a:cubicBezTo>
                    <a:pt x="659" y="667"/>
                    <a:pt x="678" y="668"/>
                    <a:pt x="696" y="668"/>
                  </a:cubicBezTo>
                  <a:cubicBezTo>
                    <a:pt x="747" y="668"/>
                    <a:pt x="798" y="661"/>
                    <a:pt x="846" y="650"/>
                  </a:cubicBezTo>
                  <a:cubicBezTo>
                    <a:pt x="913" y="630"/>
                    <a:pt x="975" y="591"/>
                    <a:pt x="1018" y="541"/>
                  </a:cubicBezTo>
                  <a:cubicBezTo>
                    <a:pt x="1080" y="459"/>
                    <a:pt x="1096" y="350"/>
                    <a:pt x="1061" y="256"/>
                  </a:cubicBezTo>
                  <a:cubicBezTo>
                    <a:pt x="1026" y="163"/>
                    <a:pt x="952" y="85"/>
                    <a:pt x="862" y="42"/>
                  </a:cubicBezTo>
                  <a:cubicBezTo>
                    <a:pt x="795" y="14"/>
                    <a:pt x="724" y="0"/>
                    <a:pt x="65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271481" y="2820421"/>
              <a:ext cx="80954" cy="127928"/>
            </a:xfrm>
            <a:custGeom>
              <a:avLst/>
              <a:gdLst/>
              <a:ahLst/>
              <a:cxnLst/>
              <a:rect l="l" t="t" r="r" b="b"/>
              <a:pathLst>
                <a:path w="679" h="1073" extrusionOk="0">
                  <a:moveTo>
                    <a:pt x="306" y="1"/>
                  </a:moveTo>
                  <a:cubicBezTo>
                    <a:pt x="276" y="1"/>
                    <a:pt x="256" y="31"/>
                    <a:pt x="238" y="49"/>
                  </a:cubicBezTo>
                  <a:cubicBezTo>
                    <a:pt x="102" y="216"/>
                    <a:pt x="20" y="419"/>
                    <a:pt x="4" y="633"/>
                  </a:cubicBezTo>
                  <a:cubicBezTo>
                    <a:pt x="0" y="703"/>
                    <a:pt x="4" y="774"/>
                    <a:pt x="20" y="840"/>
                  </a:cubicBezTo>
                  <a:cubicBezTo>
                    <a:pt x="39" y="906"/>
                    <a:pt x="74" y="965"/>
                    <a:pt x="129" y="1011"/>
                  </a:cubicBezTo>
                  <a:cubicBezTo>
                    <a:pt x="182" y="1052"/>
                    <a:pt x="245" y="1073"/>
                    <a:pt x="309" y="1073"/>
                  </a:cubicBezTo>
                  <a:cubicBezTo>
                    <a:pt x="344" y="1073"/>
                    <a:pt x="379" y="1066"/>
                    <a:pt x="413" y="1054"/>
                  </a:cubicBezTo>
                  <a:cubicBezTo>
                    <a:pt x="507" y="1019"/>
                    <a:pt x="585" y="945"/>
                    <a:pt x="628" y="852"/>
                  </a:cubicBezTo>
                  <a:cubicBezTo>
                    <a:pt x="667" y="762"/>
                    <a:pt x="678" y="661"/>
                    <a:pt x="663" y="559"/>
                  </a:cubicBezTo>
                  <a:cubicBezTo>
                    <a:pt x="643" y="462"/>
                    <a:pt x="608" y="368"/>
                    <a:pt x="558" y="283"/>
                  </a:cubicBezTo>
                  <a:cubicBezTo>
                    <a:pt x="515" y="208"/>
                    <a:pt x="460" y="138"/>
                    <a:pt x="402" y="76"/>
                  </a:cubicBezTo>
                  <a:cubicBezTo>
                    <a:pt x="378" y="53"/>
                    <a:pt x="347" y="10"/>
                    <a:pt x="316" y="2"/>
                  </a:cubicBezTo>
                  <a:cubicBezTo>
                    <a:pt x="313" y="1"/>
                    <a:pt x="309" y="1"/>
                    <a:pt x="3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4484359" y="3130406"/>
              <a:ext cx="111237" cy="174069"/>
            </a:xfrm>
            <a:custGeom>
              <a:avLst/>
              <a:gdLst/>
              <a:ahLst/>
              <a:cxnLst/>
              <a:rect l="l" t="t" r="r" b="b"/>
              <a:pathLst>
                <a:path w="933" h="1460" extrusionOk="0">
                  <a:moveTo>
                    <a:pt x="506" y="1"/>
                  </a:moveTo>
                  <a:cubicBezTo>
                    <a:pt x="471" y="1"/>
                    <a:pt x="440" y="37"/>
                    <a:pt x="418" y="60"/>
                  </a:cubicBezTo>
                  <a:cubicBezTo>
                    <a:pt x="211" y="266"/>
                    <a:pt x="71" y="531"/>
                    <a:pt x="20" y="820"/>
                  </a:cubicBezTo>
                  <a:cubicBezTo>
                    <a:pt x="1" y="913"/>
                    <a:pt x="1" y="1007"/>
                    <a:pt x="16" y="1100"/>
                  </a:cubicBezTo>
                  <a:cubicBezTo>
                    <a:pt x="28" y="1194"/>
                    <a:pt x="71" y="1283"/>
                    <a:pt x="141" y="1350"/>
                  </a:cubicBezTo>
                  <a:cubicBezTo>
                    <a:pt x="218" y="1420"/>
                    <a:pt x="318" y="1460"/>
                    <a:pt x="420" y="1460"/>
                  </a:cubicBezTo>
                  <a:cubicBezTo>
                    <a:pt x="453" y="1460"/>
                    <a:pt x="487" y="1456"/>
                    <a:pt x="519" y="1447"/>
                  </a:cubicBezTo>
                  <a:cubicBezTo>
                    <a:pt x="651" y="1412"/>
                    <a:pt x="768" y="1326"/>
                    <a:pt x="835" y="1205"/>
                  </a:cubicBezTo>
                  <a:cubicBezTo>
                    <a:pt x="905" y="1085"/>
                    <a:pt x="932" y="948"/>
                    <a:pt x="924" y="812"/>
                  </a:cubicBezTo>
                  <a:cubicBezTo>
                    <a:pt x="913" y="675"/>
                    <a:pt x="878" y="539"/>
                    <a:pt x="819" y="418"/>
                  </a:cubicBezTo>
                  <a:cubicBezTo>
                    <a:pt x="768" y="309"/>
                    <a:pt x="706" y="208"/>
                    <a:pt x="632" y="118"/>
                  </a:cubicBezTo>
                  <a:cubicBezTo>
                    <a:pt x="605" y="83"/>
                    <a:pt x="570" y="21"/>
                    <a:pt x="527" y="5"/>
                  </a:cubicBezTo>
                  <a:cubicBezTo>
                    <a:pt x="520" y="2"/>
                    <a:pt x="513" y="1"/>
                    <a:pt x="5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4589872" y="3104296"/>
              <a:ext cx="105991" cy="102295"/>
            </a:xfrm>
            <a:custGeom>
              <a:avLst/>
              <a:gdLst/>
              <a:ahLst/>
              <a:cxnLst/>
              <a:rect l="l" t="t" r="r" b="b"/>
              <a:pathLst>
                <a:path w="889" h="858" extrusionOk="0">
                  <a:moveTo>
                    <a:pt x="113" y="1"/>
                  </a:moveTo>
                  <a:cubicBezTo>
                    <a:pt x="85" y="1"/>
                    <a:pt x="56" y="4"/>
                    <a:pt x="28" y="10"/>
                  </a:cubicBezTo>
                  <a:cubicBezTo>
                    <a:pt x="0" y="29"/>
                    <a:pt x="8" y="72"/>
                    <a:pt x="8" y="99"/>
                  </a:cubicBezTo>
                  <a:cubicBezTo>
                    <a:pt x="16" y="170"/>
                    <a:pt x="31" y="240"/>
                    <a:pt x="51" y="310"/>
                  </a:cubicBezTo>
                  <a:cubicBezTo>
                    <a:pt x="94" y="446"/>
                    <a:pt x="164" y="571"/>
                    <a:pt x="258" y="676"/>
                  </a:cubicBezTo>
                  <a:cubicBezTo>
                    <a:pt x="300" y="731"/>
                    <a:pt x="355" y="778"/>
                    <a:pt x="413" y="813"/>
                  </a:cubicBezTo>
                  <a:cubicBezTo>
                    <a:pt x="462" y="842"/>
                    <a:pt x="519" y="857"/>
                    <a:pt x="577" y="857"/>
                  </a:cubicBezTo>
                  <a:cubicBezTo>
                    <a:pt x="588" y="857"/>
                    <a:pt x="600" y="857"/>
                    <a:pt x="612" y="856"/>
                  </a:cubicBezTo>
                  <a:cubicBezTo>
                    <a:pt x="713" y="844"/>
                    <a:pt x="799" y="778"/>
                    <a:pt x="842" y="688"/>
                  </a:cubicBezTo>
                  <a:cubicBezTo>
                    <a:pt x="885" y="594"/>
                    <a:pt x="889" y="489"/>
                    <a:pt x="854" y="396"/>
                  </a:cubicBezTo>
                  <a:cubicBezTo>
                    <a:pt x="815" y="298"/>
                    <a:pt x="752" y="220"/>
                    <a:pt x="671" y="162"/>
                  </a:cubicBezTo>
                  <a:cubicBezTo>
                    <a:pt x="589" y="103"/>
                    <a:pt x="495" y="61"/>
                    <a:pt x="398" y="37"/>
                  </a:cubicBezTo>
                  <a:cubicBezTo>
                    <a:pt x="316" y="18"/>
                    <a:pt x="230" y="6"/>
                    <a:pt x="145" y="2"/>
                  </a:cubicBezTo>
                  <a:cubicBezTo>
                    <a:pt x="134" y="1"/>
                    <a:pt x="124" y="1"/>
                    <a:pt x="11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4373360" y="3109661"/>
              <a:ext cx="103726" cy="103845"/>
            </a:xfrm>
            <a:custGeom>
              <a:avLst/>
              <a:gdLst/>
              <a:ahLst/>
              <a:cxnLst/>
              <a:rect l="l" t="t" r="r" b="b"/>
              <a:pathLst>
                <a:path w="870" h="871" extrusionOk="0">
                  <a:moveTo>
                    <a:pt x="804" y="0"/>
                  </a:moveTo>
                  <a:cubicBezTo>
                    <a:pt x="791" y="0"/>
                    <a:pt x="777" y="2"/>
                    <a:pt x="764" y="4"/>
                  </a:cubicBezTo>
                  <a:cubicBezTo>
                    <a:pt x="694" y="12"/>
                    <a:pt x="624" y="23"/>
                    <a:pt x="558" y="47"/>
                  </a:cubicBezTo>
                  <a:cubicBezTo>
                    <a:pt x="421" y="90"/>
                    <a:pt x="296" y="160"/>
                    <a:pt x="187" y="249"/>
                  </a:cubicBezTo>
                  <a:cubicBezTo>
                    <a:pt x="133" y="296"/>
                    <a:pt x="90" y="347"/>
                    <a:pt x="55" y="409"/>
                  </a:cubicBezTo>
                  <a:cubicBezTo>
                    <a:pt x="16" y="468"/>
                    <a:pt x="0" y="538"/>
                    <a:pt x="8" y="608"/>
                  </a:cubicBezTo>
                  <a:cubicBezTo>
                    <a:pt x="24" y="705"/>
                    <a:pt x="86" y="795"/>
                    <a:pt x="180" y="838"/>
                  </a:cubicBezTo>
                  <a:cubicBezTo>
                    <a:pt x="229" y="860"/>
                    <a:pt x="281" y="871"/>
                    <a:pt x="333" y="871"/>
                  </a:cubicBezTo>
                  <a:cubicBezTo>
                    <a:pt x="380" y="871"/>
                    <a:pt x="427" y="862"/>
                    <a:pt x="472" y="846"/>
                  </a:cubicBezTo>
                  <a:cubicBezTo>
                    <a:pt x="565" y="811"/>
                    <a:pt x="647" y="748"/>
                    <a:pt x="706" y="666"/>
                  </a:cubicBezTo>
                  <a:cubicBezTo>
                    <a:pt x="760" y="581"/>
                    <a:pt x="803" y="491"/>
                    <a:pt x="826" y="394"/>
                  </a:cubicBezTo>
                  <a:cubicBezTo>
                    <a:pt x="850" y="308"/>
                    <a:pt x="862" y="222"/>
                    <a:pt x="862" y="136"/>
                  </a:cubicBezTo>
                  <a:cubicBezTo>
                    <a:pt x="869" y="97"/>
                    <a:pt x="865" y="58"/>
                    <a:pt x="854" y="23"/>
                  </a:cubicBezTo>
                  <a:cubicBezTo>
                    <a:pt x="842" y="5"/>
                    <a:pt x="824" y="0"/>
                    <a:pt x="8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3570500" y="2788945"/>
              <a:ext cx="148793" cy="133770"/>
            </a:xfrm>
            <a:custGeom>
              <a:avLst/>
              <a:gdLst/>
              <a:ahLst/>
              <a:cxnLst/>
              <a:rect l="l" t="t" r="r" b="b"/>
              <a:pathLst>
                <a:path w="1248" h="1122" extrusionOk="0">
                  <a:moveTo>
                    <a:pt x="1132" y="1"/>
                  </a:moveTo>
                  <a:cubicBezTo>
                    <a:pt x="1124" y="1"/>
                    <a:pt x="1117" y="1"/>
                    <a:pt x="1111" y="1"/>
                  </a:cubicBezTo>
                  <a:cubicBezTo>
                    <a:pt x="1013" y="1"/>
                    <a:pt x="916" y="9"/>
                    <a:pt x="818" y="28"/>
                  </a:cubicBezTo>
                  <a:cubicBezTo>
                    <a:pt x="628" y="71"/>
                    <a:pt x="448" y="149"/>
                    <a:pt x="292" y="258"/>
                  </a:cubicBezTo>
                  <a:cubicBezTo>
                    <a:pt x="214" y="313"/>
                    <a:pt x="144" y="375"/>
                    <a:pt x="90" y="453"/>
                  </a:cubicBezTo>
                  <a:cubicBezTo>
                    <a:pt x="35" y="527"/>
                    <a:pt x="4" y="621"/>
                    <a:pt x="0" y="714"/>
                  </a:cubicBezTo>
                  <a:cubicBezTo>
                    <a:pt x="8" y="854"/>
                    <a:pt x="82" y="983"/>
                    <a:pt x="203" y="1053"/>
                  </a:cubicBezTo>
                  <a:cubicBezTo>
                    <a:pt x="282" y="1099"/>
                    <a:pt x="370" y="1122"/>
                    <a:pt x="460" y="1122"/>
                  </a:cubicBezTo>
                  <a:cubicBezTo>
                    <a:pt x="507" y="1122"/>
                    <a:pt x="554" y="1116"/>
                    <a:pt x="600" y="1104"/>
                  </a:cubicBezTo>
                  <a:cubicBezTo>
                    <a:pt x="729" y="1065"/>
                    <a:pt x="850" y="991"/>
                    <a:pt x="939" y="886"/>
                  </a:cubicBezTo>
                  <a:cubicBezTo>
                    <a:pt x="1029" y="784"/>
                    <a:pt x="1099" y="663"/>
                    <a:pt x="1142" y="535"/>
                  </a:cubicBezTo>
                  <a:cubicBezTo>
                    <a:pt x="1185" y="426"/>
                    <a:pt x="1212" y="309"/>
                    <a:pt x="1224" y="192"/>
                  </a:cubicBezTo>
                  <a:cubicBezTo>
                    <a:pt x="1228" y="149"/>
                    <a:pt x="1247" y="79"/>
                    <a:pt x="1228" y="36"/>
                  </a:cubicBezTo>
                  <a:cubicBezTo>
                    <a:pt x="1211" y="4"/>
                    <a:pt x="1168" y="1"/>
                    <a:pt x="11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3729308" y="2807902"/>
              <a:ext cx="81431" cy="127928"/>
            </a:xfrm>
            <a:custGeom>
              <a:avLst/>
              <a:gdLst/>
              <a:ahLst/>
              <a:cxnLst/>
              <a:rect l="l" t="t" r="r" b="b"/>
              <a:pathLst>
                <a:path w="683" h="1073" extrusionOk="0">
                  <a:moveTo>
                    <a:pt x="308" y="1"/>
                  </a:moveTo>
                  <a:cubicBezTo>
                    <a:pt x="281" y="1"/>
                    <a:pt x="260" y="31"/>
                    <a:pt x="243" y="52"/>
                  </a:cubicBezTo>
                  <a:cubicBezTo>
                    <a:pt x="106" y="220"/>
                    <a:pt x="24" y="423"/>
                    <a:pt x="9" y="637"/>
                  </a:cubicBezTo>
                  <a:cubicBezTo>
                    <a:pt x="1" y="703"/>
                    <a:pt x="9" y="773"/>
                    <a:pt x="24" y="840"/>
                  </a:cubicBezTo>
                  <a:cubicBezTo>
                    <a:pt x="40" y="906"/>
                    <a:pt x="79" y="968"/>
                    <a:pt x="133" y="1011"/>
                  </a:cubicBezTo>
                  <a:cubicBezTo>
                    <a:pt x="187" y="1052"/>
                    <a:pt x="250" y="1072"/>
                    <a:pt x="314" y="1072"/>
                  </a:cubicBezTo>
                  <a:cubicBezTo>
                    <a:pt x="349" y="1072"/>
                    <a:pt x="384" y="1066"/>
                    <a:pt x="418" y="1054"/>
                  </a:cubicBezTo>
                  <a:cubicBezTo>
                    <a:pt x="511" y="1019"/>
                    <a:pt x="589" y="949"/>
                    <a:pt x="628" y="855"/>
                  </a:cubicBezTo>
                  <a:cubicBezTo>
                    <a:pt x="671" y="762"/>
                    <a:pt x="683" y="660"/>
                    <a:pt x="667" y="563"/>
                  </a:cubicBezTo>
                  <a:cubicBezTo>
                    <a:pt x="648" y="465"/>
                    <a:pt x="613" y="368"/>
                    <a:pt x="562" y="282"/>
                  </a:cubicBezTo>
                  <a:cubicBezTo>
                    <a:pt x="515" y="208"/>
                    <a:pt x="465" y="142"/>
                    <a:pt x="402" y="80"/>
                  </a:cubicBezTo>
                  <a:cubicBezTo>
                    <a:pt x="383" y="56"/>
                    <a:pt x="348" y="13"/>
                    <a:pt x="317" y="2"/>
                  </a:cubicBezTo>
                  <a:cubicBezTo>
                    <a:pt x="314" y="1"/>
                    <a:pt x="311" y="1"/>
                    <a:pt x="30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3549040" y="2692134"/>
              <a:ext cx="130671" cy="79642"/>
            </a:xfrm>
            <a:custGeom>
              <a:avLst/>
              <a:gdLst/>
              <a:ahLst/>
              <a:cxnLst/>
              <a:rect l="l" t="t" r="r" b="b"/>
              <a:pathLst>
                <a:path w="1096" h="668" extrusionOk="0">
                  <a:moveTo>
                    <a:pt x="405" y="1"/>
                  </a:moveTo>
                  <a:cubicBezTo>
                    <a:pt x="354" y="1"/>
                    <a:pt x="301" y="6"/>
                    <a:pt x="250" y="18"/>
                  </a:cubicBezTo>
                  <a:cubicBezTo>
                    <a:pt x="184" y="37"/>
                    <a:pt x="122" y="76"/>
                    <a:pt x="79" y="127"/>
                  </a:cubicBezTo>
                  <a:cubicBezTo>
                    <a:pt x="16" y="209"/>
                    <a:pt x="1" y="318"/>
                    <a:pt x="36" y="412"/>
                  </a:cubicBezTo>
                  <a:cubicBezTo>
                    <a:pt x="71" y="509"/>
                    <a:pt x="145" y="583"/>
                    <a:pt x="235" y="626"/>
                  </a:cubicBezTo>
                  <a:cubicBezTo>
                    <a:pt x="301" y="654"/>
                    <a:pt x="372" y="668"/>
                    <a:pt x="443" y="668"/>
                  </a:cubicBezTo>
                  <a:cubicBezTo>
                    <a:pt x="471" y="668"/>
                    <a:pt x="499" y="665"/>
                    <a:pt x="527" y="661"/>
                  </a:cubicBezTo>
                  <a:cubicBezTo>
                    <a:pt x="628" y="645"/>
                    <a:pt x="722" y="606"/>
                    <a:pt x="808" y="556"/>
                  </a:cubicBezTo>
                  <a:cubicBezTo>
                    <a:pt x="882" y="513"/>
                    <a:pt x="952" y="458"/>
                    <a:pt x="1014" y="400"/>
                  </a:cubicBezTo>
                  <a:cubicBezTo>
                    <a:pt x="1037" y="376"/>
                    <a:pt x="1080" y="345"/>
                    <a:pt x="1088" y="314"/>
                  </a:cubicBezTo>
                  <a:cubicBezTo>
                    <a:pt x="1096" y="283"/>
                    <a:pt x="1061" y="256"/>
                    <a:pt x="1037" y="236"/>
                  </a:cubicBezTo>
                  <a:cubicBezTo>
                    <a:pt x="874" y="100"/>
                    <a:pt x="667" y="18"/>
                    <a:pt x="453" y="2"/>
                  </a:cubicBezTo>
                  <a:cubicBezTo>
                    <a:pt x="437" y="1"/>
                    <a:pt x="421" y="1"/>
                    <a:pt x="405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3192200" y="1905486"/>
              <a:ext cx="178122" cy="109806"/>
            </a:xfrm>
            <a:custGeom>
              <a:avLst/>
              <a:gdLst/>
              <a:ahLst/>
              <a:cxnLst/>
              <a:rect l="l" t="t" r="r" b="b"/>
              <a:pathLst>
                <a:path w="1494" h="921" extrusionOk="0">
                  <a:moveTo>
                    <a:pt x="504" y="0"/>
                  </a:moveTo>
                  <a:cubicBezTo>
                    <a:pt x="463" y="0"/>
                    <a:pt x="422" y="4"/>
                    <a:pt x="383" y="10"/>
                  </a:cubicBezTo>
                  <a:cubicBezTo>
                    <a:pt x="289" y="22"/>
                    <a:pt x="200" y="69"/>
                    <a:pt x="133" y="135"/>
                  </a:cubicBezTo>
                  <a:cubicBezTo>
                    <a:pt x="36" y="236"/>
                    <a:pt x="1" y="381"/>
                    <a:pt x="36" y="517"/>
                  </a:cubicBezTo>
                  <a:cubicBezTo>
                    <a:pt x="71" y="649"/>
                    <a:pt x="157" y="763"/>
                    <a:pt x="278" y="833"/>
                  </a:cubicBezTo>
                  <a:cubicBezTo>
                    <a:pt x="382" y="890"/>
                    <a:pt x="497" y="921"/>
                    <a:pt x="615" y="921"/>
                  </a:cubicBezTo>
                  <a:cubicBezTo>
                    <a:pt x="634" y="921"/>
                    <a:pt x="652" y="920"/>
                    <a:pt x="671" y="918"/>
                  </a:cubicBezTo>
                  <a:cubicBezTo>
                    <a:pt x="808" y="911"/>
                    <a:pt x="944" y="872"/>
                    <a:pt x="1065" y="813"/>
                  </a:cubicBezTo>
                  <a:cubicBezTo>
                    <a:pt x="1174" y="763"/>
                    <a:pt x="1271" y="700"/>
                    <a:pt x="1365" y="630"/>
                  </a:cubicBezTo>
                  <a:cubicBezTo>
                    <a:pt x="1400" y="603"/>
                    <a:pt x="1462" y="564"/>
                    <a:pt x="1478" y="521"/>
                  </a:cubicBezTo>
                  <a:cubicBezTo>
                    <a:pt x="1493" y="478"/>
                    <a:pt x="1451" y="439"/>
                    <a:pt x="1423" y="412"/>
                  </a:cubicBezTo>
                  <a:cubicBezTo>
                    <a:pt x="1353" y="342"/>
                    <a:pt x="1279" y="279"/>
                    <a:pt x="1197" y="229"/>
                  </a:cubicBezTo>
                  <a:cubicBezTo>
                    <a:pt x="1034" y="119"/>
                    <a:pt x="850" y="49"/>
                    <a:pt x="659" y="14"/>
                  </a:cubicBezTo>
                  <a:cubicBezTo>
                    <a:pt x="609" y="6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3292110" y="2011120"/>
              <a:ext cx="103249" cy="103845"/>
            </a:xfrm>
            <a:custGeom>
              <a:avLst/>
              <a:gdLst/>
              <a:ahLst/>
              <a:cxnLst/>
              <a:rect l="l" t="t" r="r" b="b"/>
              <a:pathLst>
                <a:path w="866" h="871" extrusionOk="0">
                  <a:moveTo>
                    <a:pt x="798" y="0"/>
                  </a:moveTo>
                  <a:cubicBezTo>
                    <a:pt x="786" y="0"/>
                    <a:pt x="775" y="1"/>
                    <a:pt x="765" y="1"/>
                  </a:cubicBezTo>
                  <a:cubicBezTo>
                    <a:pt x="550" y="25"/>
                    <a:pt x="348" y="110"/>
                    <a:pt x="188" y="251"/>
                  </a:cubicBezTo>
                  <a:cubicBezTo>
                    <a:pt x="133" y="293"/>
                    <a:pt x="86" y="348"/>
                    <a:pt x="51" y="407"/>
                  </a:cubicBezTo>
                  <a:cubicBezTo>
                    <a:pt x="16" y="465"/>
                    <a:pt x="1" y="535"/>
                    <a:pt x="9" y="605"/>
                  </a:cubicBezTo>
                  <a:cubicBezTo>
                    <a:pt x="20" y="707"/>
                    <a:pt x="86" y="792"/>
                    <a:pt x="176" y="839"/>
                  </a:cubicBezTo>
                  <a:cubicBezTo>
                    <a:pt x="227" y="860"/>
                    <a:pt x="280" y="871"/>
                    <a:pt x="334" y="871"/>
                  </a:cubicBezTo>
                  <a:cubicBezTo>
                    <a:pt x="380" y="871"/>
                    <a:pt x="425" y="863"/>
                    <a:pt x="468" y="847"/>
                  </a:cubicBezTo>
                  <a:cubicBezTo>
                    <a:pt x="562" y="808"/>
                    <a:pt x="644" y="746"/>
                    <a:pt x="702" y="664"/>
                  </a:cubicBezTo>
                  <a:cubicBezTo>
                    <a:pt x="761" y="582"/>
                    <a:pt x="804" y="488"/>
                    <a:pt x="827" y="391"/>
                  </a:cubicBezTo>
                  <a:cubicBezTo>
                    <a:pt x="846" y="309"/>
                    <a:pt x="858" y="223"/>
                    <a:pt x="862" y="138"/>
                  </a:cubicBezTo>
                  <a:cubicBezTo>
                    <a:pt x="866" y="99"/>
                    <a:pt x="862" y="60"/>
                    <a:pt x="850" y="21"/>
                  </a:cubicBezTo>
                  <a:cubicBezTo>
                    <a:pt x="840" y="3"/>
                    <a:pt x="819" y="0"/>
                    <a:pt x="7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3284242" y="1794607"/>
              <a:ext cx="106110" cy="102414"/>
            </a:xfrm>
            <a:custGeom>
              <a:avLst/>
              <a:gdLst/>
              <a:ahLst/>
              <a:cxnLst/>
              <a:rect l="l" t="t" r="r" b="b"/>
              <a:pathLst>
                <a:path w="890" h="859" extrusionOk="0">
                  <a:moveTo>
                    <a:pt x="298" y="1"/>
                  </a:moveTo>
                  <a:cubicBezTo>
                    <a:pt x="291" y="1"/>
                    <a:pt x="284" y="1"/>
                    <a:pt x="277" y="1"/>
                  </a:cubicBezTo>
                  <a:cubicBezTo>
                    <a:pt x="176" y="17"/>
                    <a:pt x="90" y="79"/>
                    <a:pt x="47" y="173"/>
                  </a:cubicBezTo>
                  <a:cubicBezTo>
                    <a:pt x="4" y="266"/>
                    <a:pt x="1" y="371"/>
                    <a:pt x="36" y="465"/>
                  </a:cubicBezTo>
                  <a:cubicBezTo>
                    <a:pt x="75" y="558"/>
                    <a:pt x="137" y="640"/>
                    <a:pt x="219" y="699"/>
                  </a:cubicBezTo>
                  <a:cubicBezTo>
                    <a:pt x="301" y="757"/>
                    <a:pt x="394" y="796"/>
                    <a:pt x="492" y="820"/>
                  </a:cubicBezTo>
                  <a:cubicBezTo>
                    <a:pt x="573" y="843"/>
                    <a:pt x="659" y="855"/>
                    <a:pt x="745" y="855"/>
                  </a:cubicBezTo>
                  <a:cubicBezTo>
                    <a:pt x="759" y="857"/>
                    <a:pt x="772" y="859"/>
                    <a:pt x="786" y="859"/>
                  </a:cubicBezTo>
                  <a:cubicBezTo>
                    <a:pt x="811" y="859"/>
                    <a:pt x="837" y="854"/>
                    <a:pt x="862" y="847"/>
                  </a:cubicBezTo>
                  <a:cubicBezTo>
                    <a:pt x="889" y="831"/>
                    <a:pt x="881" y="788"/>
                    <a:pt x="881" y="761"/>
                  </a:cubicBezTo>
                  <a:cubicBezTo>
                    <a:pt x="858" y="547"/>
                    <a:pt x="772" y="344"/>
                    <a:pt x="632" y="180"/>
                  </a:cubicBezTo>
                  <a:cubicBezTo>
                    <a:pt x="589" y="130"/>
                    <a:pt x="534" y="83"/>
                    <a:pt x="476" y="48"/>
                  </a:cubicBezTo>
                  <a:cubicBezTo>
                    <a:pt x="423" y="16"/>
                    <a:pt x="361" y="1"/>
                    <a:pt x="2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3574673" y="991386"/>
              <a:ext cx="136274" cy="147243"/>
            </a:xfrm>
            <a:custGeom>
              <a:avLst/>
              <a:gdLst/>
              <a:ahLst/>
              <a:cxnLst/>
              <a:rect l="l" t="t" r="r" b="b"/>
              <a:pathLst>
                <a:path w="1143" h="1235" extrusionOk="0">
                  <a:moveTo>
                    <a:pt x="425" y="0"/>
                  </a:moveTo>
                  <a:cubicBezTo>
                    <a:pt x="285" y="4"/>
                    <a:pt x="156" y="82"/>
                    <a:pt x="86" y="199"/>
                  </a:cubicBezTo>
                  <a:cubicBezTo>
                    <a:pt x="20" y="320"/>
                    <a:pt x="0" y="464"/>
                    <a:pt x="35" y="596"/>
                  </a:cubicBezTo>
                  <a:cubicBezTo>
                    <a:pt x="74" y="729"/>
                    <a:pt x="148" y="846"/>
                    <a:pt x="253" y="935"/>
                  </a:cubicBezTo>
                  <a:cubicBezTo>
                    <a:pt x="355" y="1025"/>
                    <a:pt x="476" y="1095"/>
                    <a:pt x="604" y="1142"/>
                  </a:cubicBezTo>
                  <a:cubicBezTo>
                    <a:pt x="713" y="1181"/>
                    <a:pt x="830" y="1208"/>
                    <a:pt x="947" y="1220"/>
                  </a:cubicBezTo>
                  <a:cubicBezTo>
                    <a:pt x="977" y="1225"/>
                    <a:pt x="1019" y="1234"/>
                    <a:pt x="1057" y="1234"/>
                  </a:cubicBezTo>
                  <a:cubicBezTo>
                    <a:pt x="1074" y="1234"/>
                    <a:pt x="1090" y="1233"/>
                    <a:pt x="1103" y="1228"/>
                  </a:cubicBezTo>
                  <a:cubicBezTo>
                    <a:pt x="1142" y="1208"/>
                    <a:pt x="1138" y="1150"/>
                    <a:pt x="1138" y="1111"/>
                  </a:cubicBezTo>
                  <a:cubicBezTo>
                    <a:pt x="1138" y="1009"/>
                    <a:pt x="1130" y="912"/>
                    <a:pt x="1111" y="818"/>
                  </a:cubicBezTo>
                  <a:cubicBezTo>
                    <a:pt x="1072" y="628"/>
                    <a:pt x="994" y="448"/>
                    <a:pt x="881" y="288"/>
                  </a:cubicBezTo>
                  <a:cubicBezTo>
                    <a:pt x="830" y="211"/>
                    <a:pt x="764" y="144"/>
                    <a:pt x="690" y="86"/>
                  </a:cubicBezTo>
                  <a:cubicBezTo>
                    <a:pt x="612" y="31"/>
                    <a:pt x="518" y="0"/>
                    <a:pt x="42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3561678" y="1150552"/>
              <a:ext cx="130671" cy="79642"/>
            </a:xfrm>
            <a:custGeom>
              <a:avLst/>
              <a:gdLst/>
              <a:ahLst/>
              <a:cxnLst/>
              <a:rect l="l" t="t" r="r" b="b"/>
              <a:pathLst>
                <a:path w="1096" h="668" extrusionOk="0">
                  <a:moveTo>
                    <a:pt x="405" y="0"/>
                  </a:moveTo>
                  <a:cubicBezTo>
                    <a:pt x="353" y="0"/>
                    <a:pt x="300" y="5"/>
                    <a:pt x="249" y="17"/>
                  </a:cubicBezTo>
                  <a:cubicBezTo>
                    <a:pt x="179" y="37"/>
                    <a:pt x="121" y="76"/>
                    <a:pt x="78" y="127"/>
                  </a:cubicBezTo>
                  <a:cubicBezTo>
                    <a:pt x="16" y="208"/>
                    <a:pt x="0" y="317"/>
                    <a:pt x="35" y="411"/>
                  </a:cubicBezTo>
                  <a:cubicBezTo>
                    <a:pt x="70" y="508"/>
                    <a:pt x="140" y="582"/>
                    <a:pt x="234" y="625"/>
                  </a:cubicBezTo>
                  <a:cubicBezTo>
                    <a:pt x="298" y="653"/>
                    <a:pt x="368" y="667"/>
                    <a:pt x="440" y="667"/>
                  </a:cubicBezTo>
                  <a:cubicBezTo>
                    <a:pt x="468" y="667"/>
                    <a:pt x="497" y="665"/>
                    <a:pt x="526" y="660"/>
                  </a:cubicBezTo>
                  <a:cubicBezTo>
                    <a:pt x="624" y="645"/>
                    <a:pt x="721" y="606"/>
                    <a:pt x="807" y="555"/>
                  </a:cubicBezTo>
                  <a:cubicBezTo>
                    <a:pt x="881" y="512"/>
                    <a:pt x="947" y="458"/>
                    <a:pt x="1009" y="399"/>
                  </a:cubicBezTo>
                  <a:cubicBezTo>
                    <a:pt x="1033" y="376"/>
                    <a:pt x="1076" y="345"/>
                    <a:pt x="1087" y="314"/>
                  </a:cubicBezTo>
                  <a:cubicBezTo>
                    <a:pt x="1095" y="282"/>
                    <a:pt x="1060" y="255"/>
                    <a:pt x="1037" y="236"/>
                  </a:cubicBezTo>
                  <a:cubicBezTo>
                    <a:pt x="982" y="193"/>
                    <a:pt x="920" y="154"/>
                    <a:pt x="857" y="119"/>
                  </a:cubicBezTo>
                  <a:cubicBezTo>
                    <a:pt x="733" y="52"/>
                    <a:pt x="596" y="14"/>
                    <a:pt x="452" y="2"/>
                  </a:cubicBezTo>
                  <a:cubicBezTo>
                    <a:pt x="436" y="1"/>
                    <a:pt x="421" y="0"/>
                    <a:pt x="405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3726566" y="971595"/>
              <a:ext cx="80954" cy="127809"/>
            </a:xfrm>
            <a:custGeom>
              <a:avLst/>
              <a:gdLst/>
              <a:ahLst/>
              <a:cxnLst/>
              <a:rect l="l" t="t" r="r" b="b"/>
              <a:pathLst>
                <a:path w="679" h="1072" extrusionOk="0">
                  <a:moveTo>
                    <a:pt x="364" y="1"/>
                  </a:moveTo>
                  <a:cubicBezTo>
                    <a:pt x="330" y="1"/>
                    <a:pt x="297" y="6"/>
                    <a:pt x="266" y="18"/>
                  </a:cubicBezTo>
                  <a:cubicBezTo>
                    <a:pt x="168" y="53"/>
                    <a:pt x="94" y="127"/>
                    <a:pt x="51" y="221"/>
                  </a:cubicBezTo>
                  <a:cubicBezTo>
                    <a:pt x="12" y="310"/>
                    <a:pt x="1" y="412"/>
                    <a:pt x="16" y="513"/>
                  </a:cubicBezTo>
                  <a:cubicBezTo>
                    <a:pt x="32" y="610"/>
                    <a:pt x="67" y="704"/>
                    <a:pt x="121" y="790"/>
                  </a:cubicBezTo>
                  <a:cubicBezTo>
                    <a:pt x="164" y="864"/>
                    <a:pt x="219" y="934"/>
                    <a:pt x="277" y="996"/>
                  </a:cubicBezTo>
                  <a:cubicBezTo>
                    <a:pt x="301" y="1020"/>
                    <a:pt x="332" y="1062"/>
                    <a:pt x="363" y="1070"/>
                  </a:cubicBezTo>
                  <a:cubicBezTo>
                    <a:pt x="366" y="1071"/>
                    <a:pt x="369" y="1071"/>
                    <a:pt x="372" y="1071"/>
                  </a:cubicBezTo>
                  <a:cubicBezTo>
                    <a:pt x="399" y="1071"/>
                    <a:pt x="423" y="1041"/>
                    <a:pt x="441" y="1023"/>
                  </a:cubicBezTo>
                  <a:cubicBezTo>
                    <a:pt x="577" y="856"/>
                    <a:pt x="655" y="653"/>
                    <a:pt x="675" y="439"/>
                  </a:cubicBezTo>
                  <a:cubicBezTo>
                    <a:pt x="679" y="369"/>
                    <a:pt x="675" y="303"/>
                    <a:pt x="659" y="236"/>
                  </a:cubicBezTo>
                  <a:cubicBezTo>
                    <a:pt x="640" y="166"/>
                    <a:pt x="601" y="108"/>
                    <a:pt x="550" y="61"/>
                  </a:cubicBezTo>
                  <a:cubicBezTo>
                    <a:pt x="496" y="22"/>
                    <a:pt x="430" y="1"/>
                    <a:pt x="36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346804" y="1427"/>
            <a:ext cx="3756516" cy="1105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Cornelia </a:t>
            </a:r>
            <a:r>
              <a:rPr lang="en-US" sz="3600" b="1" dirty="0" err="1">
                <a:solidFill>
                  <a:srgbClr val="FF0000"/>
                </a:solidFill>
              </a:rPr>
              <a:t>Sorabji</a:t>
            </a:r>
            <a:endParaRPr sz="3600" dirty="0"/>
          </a:p>
        </p:txBody>
      </p:sp>
      <p:sp>
        <p:nvSpPr>
          <p:cNvPr id="6970" name="Google Shape;6970;p35"/>
          <p:cNvSpPr txBox="1">
            <a:spLocks noGrp="1"/>
          </p:cNvSpPr>
          <p:nvPr>
            <p:ph type="subTitle" idx="1"/>
          </p:nvPr>
        </p:nvSpPr>
        <p:spPr>
          <a:xfrm>
            <a:off x="769300" y="1455204"/>
            <a:ext cx="7486432" cy="2890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ES" b="1" dirty="0"/>
              <a:t>Cornelia </a:t>
            </a:r>
            <a:r>
              <a:rPr lang="es-ES" b="1" dirty="0" err="1"/>
              <a:t>Sorabji</a:t>
            </a:r>
            <a:r>
              <a:rPr lang="es-ES" dirty="0"/>
              <a:t>  (1866-1954)</a:t>
            </a:r>
          </a:p>
          <a:p>
            <a:pPr algn="just"/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PRIMERA MUJER ABOGADO GRADUADA EN BOMBAY Y PRIMERA MUJER INDIA DOCTORADA EN DERECHO EN OXFORD. CONOCIO A MAX MULLER Y MONIER WILLIAMS.AMIGA DE FLORENCE NIGHTINGALE. ESCRITORA.</a:t>
            </a:r>
          </a:p>
          <a:p>
            <a:pPr marL="139700" indent="0" algn="just"/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FUE ABOGADO EN INDIA Y EN INGLATERRA. SE OPUSO A MAHATMA GANDHI CUANDO ESTE LLAMO A LA DESOBEDIENCIA CIVIL.</a:t>
            </a:r>
          </a:p>
          <a:p>
            <a:pPr marL="139700" indent="0"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GRAN DEFENSORA Y PIONERA DERECHOS DE LA MUJERDE LA INDIA. ESCRITORA. LUCHÓ CONTRA LA PURDAH, SEGREGACIÓN DE HOMBRES Y MUJERES Y POR LOS DERECHOS DE HERENCIA DE LAS MUJERES Y EL DERECHO A SER ABOGADAS Y ENFERMERAS.</a:t>
            </a:r>
            <a:r>
              <a:rPr lang="en-US" b="1" cap="all" dirty="0"/>
              <a:t>(1923)</a:t>
            </a:r>
            <a:r>
              <a:rPr lang="en-US" dirty="0"/>
              <a:t> </a:t>
            </a: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6971" name="Google Shape;6971;p35"/>
          <p:cNvGrpSpPr/>
          <p:nvPr/>
        </p:nvGrpSpPr>
        <p:grpSpPr>
          <a:xfrm>
            <a:off x="296316" y="2160844"/>
            <a:ext cx="492545" cy="487450"/>
            <a:chOff x="1751544" y="905973"/>
            <a:chExt cx="913981" cy="904528"/>
          </a:xfrm>
        </p:grpSpPr>
        <p:grpSp>
          <p:nvGrpSpPr>
            <p:cNvPr id="6972" name="Google Shape;6972;p35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6973" name="Google Shape;6973;p35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35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35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35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35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35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35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35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35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35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35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35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35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35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35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35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35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90" name="Google Shape;6990;p35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5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" name="Picture 2" descr="Cornelia Sorabji - India&amp;#39;s first female lawyer - TimesNext">
            <a:extLst>
              <a:ext uri="{FF2B5EF4-FFF2-40B4-BE49-F238E27FC236}">
                <a16:creationId xmlns:a16="http://schemas.microsoft.com/office/drawing/2014/main" id="{0003C875-7AEC-4596-BAC8-68002804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60" y="-25137"/>
            <a:ext cx="1684420" cy="1528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Anusuya </a:t>
            </a:r>
            <a:r>
              <a:rPr lang="en-US" b="1" dirty="0">
                <a:solidFill>
                  <a:srgbClr val="FF0000"/>
                </a:solidFill>
              </a:rPr>
              <a:t>Sarabhai 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782524" y="1305553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b="1" i="0" dirty="0">
                <a:effectLst/>
              </a:rPr>
              <a:t>Anasuya</a:t>
            </a:r>
            <a:r>
              <a:rPr lang="en-US" sz="1400" b="0" i="0" dirty="0">
                <a:effectLst/>
              </a:rPr>
              <a:t> </a:t>
            </a:r>
            <a:r>
              <a:rPr lang="en-US" sz="1400" b="1" i="0" dirty="0">
                <a:effectLst/>
              </a:rPr>
              <a:t> Sarabhai</a:t>
            </a:r>
            <a:r>
              <a:rPr lang="en-US" sz="1400" b="0" i="0" dirty="0">
                <a:effectLst/>
              </a:rPr>
              <a:t>  (1885 –1972)</a:t>
            </a: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n-US" sz="1400" b="0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400" dirty="0"/>
              <a:t>EN 1912 ESTUDIA EN INGLATERRA Y CONOCE A LA SOCIEDAD FABIANA.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400" dirty="0"/>
              <a:t>EN INDIA ABRE GUARDERÍAS INFANTILES Y COLEGIOS PARA MUJERES.</a:t>
            </a: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s-MX" sz="14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MX" sz="1400" b="0" i="0" dirty="0">
                <a:effectLst/>
              </a:rPr>
              <a:t>PIONERA Y LIDER DEL MOVIMIENTO SINDICAL DE LOS TRABAJADORES TEXTILES. </a:t>
            </a:r>
          </a:p>
          <a:p>
            <a:pPr marL="425450" indent="-285750" fontAlgn="base">
              <a:buFont typeface="Wingdings" panose="05000000000000000000" pitchFamily="2" charset="2"/>
              <a:buChar char="§"/>
            </a:pPr>
            <a:endParaRPr lang="es-MX" sz="1400" b="0" i="0" dirty="0">
              <a:effectLst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MX" sz="1400" b="0" i="0" dirty="0">
                <a:effectLst/>
              </a:rPr>
              <a:t>LÍDER DEL MOVIMIENTO DE LAS MUJERES TRABAJADORAS. FUNDADORA DEL SINDICATO TEXTIL 1920. </a:t>
            </a:r>
            <a:r>
              <a:rPr lang="es-MX" sz="1400" dirty="0"/>
              <a:t>CERCANA A MAHATMA GANDHI EN NEGOCIACIONES DE HUELGAS (AHMEDABAD, SABARMATI)</a:t>
            </a:r>
            <a:endParaRPr lang="es-MX" sz="1400" b="0" i="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6698512" y="346831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1" name="Picture 6" descr="Anasuya Sarabhai Biography - A Pioneer of Women&amp;#39;s Labour Movement -  TimesNext">
            <a:extLst>
              <a:ext uri="{FF2B5EF4-FFF2-40B4-BE49-F238E27FC236}">
                <a16:creationId xmlns:a16="http://schemas.microsoft.com/office/drawing/2014/main" id="{D5A97232-F2B7-4042-9488-E53269B8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9" y="175850"/>
            <a:ext cx="1875117" cy="141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Google Shape;7163;p37"/>
          <p:cNvSpPr txBox="1">
            <a:spLocks noGrp="1"/>
          </p:cNvSpPr>
          <p:nvPr>
            <p:ph type="title"/>
          </p:nvPr>
        </p:nvSpPr>
        <p:spPr>
          <a:xfrm>
            <a:off x="2347953" y="47613"/>
            <a:ext cx="409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Jaddanbai </a:t>
            </a:r>
            <a:r>
              <a:rPr lang="en-US" sz="3200" b="1" dirty="0">
                <a:solidFill>
                  <a:srgbClr val="FF0000"/>
                </a:solidFill>
              </a:rPr>
              <a:t>Hussain 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7165" name="Google Shape;7165;p37"/>
          <p:cNvSpPr txBox="1">
            <a:spLocks noGrp="1"/>
          </p:cNvSpPr>
          <p:nvPr>
            <p:ph type="subTitle" idx="1"/>
          </p:nvPr>
        </p:nvSpPr>
        <p:spPr>
          <a:xfrm>
            <a:off x="642851" y="1418826"/>
            <a:ext cx="7020514" cy="3052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b="1" dirty="0"/>
              <a:t>Jaddanbai Hussain</a:t>
            </a:r>
            <a:r>
              <a:rPr lang="en-US" dirty="0"/>
              <a:t> (1892 – 1949).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CANTANTE, MÚSICO, BAILARINA Y ACTRIZ.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PIONERA DEL CINE DE INDIA. PRODUCTORA Y DIRECTORA DE CINE.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TAWAIF Y MUSULMANA.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CREÓ UNA FAMILIA DE CANTANTES, MÚSICOS Y ARTISTAS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166" name="Google Shape;7166;p37"/>
          <p:cNvGrpSpPr/>
          <p:nvPr/>
        </p:nvGrpSpPr>
        <p:grpSpPr>
          <a:xfrm>
            <a:off x="4832732" y="654739"/>
            <a:ext cx="432030" cy="515197"/>
            <a:chOff x="4769369" y="648539"/>
            <a:chExt cx="432030" cy="515197"/>
          </a:xfrm>
        </p:grpSpPr>
        <p:sp>
          <p:nvSpPr>
            <p:cNvPr id="7167" name="Google Shape;7167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37"/>
          <p:cNvGrpSpPr/>
          <p:nvPr/>
        </p:nvGrpSpPr>
        <p:grpSpPr>
          <a:xfrm flipH="1">
            <a:off x="3573932" y="654739"/>
            <a:ext cx="432030" cy="515197"/>
            <a:chOff x="4769369" y="648539"/>
            <a:chExt cx="432030" cy="515197"/>
          </a:xfrm>
        </p:grpSpPr>
        <p:sp>
          <p:nvSpPr>
            <p:cNvPr id="7170" name="Google Shape;7170;p37"/>
            <p:cNvSpPr/>
            <p:nvPr/>
          </p:nvSpPr>
          <p:spPr>
            <a:xfrm rot="-3179212">
              <a:off x="4870043" y="869071"/>
              <a:ext cx="306451" cy="215126"/>
            </a:xfrm>
            <a:custGeom>
              <a:avLst/>
              <a:gdLst/>
              <a:ahLst/>
              <a:cxnLst/>
              <a:rect l="l" t="t" r="r" b="b"/>
              <a:pathLst>
                <a:path w="12258" h="8605" extrusionOk="0">
                  <a:moveTo>
                    <a:pt x="3093" y="0"/>
                  </a:moveTo>
                  <a:cubicBezTo>
                    <a:pt x="1963" y="0"/>
                    <a:pt x="891" y="207"/>
                    <a:pt x="0" y="639"/>
                  </a:cubicBezTo>
                  <a:cubicBezTo>
                    <a:pt x="0" y="639"/>
                    <a:pt x="1" y="638"/>
                    <a:pt x="3" y="638"/>
                  </a:cubicBezTo>
                  <a:cubicBezTo>
                    <a:pt x="92" y="638"/>
                    <a:pt x="2182" y="691"/>
                    <a:pt x="4872" y="5510"/>
                  </a:cubicBezTo>
                  <a:cubicBezTo>
                    <a:pt x="5443" y="6653"/>
                    <a:pt x="6341" y="7578"/>
                    <a:pt x="7430" y="8204"/>
                  </a:cubicBezTo>
                  <a:cubicBezTo>
                    <a:pt x="7897" y="8481"/>
                    <a:pt x="8379" y="8604"/>
                    <a:pt x="8843" y="8604"/>
                  </a:cubicBezTo>
                  <a:cubicBezTo>
                    <a:pt x="10702" y="8604"/>
                    <a:pt x="12258" y="6627"/>
                    <a:pt x="11321" y="4666"/>
                  </a:cubicBezTo>
                  <a:cubicBezTo>
                    <a:pt x="10012" y="1684"/>
                    <a:pt x="6316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 rot="-3179212">
              <a:off x="4781538" y="715358"/>
              <a:ext cx="242901" cy="151550"/>
            </a:xfrm>
            <a:custGeom>
              <a:avLst/>
              <a:gdLst/>
              <a:ahLst/>
              <a:cxnLst/>
              <a:rect l="l" t="t" r="r" b="b"/>
              <a:pathLst>
                <a:path w="9716" h="6062" extrusionOk="0">
                  <a:moveTo>
                    <a:pt x="6805" y="0"/>
                  </a:moveTo>
                  <a:cubicBezTo>
                    <a:pt x="5549" y="0"/>
                    <a:pt x="4340" y="1124"/>
                    <a:pt x="3674" y="2435"/>
                  </a:cubicBezTo>
                  <a:cubicBezTo>
                    <a:pt x="2694" y="4367"/>
                    <a:pt x="0" y="5374"/>
                    <a:pt x="0" y="5374"/>
                  </a:cubicBezTo>
                  <a:cubicBezTo>
                    <a:pt x="0" y="5374"/>
                    <a:pt x="1993" y="6061"/>
                    <a:pt x="4150" y="6061"/>
                  </a:cubicBezTo>
                  <a:cubicBezTo>
                    <a:pt x="5319" y="6061"/>
                    <a:pt x="6536" y="5860"/>
                    <a:pt x="7511" y="5238"/>
                  </a:cubicBezTo>
                  <a:cubicBezTo>
                    <a:pt x="9716" y="3823"/>
                    <a:pt x="9607" y="1183"/>
                    <a:pt x="7811" y="258"/>
                  </a:cubicBezTo>
                  <a:cubicBezTo>
                    <a:pt x="7478" y="80"/>
                    <a:pt x="7140" y="0"/>
                    <a:pt x="6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37"/>
          <p:cNvGrpSpPr/>
          <p:nvPr/>
        </p:nvGrpSpPr>
        <p:grpSpPr>
          <a:xfrm>
            <a:off x="7635986" y="3167861"/>
            <a:ext cx="1485452" cy="668378"/>
            <a:chOff x="1191080" y="4041761"/>
            <a:chExt cx="1249539" cy="562230"/>
          </a:xfrm>
        </p:grpSpPr>
        <p:grpSp>
          <p:nvGrpSpPr>
            <p:cNvPr id="7199" name="Google Shape;7199;p37"/>
            <p:cNvGrpSpPr/>
            <p:nvPr/>
          </p:nvGrpSpPr>
          <p:grpSpPr>
            <a:xfrm>
              <a:off x="1191080" y="4058739"/>
              <a:ext cx="778320" cy="503327"/>
              <a:chOff x="6881580" y="3997664"/>
              <a:chExt cx="778320" cy="503327"/>
            </a:xfrm>
          </p:grpSpPr>
          <p:sp>
            <p:nvSpPr>
              <p:cNvPr id="7200" name="Google Shape;7200;p37"/>
              <p:cNvSpPr/>
              <p:nvPr/>
            </p:nvSpPr>
            <p:spPr>
              <a:xfrm>
                <a:off x="6881580" y="4134987"/>
                <a:ext cx="641921" cy="366004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3169" extrusionOk="0">
                    <a:moveTo>
                      <a:pt x="768" y="0"/>
                    </a:moveTo>
                    <a:lnTo>
                      <a:pt x="136" y="293"/>
                    </a:lnTo>
                    <a:cubicBezTo>
                      <a:pt x="136" y="293"/>
                      <a:pt x="0" y="382"/>
                      <a:pt x="0" y="776"/>
                    </a:cubicBezTo>
                    <a:cubicBezTo>
                      <a:pt x="0" y="1166"/>
                      <a:pt x="226" y="1282"/>
                      <a:pt x="226" y="1282"/>
                    </a:cubicBezTo>
                    <a:lnTo>
                      <a:pt x="4299" y="3169"/>
                    </a:lnTo>
                    <a:lnTo>
                      <a:pt x="5557" y="1337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7"/>
              <p:cNvSpPr/>
              <p:nvPr/>
            </p:nvSpPr>
            <p:spPr>
              <a:xfrm>
                <a:off x="6897287" y="3997664"/>
                <a:ext cx="746791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59" extrusionOk="0">
                    <a:moveTo>
                      <a:pt x="3114" y="1"/>
                    </a:moveTo>
                    <a:lnTo>
                      <a:pt x="0" y="1482"/>
                    </a:lnTo>
                    <a:lnTo>
                      <a:pt x="4264" y="3259"/>
                    </a:lnTo>
                    <a:lnTo>
                      <a:pt x="6466" y="652"/>
                    </a:lnTo>
                    <a:lnTo>
                      <a:pt x="31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7"/>
              <p:cNvSpPr/>
              <p:nvPr/>
            </p:nvSpPr>
            <p:spPr>
              <a:xfrm>
                <a:off x="6895439" y="4170560"/>
                <a:ext cx="486234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2596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1856" y="1692"/>
                      <a:pt x="2826" y="2136"/>
                    </a:cubicBezTo>
                    <a:lnTo>
                      <a:pt x="3820" y="2596"/>
                    </a:lnTo>
                    <a:lnTo>
                      <a:pt x="4210" y="1727"/>
                    </a:lnTo>
                    <a:lnTo>
                      <a:pt x="297" y="9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AE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7"/>
              <p:cNvSpPr/>
              <p:nvPr/>
            </p:nvSpPr>
            <p:spPr>
              <a:xfrm>
                <a:off x="6895439" y="4170560"/>
                <a:ext cx="400768" cy="26829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323" extrusionOk="0">
                    <a:moveTo>
                      <a:pt x="63" y="0"/>
                    </a:moveTo>
                    <a:cubicBezTo>
                      <a:pt x="20" y="125"/>
                      <a:pt x="1" y="257"/>
                      <a:pt x="5" y="390"/>
                    </a:cubicBezTo>
                    <a:cubicBezTo>
                      <a:pt x="5" y="643"/>
                      <a:pt x="67" y="865"/>
                      <a:pt x="332" y="990"/>
                    </a:cubicBezTo>
                    <a:cubicBezTo>
                      <a:pt x="500" y="1068"/>
                      <a:pt x="2257" y="1875"/>
                      <a:pt x="3228" y="2323"/>
                    </a:cubicBezTo>
                    <a:cubicBezTo>
                      <a:pt x="3255" y="2303"/>
                      <a:pt x="3462" y="2179"/>
                      <a:pt x="3469" y="2148"/>
                    </a:cubicBezTo>
                    <a:cubicBezTo>
                      <a:pt x="3087" y="1941"/>
                      <a:pt x="913" y="1029"/>
                      <a:pt x="636" y="924"/>
                    </a:cubicBezTo>
                    <a:cubicBezTo>
                      <a:pt x="601" y="912"/>
                      <a:pt x="270" y="799"/>
                      <a:pt x="258" y="764"/>
                    </a:cubicBezTo>
                    <a:lnTo>
                      <a:pt x="258" y="764"/>
                    </a:lnTo>
                    <a:cubicBezTo>
                      <a:pt x="504" y="842"/>
                      <a:pt x="1038" y="1013"/>
                      <a:pt x="1283" y="1088"/>
                    </a:cubicBezTo>
                    <a:cubicBezTo>
                      <a:pt x="1478" y="1150"/>
                      <a:pt x="2331" y="1391"/>
                      <a:pt x="2331" y="1391"/>
                    </a:cubicBezTo>
                    <a:cubicBezTo>
                      <a:pt x="2331" y="1391"/>
                      <a:pt x="737" y="682"/>
                      <a:pt x="262" y="468"/>
                    </a:cubicBezTo>
                    <a:lnTo>
                      <a:pt x="262" y="468"/>
                    </a:lnTo>
                    <a:cubicBezTo>
                      <a:pt x="601" y="561"/>
                      <a:pt x="1065" y="776"/>
                      <a:pt x="1373" y="897"/>
                    </a:cubicBezTo>
                    <a:lnTo>
                      <a:pt x="2008" y="1146"/>
                    </a:lnTo>
                    <a:cubicBezTo>
                      <a:pt x="2225" y="1234"/>
                      <a:pt x="2600" y="1321"/>
                      <a:pt x="2838" y="1321"/>
                    </a:cubicBezTo>
                    <a:cubicBezTo>
                      <a:pt x="2843" y="1321"/>
                      <a:pt x="2849" y="1321"/>
                      <a:pt x="2854" y="1321"/>
                    </a:cubicBezTo>
                    <a:cubicBezTo>
                      <a:pt x="2366" y="1232"/>
                      <a:pt x="1879" y="939"/>
                      <a:pt x="1334" y="737"/>
                    </a:cubicBezTo>
                    <a:cubicBezTo>
                      <a:pt x="1073" y="643"/>
                      <a:pt x="827" y="519"/>
                      <a:pt x="574" y="413"/>
                    </a:cubicBezTo>
                    <a:cubicBezTo>
                      <a:pt x="504" y="390"/>
                      <a:pt x="441" y="355"/>
                      <a:pt x="387" y="312"/>
                    </a:cubicBezTo>
                    <a:cubicBezTo>
                      <a:pt x="317" y="265"/>
                      <a:pt x="281" y="179"/>
                      <a:pt x="297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7"/>
              <p:cNvSpPr/>
              <p:nvPr/>
            </p:nvSpPr>
            <p:spPr>
              <a:xfrm>
                <a:off x="6958499" y="4017067"/>
                <a:ext cx="701401" cy="35387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3064" extrusionOk="0">
                    <a:moveTo>
                      <a:pt x="2717" y="0"/>
                    </a:moveTo>
                    <a:lnTo>
                      <a:pt x="0" y="1286"/>
                    </a:lnTo>
                    <a:lnTo>
                      <a:pt x="4264" y="3063"/>
                    </a:lnTo>
                    <a:lnTo>
                      <a:pt x="6072" y="651"/>
                    </a:lnTo>
                    <a:lnTo>
                      <a:pt x="27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37"/>
              <p:cNvSpPr/>
              <p:nvPr/>
            </p:nvSpPr>
            <p:spPr>
              <a:xfrm>
                <a:off x="6990953" y="4028270"/>
                <a:ext cx="645964" cy="326042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823" extrusionOk="0">
                    <a:moveTo>
                      <a:pt x="2506" y="1"/>
                    </a:moveTo>
                    <a:lnTo>
                      <a:pt x="0" y="1189"/>
                    </a:lnTo>
                    <a:lnTo>
                      <a:pt x="3928" y="2822"/>
                    </a:lnTo>
                    <a:lnTo>
                      <a:pt x="5592" y="601"/>
                    </a:lnTo>
                    <a:lnTo>
                      <a:pt x="25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6" name="Google Shape;7206;p37"/>
            <p:cNvSpPr/>
            <p:nvPr/>
          </p:nvSpPr>
          <p:spPr>
            <a:xfrm>
              <a:off x="1355312" y="4202299"/>
              <a:ext cx="186871" cy="23561"/>
            </a:xfrm>
            <a:custGeom>
              <a:avLst/>
              <a:gdLst/>
              <a:ahLst/>
              <a:cxnLst/>
              <a:rect l="l" t="t" r="r" b="b"/>
              <a:pathLst>
                <a:path w="1618" h="204" extrusionOk="0">
                  <a:moveTo>
                    <a:pt x="1365" y="1"/>
                  </a:moveTo>
                  <a:cubicBezTo>
                    <a:pt x="1364" y="1"/>
                    <a:pt x="1" y="75"/>
                    <a:pt x="858" y="180"/>
                  </a:cubicBezTo>
                  <a:cubicBezTo>
                    <a:pt x="992" y="197"/>
                    <a:pt x="1097" y="204"/>
                    <a:pt x="1178" y="204"/>
                  </a:cubicBezTo>
                  <a:cubicBezTo>
                    <a:pt x="1617" y="204"/>
                    <a:pt x="1365" y="1"/>
                    <a:pt x="136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1550613" y="4228516"/>
              <a:ext cx="198189" cy="37536"/>
            </a:xfrm>
            <a:custGeom>
              <a:avLst/>
              <a:gdLst/>
              <a:ahLst/>
              <a:cxnLst/>
              <a:rect l="l" t="t" r="r" b="b"/>
              <a:pathLst>
                <a:path w="1716" h="325" extrusionOk="0">
                  <a:moveTo>
                    <a:pt x="1315" y="34"/>
                  </a:moveTo>
                  <a:cubicBezTo>
                    <a:pt x="1391" y="34"/>
                    <a:pt x="1461" y="34"/>
                    <a:pt x="1521" y="35"/>
                  </a:cubicBezTo>
                  <a:cubicBezTo>
                    <a:pt x="1474" y="113"/>
                    <a:pt x="1318" y="265"/>
                    <a:pt x="1010" y="284"/>
                  </a:cubicBezTo>
                  <a:cubicBezTo>
                    <a:pt x="997" y="285"/>
                    <a:pt x="984" y="285"/>
                    <a:pt x="972" y="285"/>
                  </a:cubicBezTo>
                  <a:cubicBezTo>
                    <a:pt x="805" y="285"/>
                    <a:pt x="635" y="262"/>
                    <a:pt x="476" y="218"/>
                  </a:cubicBezTo>
                  <a:cubicBezTo>
                    <a:pt x="359" y="191"/>
                    <a:pt x="235" y="152"/>
                    <a:pt x="235" y="121"/>
                  </a:cubicBezTo>
                  <a:cubicBezTo>
                    <a:pt x="235" y="113"/>
                    <a:pt x="242" y="105"/>
                    <a:pt x="258" y="97"/>
                  </a:cubicBezTo>
                  <a:cubicBezTo>
                    <a:pt x="385" y="45"/>
                    <a:pt x="927" y="34"/>
                    <a:pt x="1315" y="34"/>
                  </a:cubicBezTo>
                  <a:close/>
                  <a:moveTo>
                    <a:pt x="1299" y="1"/>
                  </a:moveTo>
                  <a:cubicBezTo>
                    <a:pt x="902" y="1"/>
                    <a:pt x="279" y="13"/>
                    <a:pt x="106" y="82"/>
                  </a:cubicBezTo>
                  <a:cubicBezTo>
                    <a:pt x="1" y="125"/>
                    <a:pt x="79" y="179"/>
                    <a:pt x="340" y="245"/>
                  </a:cubicBezTo>
                  <a:cubicBezTo>
                    <a:pt x="548" y="300"/>
                    <a:pt x="760" y="325"/>
                    <a:pt x="974" y="325"/>
                  </a:cubicBezTo>
                  <a:cubicBezTo>
                    <a:pt x="1004" y="325"/>
                    <a:pt x="1035" y="324"/>
                    <a:pt x="1065" y="323"/>
                  </a:cubicBezTo>
                  <a:cubicBezTo>
                    <a:pt x="1571" y="288"/>
                    <a:pt x="1696" y="51"/>
                    <a:pt x="1708" y="23"/>
                  </a:cubicBezTo>
                  <a:lnTo>
                    <a:pt x="1716" y="8"/>
                  </a:lnTo>
                  <a:lnTo>
                    <a:pt x="1630" y="4"/>
                  </a:lnTo>
                  <a:cubicBezTo>
                    <a:pt x="1591" y="3"/>
                    <a:pt x="1464" y="1"/>
                    <a:pt x="1299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1562971" y="4236370"/>
              <a:ext cx="144022" cy="21136"/>
            </a:xfrm>
            <a:custGeom>
              <a:avLst/>
              <a:gdLst/>
              <a:ahLst/>
              <a:cxnLst/>
              <a:rect l="l" t="t" r="r" b="b"/>
              <a:pathLst>
                <a:path w="1247" h="183" extrusionOk="0">
                  <a:moveTo>
                    <a:pt x="1030" y="0"/>
                  </a:moveTo>
                  <a:cubicBezTo>
                    <a:pt x="662" y="0"/>
                    <a:pt x="1" y="15"/>
                    <a:pt x="475" y="135"/>
                  </a:cubicBezTo>
                  <a:cubicBezTo>
                    <a:pt x="611" y="169"/>
                    <a:pt x="724" y="182"/>
                    <a:pt x="818" y="182"/>
                  </a:cubicBezTo>
                  <a:cubicBezTo>
                    <a:pt x="1162" y="182"/>
                    <a:pt x="1246" y="2"/>
                    <a:pt x="1246" y="2"/>
                  </a:cubicBezTo>
                  <a:cubicBezTo>
                    <a:pt x="1246" y="2"/>
                    <a:pt x="1155" y="0"/>
                    <a:pt x="10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1570478" y="4213386"/>
              <a:ext cx="72993" cy="13859"/>
            </a:xfrm>
            <a:custGeom>
              <a:avLst/>
              <a:gdLst/>
              <a:ahLst/>
              <a:cxnLst/>
              <a:rect l="l" t="t" r="r" b="b"/>
              <a:pathLst>
                <a:path w="632" h="120" extrusionOk="0">
                  <a:moveTo>
                    <a:pt x="317" y="0"/>
                  </a:moveTo>
                  <a:cubicBezTo>
                    <a:pt x="256" y="0"/>
                    <a:pt x="196" y="5"/>
                    <a:pt x="137" y="14"/>
                  </a:cubicBezTo>
                  <a:cubicBezTo>
                    <a:pt x="16" y="34"/>
                    <a:pt x="0" y="72"/>
                    <a:pt x="98" y="96"/>
                  </a:cubicBezTo>
                  <a:cubicBezTo>
                    <a:pt x="172" y="111"/>
                    <a:pt x="245" y="119"/>
                    <a:pt x="319" y="119"/>
                  </a:cubicBezTo>
                  <a:cubicBezTo>
                    <a:pt x="378" y="119"/>
                    <a:pt x="437" y="114"/>
                    <a:pt x="495" y="104"/>
                  </a:cubicBezTo>
                  <a:cubicBezTo>
                    <a:pt x="616" y="84"/>
                    <a:pt x="632" y="45"/>
                    <a:pt x="534" y="22"/>
                  </a:cubicBezTo>
                  <a:cubicBezTo>
                    <a:pt x="462" y="7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1673961" y="4270325"/>
              <a:ext cx="210778" cy="37420"/>
            </a:xfrm>
            <a:custGeom>
              <a:avLst/>
              <a:gdLst/>
              <a:ahLst/>
              <a:cxnLst/>
              <a:rect l="l" t="t" r="r" b="b"/>
              <a:pathLst>
                <a:path w="1825" h="324" extrusionOk="0">
                  <a:moveTo>
                    <a:pt x="606" y="38"/>
                  </a:moveTo>
                  <a:cubicBezTo>
                    <a:pt x="918" y="38"/>
                    <a:pt x="1345" y="68"/>
                    <a:pt x="1587" y="90"/>
                  </a:cubicBezTo>
                  <a:cubicBezTo>
                    <a:pt x="1422" y="155"/>
                    <a:pt x="1033" y="285"/>
                    <a:pt x="712" y="285"/>
                  </a:cubicBezTo>
                  <a:cubicBezTo>
                    <a:pt x="708" y="285"/>
                    <a:pt x="703" y="285"/>
                    <a:pt x="698" y="285"/>
                  </a:cubicBezTo>
                  <a:cubicBezTo>
                    <a:pt x="691" y="285"/>
                    <a:pt x="685" y="285"/>
                    <a:pt x="678" y="285"/>
                  </a:cubicBezTo>
                  <a:cubicBezTo>
                    <a:pt x="548" y="285"/>
                    <a:pt x="419" y="250"/>
                    <a:pt x="305" y="184"/>
                  </a:cubicBezTo>
                  <a:cubicBezTo>
                    <a:pt x="258" y="160"/>
                    <a:pt x="219" y="129"/>
                    <a:pt x="219" y="102"/>
                  </a:cubicBezTo>
                  <a:cubicBezTo>
                    <a:pt x="219" y="82"/>
                    <a:pt x="242" y="67"/>
                    <a:pt x="305" y="55"/>
                  </a:cubicBezTo>
                  <a:cubicBezTo>
                    <a:pt x="373" y="43"/>
                    <a:pt x="480" y="38"/>
                    <a:pt x="606" y="38"/>
                  </a:cubicBezTo>
                  <a:close/>
                  <a:moveTo>
                    <a:pt x="618" y="0"/>
                  </a:moveTo>
                  <a:cubicBezTo>
                    <a:pt x="447" y="0"/>
                    <a:pt x="293" y="8"/>
                    <a:pt x="188" y="28"/>
                  </a:cubicBezTo>
                  <a:cubicBezTo>
                    <a:pt x="16" y="59"/>
                    <a:pt x="1" y="117"/>
                    <a:pt x="137" y="195"/>
                  </a:cubicBezTo>
                  <a:cubicBezTo>
                    <a:pt x="277" y="277"/>
                    <a:pt x="461" y="320"/>
                    <a:pt x="690" y="324"/>
                  </a:cubicBezTo>
                  <a:cubicBezTo>
                    <a:pt x="695" y="324"/>
                    <a:pt x="700" y="324"/>
                    <a:pt x="705" y="324"/>
                  </a:cubicBezTo>
                  <a:cubicBezTo>
                    <a:pt x="1230" y="324"/>
                    <a:pt x="1731" y="113"/>
                    <a:pt x="1786" y="90"/>
                  </a:cubicBezTo>
                  <a:lnTo>
                    <a:pt x="1825" y="71"/>
                  </a:lnTo>
                  <a:lnTo>
                    <a:pt x="1747" y="63"/>
                  </a:lnTo>
                  <a:cubicBezTo>
                    <a:pt x="1658" y="54"/>
                    <a:pt x="1077" y="0"/>
                    <a:pt x="6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1706992" y="4277948"/>
              <a:ext cx="126005" cy="21020"/>
            </a:xfrm>
            <a:custGeom>
              <a:avLst/>
              <a:gdLst/>
              <a:ahLst/>
              <a:cxnLst/>
              <a:rect l="l" t="t" r="r" b="b"/>
              <a:pathLst>
                <a:path w="1091" h="182" extrusionOk="0">
                  <a:moveTo>
                    <a:pt x="393" y="0"/>
                  </a:moveTo>
                  <a:cubicBezTo>
                    <a:pt x="164" y="0"/>
                    <a:pt x="0" y="24"/>
                    <a:pt x="147" y="110"/>
                  </a:cubicBezTo>
                  <a:cubicBezTo>
                    <a:pt x="237" y="162"/>
                    <a:pt x="347" y="181"/>
                    <a:pt x="460" y="181"/>
                  </a:cubicBezTo>
                  <a:cubicBezTo>
                    <a:pt x="765" y="181"/>
                    <a:pt x="1090" y="40"/>
                    <a:pt x="1090" y="40"/>
                  </a:cubicBezTo>
                  <a:cubicBezTo>
                    <a:pt x="1090" y="40"/>
                    <a:pt x="687" y="0"/>
                    <a:pt x="39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1728936" y="4253232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25" y="0"/>
                  </a:moveTo>
                  <a:cubicBezTo>
                    <a:pt x="292" y="0"/>
                    <a:pt x="259" y="2"/>
                    <a:pt x="226" y="4"/>
                  </a:cubicBezTo>
                  <a:cubicBezTo>
                    <a:pt x="78" y="16"/>
                    <a:pt x="0" y="47"/>
                    <a:pt x="55" y="78"/>
                  </a:cubicBezTo>
                  <a:cubicBezTo>
                    <a:pt x="94" y="102"/>
                    <a:pt x="201" y="117"/>
                    <a:pt x="314" y="117"/>
                  </a:cubicBezTo>
                  <a:cubicBezTo>
                    <a:pt x="347" y="117"/>
                    <a:pt x="381" y="116"/>
                    <a:pt x="413" y="113"/>
                  </a:cubicBezTo>
                  <a:cubicBezTo>
                    <a:pt x="561" y="102"/>
                    <a:pt x="639" y="70"/>
                    <a:pt x="585" y="39"/>
                  </a:cubicBezTo>
                  <a:cubicBezTo>
                    <a:pt x="545" y="15"/>
                    <a:pt x="438" y="0"/>
                    <a:pt x="32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1723970" y="4315368"/>
              <a:ext cx="207083" cy="37767"/>
            </a:xfrm>
            <a:custGeom>
              <a:avLst/>
              <a:gdLst/>
              <a:ahLst/>
              <a:cxnLst/>
              <a:rect l="l" t="t" r="r" b="b"/>
              <a:pathLst>
                <a:path w="1793" h="327" extrusionOk="0">
                  <a:moveTo>
                    <a:pt x="508" y="38"/>
                  </a:moveTo>
                  <a:cubicBezTo>
                    <a:pt x="824" y="38"/>
                    <a:pt x="1303" y="120"/>
                    <a:pt x="1540" y="168"/>
                  </a:cubicBezTo>
                  <a:cubicBezTo>
                    <a:pt x="1296" y="213"/>
                    <a:pt x="805" y="292"/>
                    <a:pt x="489" y="292"/>
                  </a:cubicBezTo>
                  <a:cubicBezTo>
                    <a:pt x="450" y="292"/>
                    <a:pt x="415" y="291"/>
                    <a:pt x="382" y="288"/>
                  </a:cubicBezTo>
                  <a:cubicBezTo>
                    <a:pt x="215" y="273"/>
                    <a:pt x="176" y="214"/>
                    <a:pt x="176" y="168"/>
                  </a:cubicBezTo>
                  <a:lnTo>
                    <a:pt x="176" y="164"/>
                  </a:lnTo>
                  <a:cubicBezTo>
                    <a:pt x="180" y="117"/>
                    <a:pt x="215" y="55"/>
                    <a:pt x="390" y="43"/>
                  </a:cubicBezTo>
                  <a:cubicBezTo>
                    <a:pt x="426" y="40"/>
                    <a:pt x="465" y="38"/>
                    <a:pt x="508" y="38"/>
                  </a:cubicBezTo>
                  <a:close/>
                  <a:moveTo>
                    <a:pt x="501" y="1"/>
                  </a:moveTo>
                  <a:cubicBezTo>
                    <a:pt x="438" y="1"/>
                    <a:pt x="379" y="3"/>
                    <a:pt x="324" y="8"/>
                  </a:cubicBezTo>
                  <a:cubicBezTo>
                    <a:pt x="113" y="27"/>
                    <a:pt x="4" y="78"/>
                    <a:pt x="0" y="164"/>
                  </a:cubicBezTo>
                  <a:cubicBezTo>
                    <a:pt x="0" y="253"/>
                    <a:pt x="105" y="304"/>
                    <a:pt x="316" y="320"/>
                  </a:cubicBezTo>
                  <a:cubicBezTo>
                    <a:pt x="372" y="325"/>
                    <a:pt x="432" y="327"/>
                    <a:pt x="496" y="327"/>
                  </a:cubicBezTo>
                  <a:cubicBezTo>
                    <a:pt x="984" y="327"/>
                    <a:pt x="1644" y="197"/>
                    <a:pt x="1727" y="179"/>
                  </a:cubicBezTo>
                  <a:lnTo>
                    <a:pt x="1793" y="168"/>
                  </a:lnTo>
                  <a:lnTo>
                    <a:pt x="1731" y="156"/>
                  </a:lnTo>
                  <a:cubicBezTo>
                    <a:pt x="1648" y="135"/>
                    <a:pt x="991" y="1"/>
                    <a:pt x="501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1760119" y="4323915"/>
              <a:ext cx="116072" cy="21482"/>
            </a:xfrm>
            <a:custGeom>
              <a:avLst/>
              <a:gdLst/>
              <a:ahLst/>
              <a:cxnLst/>
              <a:rect l="l" t="t" r="r" b="b"/>
              <a:pathLst>
                <a:path w="1005" h="186" extrusionOk="0">
                  <a:moveTo>
                    <a:pt x="266" y="0"/>
                  </a:moveTo>
                  <a:cubicBezTo>
                    <a:pt x="118" y="0"/>
                    <a:pt x="6" y="24"/>
                    <a:pt x="3" y="94"/>
                  </a:cubicBezTo>
                  <a:cubicBezTo>
                    <a:pt x="0" y="163"/>
                    <a:pt x="111" y="185"/>
                    <a:pt x="259" y="185"/>
                  </a:cubicBezTo>
                  <a:cubicBezTo>
                    <a:pt x="556" y="185"/>
                    <a:pt x="1004" y="94"/>
                    <a:pt x="1004" y="94"/>
                  </a:cubicBezTo>
                  <a:cubicBezTo>
                    <a:pt x="1004" y="94"/>
                    <a:pt x="563" y="0"/>
                    <a:pt x="26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1817058" y="4301856"/>
              <a:ext cx="65486" cy="13628"/>
            </a:xfrm>
            <a:custGeom>
              <a:avLst/>
              <a:gdLst/>
              <a:ahLst/>
              <a:cxnLst/>
              <a:rect l="l" t="t" r="r" b="b"/>
              <a:pathLst>
                <a:path w="567" h="118" extrusionOk="0">
                  <a:moveTo>
                    <a:pt x="285" y="0"/>
                  </a:moveTo>
                  <a:cubicBezTo>
                    <a:pt x="130" y="0"/>
                    <a:pt x="1" y="27"/>
                    <a:pt x="1" y="59"/>
                  </a:cubicBezTo>
                  <a:cubicBezTo>
                    <a:pt x="1" y="94"/>
                    <a:pt x="126" y="117"/>
                    <a:pt x="282" y="117"/>
                  </a:cubicBezTo>
                  <a:cubicBezTo>
                    <a:pt x="437" y="117"/>
                    <a:pt x="566" y="94"/>
                    <a:pt x="566" y="59"/>
                  </a:cubicBezTo>
                  <a:cubicBezTo>
                    <a:pt x="566" y="27"/>
                    <a:pt x="441" y="0"/>
                    <a:pt x="285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1672228" y="4361220"/>
              <a:ext cx="210316" cy="37305"/>
            </a:xfrm>
            <a:custGeom>
              <a:avLst/>
              <a:gdLst/>
              <a:ahLst/>
              <a:cxnLst/>
              <a:rect l="l" t="t" r="r" b="b"/>
              <a:pathLst>
                <a:path w="1821" h="323" extrusionOk="0">
                  <a:moveTo>
                    <a:pt x="684" y="39"/>
                  </a:moveTo>
                  <a:cubicBezTo>
                    <a:pt x="691" y="39"/>
                    <a:pt x="698" y="39"/>
                    <a:pt x="705" y="40"/>
                  </a:cubicBezTo>
                  <a:cubicBezTo>
                    <a:pt x="710" y="40"/>
                    <a:pt x="715" y="39"/>
                    <a:pt x="720" y="39"/>
                  </a:cubicBezTo>
                  <a:cubicBezTo>
                    <a:pt x="1040" y="39"/>
                    <a:pt x="1421" y="169"/>
                    <a:pt x="1582" y="238"/>
                  </a:cubicBezTo>
                  <a:cubicBezTo>
                    <a:pt x="1346" y="260"/>
                    <a:pt x="931" y="289"/>
                    <a:pt x="620" y="289"/>
                  </a:cubicBezTo>
                  <a:cubicBezTo>
                    <a:pt x="484" y="289"/>
                    <a:pt x="368" y="284"/>
                    <a:pt x="296" y="269"/>
                  </a:cubicBezTo>
                  <a:cubicBezTo>
                    <a:pt x="238" y="258"/>
                    <a:pt x="218" y="238"/>
                    <a:pt x="218" y="219"/>
                  </a:cubicBezTo>
                  <a:cubicBezTo>
                    <a:pt x="218" y="195"/>
                    <a:pt x="257" y="164"/>
                    <a:pt x="304" y="137"/>
                  </a:cubicBezTo>
                  <a:cubicBezTo>
                    <a:pt x="422" y="74"/>
                    <a:pt x="551" y="39"/>
                    <a:pt x="684" y="39"/>
                  </a:cubicBezTo>
                  <a:close/>
                  <a:moveTo>
                    <a:pt x="716" y="1"/>
                  </a:moveTo>
                  <a:cubicBezTo>
                    <a:pt x="711" y="1"/>
                    <a:pt x="706" y="1"/>
                    <a:pt x="702" y="1"/>
                  </a:cubicBezTo>
                  <a:cubicBezTo>
                    <a:pt x="472" y="4"/>
                    <a:pt x="285" y="43"/>
                    <a:pt x="140" y="125"/>
                  </a:cubicBezTo>
                  <a:cubicBezTo>
                    <a:pt x="0" y="203"/>
                    <a:pt x="12" y="262"/>
                    <a:pt x="179" y="293"/>
                  </a:cubicBezTo>
                  <a:cubicBezTo>
                    <a:pt x="288" y="315"/>
                    <a:pt x="449" y="323"/>
                    <a:pt x="627" y="323"/>
                  </a:cubicBezTo>
                  <a:cubicBezTo>
                    <a:pt x="1083" y="323"/>
                    <a:pt x="1651" y="270"/>
                    <a:pt x="1738" y="262"/>
                  </a:cubicBezTo>
                  <a:lnTo>
                    <a:pt x="1820" y="254"/>
                  </a:lnTo>
                  <a:lnTo>
                    <a:pt x="1781" y="238"/>
                  </a:lnTo>
                  <a:cubicBezTo>
                    <a:pt x="1727" y="215"/>
                    <a:pt x="1240" y="1"/>
                    <a:pt x="71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1704913" y="4370113"/>
              <a:ext cx="125774" cy="20789"/>
            </a:xfrm>
            <a:custGeom>
              <a:avLst/>
              <a:gdLst/>
              <a:ahLst/>
              <a:cxnLst/>
              <a:rect l="l" t="t" r="r" b="b"/>
              <a:pathLst>
                <a:path w="1089" h="180" extrusionOk="0">
                  <a:moveTo>
                    <a:pt x="468" y="0"/>
                  </a:moveTo>
                  <a:cubicBezTo>
                    <a:pt x="356" y="0"/>
                    <a:pt x="246" y="19"/>
                    <a:pt x="154" y="72"/>
                  </a:cubicBezTo>
                  <a:cubicBezTo>
                    <a:pt x="0" y="156"/>
                    <a:pt x="165" y="180"/>
                    <a:pt x="396" y="180"/>
                  </a:cubicBezTo>
                  <a:cubicBezTo>
                    <a:pt x="689" y="180"/>
                    <a:pt x="1089" y="142"/>
                    <a:pt x="1089" y="142"/>
                  </a:cubicBezTo>
                  <a:cubicBezTo>
                    <a:pt x="1089" y="142"/>
                    <a:pt x="772" y="0"/>
                    <a:pt x="46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1811745" y="4353597"/>
              <a:ext cx="73917" cy="13628"/>
            </a:xfrm>
            <a:custGeom>
              <a:avLst/>
              <a:gdLst/>
              <a:ahLst/>
              <a:cxnLst/>
              <a:rect l="l" t="t" r="r" b="b"/>
              <a:pathLst>
                <a:path w="640" h="118" extrusionOk="0">
                  <a:moveTo>
                    <a:pt x="318" y="0"/>
                  </a:moveTo>
                  <a:cubicBezTo>
                    <a:pt x="205" y="0"/>
                    <a:pt x="97" y="15"/>
                    <a:pt x="55" y="39"/>
                  </a:cubicBezTo>
                  <a:cubicBezTo>
                    <a:pt x="0" y="70"/>
                    <a:pt x="74" y="106"/>
                    <a:pt x="222" y="113"/>
                  </a:cubicBezTo>
                  <a:cubicBezTo>
                    <a:pt x="255" y="116"/>
                    <a:pt x="289" y="117"/>
                    <a:pt x="323" y="117"/>
                  </a:cubicBezTo>
                  <a:cubicBezTo>
                    <a:pt x="436" y="117"/>
                    <a:pt x="543" y="103"/>
                    <a:pt x="585" y="82"/>
                  </a:cubicBezTo>
                  <a:cubicBezTo>
                    <a:pt x="639" y="51"/>
                    <a:pt x="565" y="20"/>
                    <a:pt x="417" y="4"/>
                  </a:cubicBezTo>
                  <a:cubicBezTo>
                    <a:pt x="385" y="2"/>
                    <a:pt x="351" y="0"/>
                    <a:pt x="318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1547033" y="4402336"/>
              <a:ext cx="197727" cy="37536"/>
            </a:xfrm>
            <a:custGeom>
              <a:avLst/>
              <a:gdLst/>
              <a:ahLst/>
              <a:cxnLst/>
              <a:rect l="l" t="t" r="r" b="b"/>
              <a:pathLst>
                <a:path w="1712" h="325" extrusionOk="0">
                  <a:moveTo>
                    <a:pt x="952" y="41"/>
                  </a:moveTo>
                  <a:cubicBezTo>
                    <a:pt x="975" y="41"/>
                    <a:pt x="998" y="41"/>
                    <a:pt x="1022" y="42"/>
                  </a:cubicBezTo>
                  <a:cubicBezTo>
                    <a:pt x="1330" y="62"/>
                    <a:pt x="1478" y="214"/>
                    <a:pt x="1521" y="292"/>
                  </a:cubicBezTo>
                  <a:cubicBezTo>
                    <a:pt x="1150" y="292"/>
                    <a:pt x="406" y="288"/>
                    <a:pt x="262" y="229"/>
                  </a:cubicBezTo>
                  <a:cubicBezTo>
                    <a:pt x="242" y="221"/>
                    <a:pt x="235" y="214"/>
                    <a:pt x="235" y="206"/>
                  </a:cubicBezTo>
                  <a:cubicBezTo>
                    <a:pt x="235" y="175"/>
                    <a:pt x="363" y="136"/>
                    <a:pt x="480" y="104"/>
                  </a:cubicBezTo>
                  <a:cubicBezTo>
                    <a:pt x="637" y="64"/>
                    <a:pt x="793" y="41"/>
                    <a:pt x="952" y="41"/>
                  </a:cubicBezTo>
                  <a:close/>
                  <a:moveTo>
                    <a:pt x="967" y="0"/>
                  </a:moveTo>
                  <a:cubicBezTo>
                    <a:pt x="757" y="0"/>
                    <a:pt x="549" y="28"/>
                    <a:pt x="348" y="81"/>
                  </a:cubicBezTo>
                  <a:cubicBezTo>
                    <a:pt x="83" y="143"/>
                    <a:pt x="1" y="198"/>
                    <a:pt x="106" y="241"/>
                  </a:cubicBezTo>
                  <a:cubicBezTo>
                    <a:pt x="278" y="314"/>
                    <a:pt x="925" y="324"/>
                    <a:pt x="1320" y="324"/>
                  </a:cubicBezTo>
                  <a:cubicBezTo>
                    <a:pt x="1472" y="324"/>
                    <a:pt x="1586" y="323"/>
                    <a:pt x="1622" y="323"/>
                  </a:cubicBezTo>
                  <a:lnTo>
                    <a:pt x="1712" y="323"/>
                  </a:lnTo>
                  <a:lnTo>
                    <a:pt x="1704" y="303"/>
                  </a:lnTo>
                  <a:cubicBezTo>
                    <a:pt x="1692" y="276"/>
                    <a:pt x="1583" y="38"/>
                    <a:pt x="1080" y="3"/>
                  </a:cubicBezTo>
                  <a:cubicBezTo>
                    <a:pt x="1042" y="1"/>
                    <a:pt x="1005" y="0"/>
                    <a:pt x="96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1555117" y="4411345"/>
              <a:ext cx="147834" cy="21251"/>
            </a:xfrm>
            <a:custGeom>
              <a:avLst/>
              <a:gdLst/>
              <a:ahLst/>
              <a:cxnLst/>
              <a:rect l="l" t="t" r="r" b="b"/>
              <a:pathLst>
                <a:path w="1280" h="184" extrusionOk="0">
                  <a:moveTo>
                    <a:pt x="857" y="0"/>
                  </a:moveTo>
                  <a:cubicBezTo>
                    <a:pt x="764" y="0"/>
                    <a:pt x="651" y="13"/>
                    <a:pt x="515" y="46"/>
                  </a:cubicBezTo>
                  <a:cubicBezTo>
                    <a:pt x="1" y="171"/>
                    <a:pt x="798" y="183"/>
                    <a:pt x="1138" y="183"/>
                  </a:cubicBezTo>
                  <a:cubicBezTo>
                    <a:pt x="1223" y="183"/>
                    <a:pt x="1279" y="182"/>
                    <a:pt x="1279" y="182"/>
                  </a:cubicBezTo>
                  <a:cubicBezTo>
                    <a:pt x="1279" y="182"/>
                    <a:pt x="1206" y="0"/>
                    <a:pt x="85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1725702" y="4402105"/>
              <a:ext cx="73570" cy="13744"/>
            </a:xfrm>
            <a:custGeom>
              <a:avLst/>
              <a:gdLst/>
              <a:ahLst/>
              <a:cxnLst/>
              <a:rect l="l" t="t" r="r" b="b"/>
              <a:pathLst>
                <a:path w="637" h="119" extrusionOk="0">
                  <a:moveTo>
                    <a:pt x="330" y="0"/>
                  </a:moveTo>
                  <a:cubicBezTo>
                    <a:pt x="254" y="0"/>
                    <a:pt x="177" y="7"/>
                    <a:pt x="102" y="21"/>
                  </a:cubicBezTo>
                  <a:cubicBezTo>
                    <a:pt x="1" y="48"/>
                    <a:pt x="16" y="83"/>
                    <a:pt x="133" y="106"/>
                  </a:cubicBezTo>
                  <a:cubicBezTo>
                    <a:pt x="191" y="115"/>
                    <a:pt x="249" y="119"/>
                    <a:pt x="307" y="119"/>
                  </a:cubicBezTo>
                  <a:cubicBezTo>
                    <a:pt x="383" y="119"/>
                    <a:pt x="460" y="112"/>
                    <a:pt x="535" y="99"/>
                  </a:cubicBezTo>
                  <a:cubicBezTo>
                    <a:pt x="636" y="71"/>
                    <a:pt x="620" y="36"/>
                    <a:pt x="504" y="13"/>
                  </a:cubicBezTo>
                  <a:cubicBezTo>
                    <a:pt x="446" y="4"/>
                    <a:pt x="388" y="0"/>
                    <a:pt x="33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1564126" y="4441489"/>
              <a:ext cx="74841" cy="13975"/>
            </a:xfrm>
            <a:custGeom>
              <a:avLst/>
              <a:gdLst/>
              <a:ahLst/>
              <a:cxnLst/>
              <a:rect l="l" t="t" r="r" b="b"/>
              <a:pathLst>
                <a:path w="648" h="121" extrusionOk="0">
                  <a:moveTo>
                    <a:pt x="329" y="0"/>
                  </a:moveTo>
                  <a:cubicBezTo>
                    <a:pt x="282" y="0"/>
                    <a:pt x="235" y="4"/>
                    <a:pt x="188" y="11"/>
                  </a:cubicBezTo>
                  <a:cubicBezTo>
                    <a:pt x="51" y="27"/>
                    <a:pt x="1" y="62"/>
                    <a:pt x="79" y="89"/>
                  </a:cubicBezTo>
                  <a:cubicBezTo>
                    <a:pt x="162" y="110"/>
                    <a:pt x="248" y="120"/>
                    <a:pt x="335" y="120"/>
                  </a:cubicBezTo>
                  <a:cubicBezTo>
                    <a:pt x="378" y="120"/>
                    <a:pt x="422" y="117"/>
                    <a:pt x="465" y="112"/>
                  </a:cubicBezTo>
                  <a:cubicBezTo>
                    <a:pt x="601" y="97"/>
                    <a:pt x="648" y="62"/>
                    <a:pt x="574" y="30"/>
                  </a:cubicBezTo>
                  <a:cubicBezTo>
                    <a:pt x="492" y="11"/>
                    <a:pt x="411" y="0"/>
                    <a:pt x="329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1484897" y="4129884"/>
              <a:ext cx="251779" cy="58556"/>
            </a:xfrm>
            <a:custGeom>
              <a:avLst/>
              <a:gdLst/>
              <a:ahLst/>
              <a:cxnLst/>
              <a:rect l="l" t="t" r="r" b="b"/>
              <a:pathLst>
                <a:path w="2180" h="507" extrusionOk="0">
                  <a:moveTo>
                    <a:pt x="1864" y="47"/>
                  </a:moveTo>
                  <a:lnTo>
                    <a:pt x="1864" y="47"/>
                  </a:lnTo>
                  <a:cubicBezTo>
                    <a:pt x="1985" y="152"/>
                    <a:pt x="2152" y="390"/>
                    <a:pt x="1751" y="453"/>
                  </a:cubicBezTo>
                  <a:cubicBezTo>
                    <a:pt x="1681" y="464"/>
                    <a:pt x="1595" y="470"/>
                    <a:pt x="1491" y="470"/>
                  </a:cubicBezTo>
                  <a:cubicBezTo>
                    <a:pt x="1314" y="470"/>
                    <a:pt x="1088" y="453"/>
                    <a:pt x="815" y="421"/>
                  </a:cubicBezTo>
                  <a:cubicBezTo>
                    <a:pt x="414" y="371"/>
                    <a:pt x="211" y="324"/>
                    <a:pt x="211" y="277"/>
                  </a:cubicBezTo>
                  <a:cubicBezTo>
                    <a:pt x="211" y="273"/>
                    <a:pt x="211" y="269"/>
                    <a:pt x="215" y="265"/>
                  </a:cubicBezTo>
                  <a:cubicBezTo>
                    <a:pt x="281" y="164"/>
                    <a:pt x="1357" y="75"/>
                    <a:pt x="1864" y="47"/>
                  </a:cubicBezTo>
                  <a:close/>
                  <a:moveTo>
                    <a:pt x="1988" y="0"/>
                  </a:moveTo>
                  <a:lnTo>
                    <a:pt x="1903" y="4"/>
                  </a:lnTo>
                  <a:cubicBezTo>
                    <a:pt x="1833" y="8"/>
                    <a:pt x="141" y="106"/>
                    <a:pt x="40" y="262"/>
                  </a:cubicBezTo>
                  <a:cubicBezTo>
                    <a:pt x="1" y="328"/>
                    <a:pt x="231" y="390"/>
                    <a:pt x="730" y="449"/>
                  </a:cubicBezTo>
                  <a:cubicBezTo>
                    <a:pt x="1034" y="487"/>
                    <a:pt x="1297" y="506"/>
                    <a:pt x="1513" y="506"/>
                  </a:cubicBezTo>
                  <a:cubicBezTo>
                    <a:pt x="1648" y="506"/>
                    <a:pt x="1764" y="499"/>
                    <a:pt x="1860" y="484"/>
                  </a:cubicBezTo>
                  <a:cubicBezTo>
                    <a:pt x="2105" y="445"/>
                    <a:pt x="2179" y="363"/>
                    <a:pt x="2179" y="277"/>
                  </a:cubicBezTo>
                  <a:cubicBezTo>
                    <a:pt x="2179" y="152"/>
                    <a:pt x="2023" y="28"/>
                    <a:pt x="2012" y="16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1449440" y="4142935"/>
              <a:ext cx="270605" cy="34187"/>
            </a:xfrm>
            <a:custGeom>
              <a:avLst/>
              <a:gdLst/>
              <a:ahLst/>
              <a:cxnLst/>
              <a:rect l="l" t="t" r="r" b="b"/>
              <a:pathLst>
                <a:path w="2343" h="296" extrusionOk="0">
                  <a:moveTo>
                    <a:pt x="1976" y="1"/>
                  </a:moveTo>
                  <a:cubicBezTo>
                    <a:pt x="1976" y="1"/>
                    <a:pt x="0" y="110"/>
                    <a:pt x="1247" y="262"/>
                  </a:cubicBezTo>
                  <a:cubicBezTo>
                    <a:pt x="1440" y="285"/>
                    <a:pt x="1591" y="295"/>
                    <a:pt x="1708" y="295"/>
                  </a:cubicBezTo>
                  <a:cubicBezTo>
                    <a:pt x="2343" y="295"/>
                    <a:pt x="1976" y="1"/>
                    <a:pt x="197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1737945" y="4182203"/>
              <a:ext cx="277765" cy="52204"/>
            </a:xfrm>
            <a:custGeom>
              <a:avLst/>
              <a:gdLst/>
              <a:ahLst/>
              <a:cxnLst/>
              <a:rect l="l" t="t" r="r" b="b"/>
              <a:pathLst>
                <a:path w="2405" h="452" extrusionOk="0">
                  <a:moveTo>
                    <a:pt x="1953" y="34"/>
                  </a:moveTo>
                  <a:cubicBezTo>
                    <a:pt x="2050" y="34"/>
                    <a:pt x="2138" y="34"/>
                    <a:pt x="2214" y="35"/>
                  </a:cubicBezTo>
                  <a:cubicBezTo>
                    <a:pt x="2147" y="148"/>
                    <a:pt x="1917" y="381"/>
                    <a:pt x="1438" y="413"/>
                  </a:cubicBezTo>
                  <a:cubicBezTo>
                    <a:pt x="1410" y="413"/>
                    <a:pt x="1382" y="414"/>
                    <a:pt x="1354" y="414"/>
                  </a:cubicBezTo>
                  <a:cubicBezTo>
                    <a:pt x="1103" y="414"/>
                    <a:pt x="854" y="382"/>
                    <a:pt x="612" y="315"/>
                  </a:cubicBezTo>
                  <a:cubicBezTo>
                    <a:pt x="378" y="257"/>
                    <a:pt x="257" y="206"/>
                    <a:pt x="257" y="167"/>
                  </a:cubicBezTo>
                  <a:cubicBezTo>
                    <a:pt x="257" y="152"/>
                    <a:pt x="273" y="140"/>
                    <a:pt x="300" y="128"/>
                  </a:cubicBezTo>
                  <a:cubicBezTo>
                    <a:pt x="501" y="48"/>
                    <a:pt x="1374" y="34"/>
                    <a:pt x="1953" y="34"/>
                  </a:cubicBezTo>
                  <a:close/>
                  <a:moveTo>
                    <a:pt x="1861" y="0"/>
                  </a:moveTo>
                  <a:cubicBezTo>
                    <a:pt x="1299" y="0"/>
                    <a:pt x="387" y="15"/>
                    <a:pt x="144" y="113"/>
                  </a:cubicBezTo>
                  <a:cubicBezTo>
                    <a:pt x="0" y="167"/>
                    <a:pt x="109" y="245"/>
                    <a:pt x="479" y="339"/>
                  </a:cubicBezTo>
                  <a:cubicBezTo>
                    <a:pt x="757" y="415"/>
                    <a:pt x="1045" y="451"/>
                    <a:pt x="1333" y="451"/>
                  </a:cubicBezTo>
                  <a:cubicBezTo>
                    <a:pt x="1385" y="451"/>
                    <a:pt x="1437" y="450"/>
                    <a:pt x="1489" y="448"/>
                  </a:cubicBezTo>
                  <a:cubicBezTo>
                    <a:pt x="2210" y="401"/>
                    <a:pt x="2389" y="39"/>
                    <a:pt x="2397" y="23"/>
                  </a:cubicBezTo>
                  <a:lnTo>
                    <a:pt x="2405" y="3"/>
                  </a:lnTo>
                  <a:lnTo>
                    <a:pt x="2315" y="3"/>
                  </a:lnTo>
                  <a:cubicBezTo>
                    <a:pt x="2292" y="3"/>
                    <a:pt x="2111" y="0"/>
                    <a:pt x="186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1750533" y="4192135"/>
              <a:ext cx="208930" cy="30953"/>
            </a:xfrm>
            <a:custGeom>
              <a:avLst/>
              <a:gdLst/>
              <a:ahLst/>
              <a:cxnLst/>
              <a:rect l="l" t="t" r="r" b="b"/>
              <a:pathLst>
                <a:path w="1809" h="268" extrusionOk="0">
                  <a:moveTo>
                    <a:pt x="1504" y="1"/>
                  </a:moveTo>
                  <a:cubicBezTo>
                    <a:pt x="974" y="1"/>
                    <a:pt x="0" y="23"/>
                    <a:pt x="690" y="198"/>
                  </a:cubicBezTo>
                  <a:cubicBezTo>
                    <a:pt x="887" y="248"/>
                    <a:pt x="1051" y="268"/>
                    <a:pt x="1187" y="268"/>
                  </a:cubicBezTo>
                  <a:cubicBezTo>
                    <a:pt x="1686" y="268"/>
                    <a:pt x="1808" y="3"/>
                    <a:pt x="1808" y="3"/>
                  </a:cubicBezTo>
                  <a:cubicBezTo>
                    <a:pt x="1808" y="3"/>
                    <a:pt x="1681" y="1"/>
                    <a:pt x="1504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1916614" y="4242607"/>
              <a:ext cx="294859" cy="52088"/>
            </a:xfrm>
            <a:custGeom>
              <a:avLst/>
              <a:gdLst/>
              <a:ahLst/>
              <a:cxnLst/>
              <a:rect l="l" t="t" r="r" b="b"/>
              <a:pathLst>
                <a:path w="2553" h="451" extrusionOk="0">
                  <a:moveTo>
                    <a:pt x="841" y="37"/>
                  </a:moveTo>
                  <a:cubicBezTo>
                    <a:pt x="1321" y="37"/>
                    <a:pt x="1971" y="85"/>
                    <a:pt x="2315" y="116"/>
                  </a:cubicBezTo>
                  <a:cubicBezTo>
                    <a:pt x="2082" y="211"/>
                    <a:pt x="1495" y="412"/>
                    <a:pt x="998" y="412"/>
                  </a:cubicBezTo>
                  <a:cubicBezTo>
                    <a:pt x="989" y="412"/>
                    <a:pt x="980" y="412"/>
                    <a:pt x="971" y="412"/>
                  </a:cubicBezTo>
                  <a:cubicBezTo>
                    <a:pt x="963" y="412"/>
                    <a:pt x="955" y="412"/>
                    <a:pt x="948" y="412"/>
                  </a:cubicBezTo>
                  <a:cubicBezTo>
                    <a:pt x="741" y="412"/>
                    <a:pt x="539" y="361"/>
                    <a:pt x="359" y="264"/>
                  </a:cubicBezTo>
                  <a:cubicBezTo>
                    <a:pt x="277" y="213"/>
                    <a:pt x="238" y="174"/>
                    <a:pt x="238" y="143"/>
                  </a:cubicBezTo>
                  <a:cubicBezTo>
                    <a:pt x="238" y="108"/>
                    <a:pt x="285" y="81"/>
                    <a:pt x="374" y="65"/>
                  </a:cubicBezTo>
                  <a:cubicBezTo>
                    <a:pt x="481" y="45"/>
                    <a:pt x="647" y="37"/>
                    <a:pt x="841" y="37"/>
                  </a:cubicBezTo>
                  <a:close/>
                  <a:moveTo>
                    <a:pt x="842" y="1"/>
                  </a:moveTo>
                  <a:cubicBezTo>
                    <a:pt x="607" y="1"/>
                    <a:pt x="397" y="11"/>
                    <a:pt x="254" y="38"/>
                  </a:cubicBezTo>
                  <a:cubicBezTo>
                    <a:pt x="24" y="81"/>
                    <a:pt x="0" y="162"/>
                    <a:pt x="195" y="275"/>
                  </a:cubicBezTo>
                  <a:cubicBezTo>
                    <a:pt x="390" y="388"/>
                    <a:pt x="647" y="447"/>
                    <a:pt x="963" y="451"/>
                  </a:cubicBezTo>
                  <a:cubicBezTo>
                    <a:pt x="967" y="451"/>
                    <a:pt x="972" y="451"/>
                    <a:pt x="976" y="451"/>
                  </a:cubicBezTo>
                  <a:cubicBezTo>
                    <a:pt x="1728" y="451"/>
                    <a:pt x="2483" y="131"/>
                    <a:pt x="2514" y="116"/>
                  </a:cubicBezTo>
                  <a:lnTo>
                    <a:pt x="2553" y="100"/>
                  </a:lnTo>
                  <a:lnTo>
                    <a:pt x="2471" y="92"/>
                  </a:lnTo>
                  <a:cubicBezTo>
                    <a:pt x="2422" y="86"/>
                    <a:pt x="1528" y="1"/>
                    <a:pt x="84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1960040" y="4252539"/>
              <a:ext cx="182598" cy="30375"/>
            </a:xfrm>
            <a:custGeom>
              <a:avLst/>
              <a:gdLst/>
              <a:ahLst/>
              <a:cxnLst/>
              <a:rect l="l" t="t" r="r" b="b"/>
              <a:pathLst>
                <a:path w="1581" h="263" extrusionOk="0">
                  <a:moveTo>
                    <a:pt x="572" y="1"/>
                  </a:moveTo>
                  <a:cubicBezTo>
                    <a:pt x="238" y="1"/>
                    <a:pt x="1" y="35"/>
                    <a:pt x="213" y="158"/>
                  </a:cubicBezTo>
                  <a:cubicBezTo>
                    <a:pt x="343" y="235"/>
                    <a:pt x="502" y="263"/>
                    <a:pt x="665" y="263"/>
                  </a:cubicBezTo>
                  <a:cubicBezTo>
                    <a:pt x="1108" y="263"/>
                    <a:pt x="1581" y="57"/>
                    <a:pt x="1581" y="57"/>
                  </a:cubicBezTo>
                  <a:cubicBezTo>
                    <a:pt x="1581" y="57"/>
                    <a:pt x="998" y="1"/>
                    <a:pt x="572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1988105" y="4307977"/>
              <a:ext cx="290008" cy="53128"/>
            </a:xfrm>
            <a:custGeom>
              <a:avLst/>
              <a:gdLst/>
              <a:ahLst/>
              <a:cxnLst/>
              <a:rect l="l" t="t" r="r" b="b"/>
              <a:pathLst>
                <a:path w="2511" h="460" extrusionOk="0">
                  <a:moveTo>
                    <a:pt x="695" y="38"/>
                  </a:moveTo>
                  <a:cubicBezTo>
                    <a:pt x="1183" y="38"/>
                    <a:pt x="1926" y="163"/>
                    <a:pt x="2265" y="232"/>
                  </a:cubicBezTo>
                  <a:cubicBezTo>
                    <a:pt x="1919" y="297"/>
                    <a:pt x="1169" y="421"/>
                    <a:pt x="683" y="421"/>
                  </a:cubicBezTo>
                  <a:cubicBezTo>
                    <a:pt x="621" y="421"/>
                    <a:pt x="563" y="419"/>
                    <a:pt x="511" y="415"/>
                  </a:cubicBezTo>
                  <a:cubicBezTo>
                    <a:pt x="293" y="395"/>
                    <a:pt x="184" y="333"/>
                    <a:pt x="184" y="232"/>
                  </a:cubicBezTo>
                  <a:lnTo>
                    <a:pt x="188" y="228"/>
                  </a:lnTo>
                  <a:cubicBezTo>
                    <a:pt x="188" y="126"/>
                    <a:pt x="305" y="64"/>
                    <a:pt x="523" y="45"/>
                  </a:cubicBezTo>
                  <a:cubicBezTo>
                    <a:pt x="575" y="40"/>
                    <a:pt x="633" y="38"/>
                    <a:pt x="695" y="38"/>
                  </a:cubicBezTo>
                  <a:close/>
                  <a:moveTo>
                    <a:pt x="685" y="1"/>
                  </a:moveTo>
                  <a:cubicBezTo>
                    <a:pt x="604" y="1"/>
                    <a:pt x="528" y="4"/>
                    <a:pt x="457" y="10"/>
                  </a:cubicBezTo>
                  <a:cubicBezTo>
                    <a:pt x="165" y="37"/>
                    <a:pt x="16" y="111"/>
                    <a:pt x="9" y="232"/>
                  </a:cubicBezTo>
                  <a:cubicBezTo>
                    <a:pt x="1" y="349"/>
                    <a:pt x="149" y="423"/>
                    <a:pt x="441" y="450"/>
                  </a:cubicBezTo>
                  <a:cubicBezTo>
                    <a:pt x="517" y="457"/>
                    <a:pt x="600" y="460"/>
                    <a:pt x="688" y="460"/>
                  </a:cubicBezTo>
                  <a:cubicBezTo>
                    <a:pt x="1399" y="460"/>
                    <a:pt x="2400" y="258"/>
                    <a:pt x="2448" y="247"/>
                  </a:cubicBezTo>
                  <a:lnTo>
                    <a:pt x="2511" y="232"/>
                  </a:lnTo>
                  <a:lnTo>
                    <a:pt x="2448" y="220"/>
                  </a:lnTo>
                  <a:cubicBezTo>
                    <a:pt x="2403" y="209"/>
                    <a:pt x="1395" y="1"/>
                    <a:pt x="685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2036959" y="4319295"/>
              <a:ext cx="168276" cy="31068"/>
            </a:xfrm>
            <a:custGeom>
              <a:avLst/>
              <a:gdLst/>
              <a:ahLst/>
              <a:cxnLst/>
              <a:rect l="l" t="t" r="r" b="b"/>
              <a:pathLst>
                <a:path w="1457" h="269" extrusionOk="0">
                  <a:moveTo>
                    <a:pt x="383" y="0"/>
                  </a:moveTo>
                  <a:cubicBezTo>
                    <a:pt x="168" y="0"/>
                    <a:pt x="5" y="34"/>
                    <a:pt x="3" y="134"/>
                  </a:cubicBezTo>
                  <a:cubicBezTo>
                    <a:pt x="0" y="235"/>
                    <a:pt x="161" y="269"/>
                    <a:pt x="376" y="269"/>
                  </a:cubicBezTo>
                  <a:cubicBezTo>
                    <a:pt x="807" y="269"/>
                    <a:pt x="1456" y="134"/>
                    <a:pt x="1456" y="134"/>
                  </a:cubicBezTo>
                  <a:cubicBezTo>
                    <a:pt x="1456" y="134"/>
                    <a:pt x="814" y="0"/>
                    <a:pt x="3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1913842" y="4374733"/>
              <a:ext cx="294050" cy="51973"/>
            </a:xfrm>
            <a:custGeom>
              <a:avLst/>
              <a:gdLst/>
              <a:ahLst/>
              <a:cxnLst/>
              <a:rect l="l" t="t" r="r" b="b"/>
              <a:pathLst>
                <a:path w="2546" h="450" extrusionOk="0">
                  <a:moveTo>
                    <a:pt x="964" y="31"/>
                  </a:moveTo>
                  <a:cubicBezTo>
                    <a:pt x="971" y="31"/>
                    <a:pt x="979" y="32"/>
                    <a:pt x="987" y="32"/>
                  </a:cubicBezTo>
                  <a:cubicBezTo>
                    <a:pt x="991" y="32"/>
                    <a:pt x="996" y="32"/>
                    <a:pt x="1001" y="32"/>
                  </a:cubicBezTo>
                  <a:cubicBezTo>
                    <a:pt x="1501" y="32"/>
                    <a:pt x="2084" y="235"/>
                    <a:pt x="2316" y="332"/>
                  </a:cubicBezTo>
                  <a:cubicBezTo>
                    <a:pt x="1972" y="365"/>
                    <a:pt x="1327" y="411"/>
                    <a:pt x="847" y="411"/>
                  </a:cubicBezTo>
                  <a:cubicBezTo>
                    <a:pt x="647" y="411"/>
                    <a:pt x="475" y="403"/>
                    <a:pt x="367" y="382"/>
                  </a:cubicBezTo>
                  <a:cubicBezTo>
                    <a:pt x="279" y="363"/>
                    <a:pt x="236" y="340"/>
                    <a:pt x="235" y="307"/>
                  </a:cubicBezTo>
                  <a:lnTo>
                    <a:pt x="235" y="307"/>
                  </a:lnTo>
                  <a:cubicBezTo>
                    <a:pt x="236" y="276"/>
                    <a:pt x="279" y="233"/>
                    <a:pt x="367" y="180"/>
                  </a:cubicBezTo>
                  <a:cubicBezTo>
                    <a:pt x="551" y="82"/>
                    <a:pt x="757" y="31"/>
                    <a:pt x="964" y="31"/>
                  </a:cubicBezTo>
                  <a:close/>
                  <a:moveTo>
                    <a:pt x="996" y="0"/>
                  </a:moveTo>
                  <a:cubicBezTo>
                    <a:pt x="992" y="0"/>
                    <a:pt x="987" y="0"/>
                    <a:pt x="983" y="0"/>
                  </a:cubicBezTo>
                  <a:cubicBezTo>
                    <a:pt x="663" y="4"/>
                    <a:pt x="402" y="63"/>
                    <a:pt x="203" y="176"/>
                  </a:cubicBezTo>
                  <a:cubicBezTo>
                    <a:pt x="1" y="285"/>
                    <a:pt x="16" y="367"/>
                    <a:pt x="246" y="410"/>
                  </a:cubicBezTo>
                  <a:cubicBezTo>
                    <a:pt x="394" y="439"/>
                    <a:pt x="617" y="450"/>
                    <a:pt x="865" y="450"/>
                  </a:cubicBezTo>
                  <a:cubicBezTo>
                    <a:pt x="1545" y="450"/>
                    <a:pt x="2416" y="369"/>
                    <a:pt x="2468" y="363"/>
                  </a:cubicBezTo>
                  <a:lnTo>
                    <a:pt x="2546" y="355"/>
                  </a:lnTo>
                  <a:lnTo>
                    <a:pt x="2511" y="343"/>
                  </a:lnTo>
                  <a:cubicBezTo>
                    <a:pt x="2480" y="324"/>
                    <a:pt x="1748" y="0"/>
                    <a:pt x="996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1955998" y="4386167"/>
              <a:ext cx="183522" cy="30722"/>
            </a:xfrm>
            <a:custGeom>
              <a:avLst/>
              <a:gdLst/>
              <a:ahLst/>
              <a:cxnLst/>
              <a:rect l="l" t="t" r="r" b="b"/>
              <a:pathLst>
                <a:path w="1589" h="266" extrusionOk="0">
                  <a:moveTo>
                    <a:pt x="683" y="0"/>
                  </a:moveTo>
                  <a:cubicBezTo>
                    <a:pt x="520" y="0"/>
                    <a:pt x="360" y="28"/>
                    <a:pt x="224" y="104"/>
                  </a:cubicBezTo>
                  <a:cubicBezTo>
                    <a:pt x="0" y="230"/>
                    <a:pt x="241" y="265"/>
                    <a:pt x="580" y="265"/>
                  </a:cubicBezTo>
                  <a:cubicBezTo>
                    <a:pt x="1007" y="265"/>
                    <a:pt x="1588" y="209"/>
                    <a:pt x="1588" y="209"/>
                  </a:cubicBezTo>
                  <a:cubicBezTo>
                    <a:pt x="1588" y="209"/>
                    <a:pt x="1128" y="0"/>
                    <a:pt x="68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1732516" y="4434213"/>
              <a:ext cx="276842" cy="52550"/>
            </a:xfrm>
            <a:custGeom>
              <a:avLst/>
              <a:gdLst/>
              <a:ahLst/>
              <a:cxnLst/>
              <a:rect l="l" t="t" r="r" b="b"/>
              <a:pathLst>
                <a:path w="2397" h="455" extrusionOk="0">
                  <a:moveTo>
                    <a:pt x="1377" y="42"/>
                  </a:moveTo>
                  <a:cubicBezTo>
                    <a:pt x="1402" y="42"/>
                    <a:pt x="1428" y="42"/>
                    <a:pt x="1454" y="43"/>
                  </a:cubicBezTo>
                  <a:cubicBezTo>
                    <a:pt x="1933" y="78"/>
                    <a:pt x="2148" y="312"/>
                    <a:pt x="2206" y="421"/>
                  </a:cubicBezTo>
                  <a:cubicBezTo>
                    <a:pt x="2142" y="421"/>
                    <a:pt x="2069" y="422"/>
                    <a:pt x="1990" y="422"/>
                  </a:cubicBezTo>
                  <a:cubicBezTo>
                    <a:pt x="1412" y="422"/>
                    <a:pt x="499" y="406"/>
                    <a:pt x="300" y="323"/>
                  </a:cubicBezTo>
                  <a:cubicBezTo>
                    <a:pt x="273" y="312"/>
                    <a:pt x="261" y="300"/>
                    <a:pt x="261" y="288"/>
                  </a:cubicBezTo>
                  <a:cubicBezTo>
                    <a:pt x="261" y="249"/>
                    <a:pt x="382" y="199"/>
                    <a:pt x="628" y="140"/>
                  </a:cubicBezTo>
                  <a:cubicBezTo>
                    <a:pt x="872" y="76"/>
                    <a:pt x="1123" y="42"/>
                    <a:pt x="1377" y="42"/>
                  </a:cubicBezTo>
                  <a:close/>
                  <a:moveTo>
                    <a:pt x="1360" y="0"/>
                  </a:moveTo>
                  <a:cubicBezTo>
                    <a:pt x="1067" y="0"/>
                    <a:pt x="775" y="40"/>
                    <a:pt x="491" y="113"/>
                  </a:cubicBezTo>
                  <a:cubicBezTo>
                    <a:pt x="117" y="206"/>
                    <a:pt x="0" y="281"/>
                    <a:pt x="144" y="339"/>
                  </a:cubicBezTo>
                  <a:cubicBezTo>
                    <a:pt x="391" y="440"/>
                    <a:pt x="1366" y="454"/>
                    <a:pt x="1919" y="454"/>
                  </a:cubicBezTo>
                  <a:cubicBezTo>
                    <a:pt x="2135" y="454"/>
                    <a:pt x="2287" y="452"/>
                    <a:pt x="2307" y="452"/>
                  </a:cubicBezTo>
                  <a:lnTo>
                    <a:pt x="2397" y="452"/>
                  </a:lnTo>
                  <a:lnTo>
                    <a:pt x="2389" y="432"/>
                  </a:lnTo>
                  <a:cubicBezTo>
                    <a:pt x="2381" y="417"/>
                    <a:pt x="2229" y="54"/>
                    <a:pt x="1508" y="4"/>
                  </a:cubicBezTo>
                  <a:cubicBezTo>
                    <a:pt x="1459" y="2"/>
                    <a:pt x="1409" y="0"/>
                    <a:pt x="1360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1744643" y="4446109"/>
              <a:ext cx="208930" cy="30722"/>
            </a:xfrm>
            <a:custGeom>
              <a:avLst/>
              <a:gdLst/>
              <a:ahLst/>
              <a:cxnLst/>
              <a:rect l="l" t="t" r="r" b="b"/>
              <a:pathLst>
                <a:path w="1809" h="266" extrusionOk="0">
                  <a:moveTo>
                    <a:pt x="1201" y="0"/>
                  </a:moveTo>
                  <a:cubicBezTo>
                    <a:pt x="1066" y="0"/>
                    <a:pt x="901" y="19"/>
                    <a:pt x="702" y="68"/>
                  </a:cubicBezTo>
                  <a:cubicBezTo>
                    <a:pt x="1" y="244"/>
                    <a:pt x="974" y="266"/>
                    <a:pt x="1504" y="266"/>
                  </a:cubicBezTo>
                  <a:cubicBezTo>
                    <a:pt x="1681" y="266"/>
                    <a:pt x="1809" y="263"/>
                    <a:pt x="1809" y="263"/>
                  </a:cubicBezTo>
                  <a:cubicBezTo>
                    <a:pt x="1809" y="263"/>
                    <a:pt x="1703" y="0"/>
                    <a:pt x="1201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1388575" y="4179893"/>
              <a:ext cx="1052044" cy="424098"/>
            </a:xfrm>
            <a:custGeom>
              <a:avLst/>
              <a:gdLst/>
              <a:ahLst/>
              <a:cxnLst/>
              <a:rect l="l" t="t" r="r" b="b"/>
              <a:pathLst>
                <a:path w="9109" h="3672" extrusionOk="0">
                  <a:moveTo>
                    <a:pt x="1653" y="0"/>
                  </a:moveTo>
                  <a:cubicBezTo>
                    <a:pt x="1082" y="0"/>
                    <a:pt x="501" y="114"/>
                    <a:pt x="87" y="472"/>
                  </a:cubicBezTo>
                  <a:cubicBezTo>
                    <a:pt x="77" y="470"/>
                    <a:pt x="65" y="468"/>
                    <a:pt x="54" y="468"/>
                  </a:cubicBezTo>
                  <a:cubicBezTo>
                    <a:pt x="44" y="468"/>
                    <a:pt x="34" y="470"/>
                    <a:pt x="28" y="476"/>
                  </a:cubicBezTo>
                  <a:cubicBezTo>
                    <a:pt x="17" y="499"/>
                    <a:pt x="5" y="522"/>
                    <a:pt x="1" y="550"/>
                  </a:cubicBezTo>
                  <a:lnTo>
                    <a:pt x="2179" y="3671"/>
                  </a:lnTo>
                  <a:cubicBezTo>
                    <a:pt x="2666" y="3228"/>
                    <a:pt x="3475" y="2987"/>
                    <a:pt x="4461" y="2987"/>
                  </a:cubicBezTo>
                  <a:cubicBezTo>
                    <a:pt x="4716" y="2987"/>
                    <a:pt x="4982" y="3003"/>
                    <a:pt x="5258" y="3036"/>
                  </a:cubicBezTo>
                  <a:cubicBezTo>
                    <a:pt x="5374" y="2955"/>
                    <a:pt x="5511" y="2914"/>
                    <a:pt x="5649" y="2914"/>
                  </a:cubicBezTo>
                  <a:cubicBezTo>
                    <a:pt x="5738" y="2914"/>
                    <a:pt x="5827" y="2931"/>
                    <a:pt x="5913" y="2966"/>
                  </a:cubicBezTo>
                  <a:cubicBezTo>
                    <a:pt x="6386" y="2781"/>
                    <a:pt x="6864" y="2713"/>
                    <a:pt x="7309" y="2713"/>
                  </a:cubicBezTo>
                  <a:cubicBezTo>
                    <a:pt x="8052" y="2713"/>
                    <a:pt x="8701" y="2902"/>
                    <a:pt x="9077" y="3044"/>
                  </a:cubicBezTo>
                  <a:cubicBezTo>
                    <a:pt x="9093" y="3032"/>
                    <a:pt x="9105" y="3013"/>
                    <a:pt x="9108" y="2997"/>
                  </a:cubicBezTo>
                  <a:lnTo>
                    <a:pt x="8956" y="2837"/>
                  </a:lnTo>
                  <a:lnTo>
                    <a:pt x="7257" y="448"/>
                  </a:lnTo>
                  <a:cubicBezTo>
                    <a:pt x="6671" y="164"/>
                    <a:pt x="6031" y="73"/>
                    <a:pt x="5454" y="73"/>
                  </a:cubicBezTo>
                  <a:cubicBezTo>
                    <a:pt x="4449" y="73"/>
                    <a:pt x="3637" y="347"/>
                    <a:pt x="3637" y="347"/>
                  </a:cubicBezTo>
                  <a:lnTo>
                    <a:pt x="3610" y="339"/>
                  </a:lnTo>
                  <a:cubicBezTo>
                    <a:pt x="3452" y="289"/>
                    <a:pt x="2564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1392271" y="4171693"/>
              <a:ext cx="1048348" cy="424098"/>
            </a:xfrm>
            <a:custGeom>
              <a:avLst/>
              <a:gdLst/>
              <a:ahLst/>
              <a:cxnLst/>
              <a:rect l="l" t="t" r="r" b="b"/>
              <a:pathLst>
                <a:path w="9077" h="3672" extrusionOk="0">
                  <a:moveTo>
                    <a:pt x="1653" y="0"/>
                  </a:moveTo>
                  <a:cubicBezTo>
                    <a:pt x="1041" y="0"/>
                    <a:pt x="419" y="130"/>
                    <a:pt x="0" y="550"/>
                  </a:cubicBezTo>
                  <a:lnTo>
                    <a:pt x="2175" y="3672"/>
                  </a:lnTo>
                  <a:cubicBezTo>
                    <a:pt x="2659" y="3231"/>
                    <a:pt x="3442" y="2985"/>
                    <a:pt x="4414" y="2985"/>
                  </a:cubicBezTo>
                  <a:cubicBezTo>
                    <a:pt x="4670" y="2985"/>
                    <a:pt x="4938" y="3002"/>
                    <a:pt x="5218" y="3037"/>
                  </a:cubicBezTo>
                  <a:cubicBezTo>
                    <a:pt x="5336" y="2961"/>
                    <a:pt x="5473" y="2921"/>
                    <a:pt x="5610" y="2921"/>
                  </a:cubicBezTo>
                  <a:cubicBezTo>
                    <a:pt x="5705" y="2921"/>
                    <a:pt x="5799" y="2940"/>
                    <a:pt x="5889" y="2978"/>
                  </a:cubicBezTo>
                  <a:cubicBezTo>
                    <a:pt x="6353" y="2797"/>
                    <a:pt x="6826" y="2730"/>
                    <a:pt x="7267" y="2730"/>
                  </a:cubicBezTo>
                  <a:cubicBezTo>
                    <a:pt x="8028" y="2730"/>
                    <a:pt x="8697" y="2927"/>
                    <a:pt x="9076" y="3068"/>
                  </a:cubicBezTo>
                  <a:lnTo>
                    <a:pt x="7253" y="449"/>
                  </a:lnTo>
                  <a:cubicBezTo>
                    <a:pt x="6667" y="165"/>
                    <a:pt x="6026" y="74"/>
                    <a:pt x="5449" y="74"/>
                  </a:cubicBezTo>
                  <a:cubicBezTo>
                    <a:pt x="4445" y="74"/>
                    <a:pt x="3632" y="348"/>
                    <a:pt x="3632" y="348"/>
                  </a:cubicBezTo>
                  <a:lnTo>
                    <a:pt x="3605" y="336"/>
                  </a:lnTo>
                  <a:cubicBezTo>
                    <a:pt x="3447" y="287"/>
                    <a:pt x="2561" y="0"/>
                    <a:pt x="1653" y="0"/>
                  </a:cubicBez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1736097" y="4191096"/>
              <a:ext cx="368776" cy="331355"/>
            </a:xfrm>
            <a:custGeom>
              <a:avLst/>
              <a:gdLst/>
              <a:ahLst/>
              <a:cxnLst/>
              <a:rect l="l" t="t" r="r" b="b"/>
              <a:pathLst>
                <a:path w="3193" h="2869" extrusionOk="0">
                  <a:moveTo>
                    <a:pt x="0" y="0"/>
                  </a:moveTo>
                  <a:cubicBezTo>
                    <a:pt x="51" y="71"/>
                    <a:pt x="98" y="145"/>
                    <a:pt x="141" y="219"/>
                  </a:cubicBezTo>
                  <a:cubicBezTo>
                    <a:pt x="195" y="312"/>
                    <a:pt x="254" y="402"/>
                    <a:pt x="316" y="488"/>
                  </a:cubicBezTo>
                  <a:cubicBezTo>
                    <a:pt x="414" y="620"/>
                    <a:pt x="519" y="753"/>
                    <a:pt x="620" y="889"/>
                  </a:cubicBezTo>
                  <a:cubicBezTo>
                    <a:pt x="721" y="1022"/>
                    <a:pt x="827" y="1154"/>
                    <a:pt x="924" y="1290"/>
                  </a:cubicBezTo>
                  <a:cubicBezTo>
                    <a:pt x="1025" y="1427"/>
                    <a:pt x="1119" y="1567"/>
                    <a:pt x="1216" y="1707"/>
                  </a:cubicBezTo>
                  <a:cubicBezTo>
                    <a:pt x="1489" y="2097"/>
                    <a:pt x="1781" y="2471"/>
                    <a:pt x="2066" y="2849"/>
                  </a:cubicBezTo>
                  <a:cubicBezTo>
                    <a:pt x="2109" y="2853"/>
                    <a:pt x="2156" y="2861"/>
                    <a:pt x="2202" y="2865"/>
                  </a:cubicBezTo>
                  <a:lnTo>
                    <a:pt x="2241" y="2869"/>
                  </a:lnTo>
                  <a:cubicBezTo>
                    <a:pt x="2269" y="2849"/>
                    <a:pt x="2296" y="2834"/>
                    <a:pt x="2327" y="2822"/>
                  </a:cubicBezTo>
                  <a:cubicBezTo>
                    <a:pt x="2426" y="2778"/>
                    <a:pt x="2532" y="2756"/>
                    <a:pt x="2640" y="2756"/>
                  </a:cubicBezTo>
                  <a:cubicBezTo>
                    <a:pt x="2676" y="2756"/>
                    <a:pt x="2712" y="2759"/>
                    <a:pt x="2748" y="2764"/>
                  </a:cubicBezTo>
                  <a:cubicBezTo>
                    <a:pt x="2806" y="2771"/>
                    <a:pt x="2861" y="2787"/>
                    <a:pt x="2915" y="2814"/>
                  </a:cubicBezTo>
                  <a:cubicBezTo>
                    <a:pt x="3009" y="2775"/>
                    <a:pt x="3099" y="2744"/>
                    <a:pt x="3192" y="2717"/>
                  </a:cubicBezTo>
                  <a:cubicBezTo>
                    <a:pt x="3040" y="2506"/>
                    <a:pt x="2888" y="2304"/>
                    <a:pt x="2732" y="2105"/>
                  </a:cubicBezTo>
                  <a:cubicBezTo>
                    <a:pt x="2530" y="1852"/>
                    <a:pt x="2323" y="1602"/>
                    <a:pt x="2120" y="1349"/>
                  </a:cubicBezTo>
                  <a:cubicBezTo>
                    <a:pt x="1774" y="936"/>
                    <a:pt x="1454" y="499"/>
                    <a:pt x="1158" y="43"/>
                  </a:cubicBezTo>
                  <a:cubicBezTo>
                    <a:pt x="1025" y="75"/>
                    <a:pt x="912" y="102"/>
                    <a:pt x="831" y="125"/>
                  </a:cubicBezTo>
                  <a:cubicBezTo>
                    <a:pt x="920" y="234"/>
                    <a:pt x="1014" y="340"/>
                    <a:pt x="1103" y="453"/>
                  </a:cubicBezTo>
                  <a:cubicBezTo>
                    <a:pt x="1209" y="577"/>
                    <a:pt x="1302" y="706"/>
                    <a:pt x="1396" y="842"/>
                  </a:cubicBezTo>
                  <a:cubicBezTo>
                    <a:pt x="1587" y="1111"/>
                    <a:pt x="1813" y="1357"/>
                    <a:pt x="2004" y="1626"/>
                  </a:cubicBezTo>
                  <a:cubicBezTo>
                    <a:pt x="2179" y="1879"/>
                    <a:pt x="2343" y="2140"/>
                    <a:pt x="2510" y="2401"/>
                  </a:cubicBezTo>
                  <a:lnTo>
                    <a:pt x="2152" y="2576"/>
                  </a:lnTo>
                  <a:cubicBezTo>
                    <a:pt x="2062" y="2444"/>
                    <a:pt x="1968" y="2315"/>
                    <a:pt x="1875" y="2187"/>
                  </a:cubicBezTo>
                  <a:cubicBezTo>
                    <a:pt x="1785" y="2058"/>
                    <a:pt x="1688" y="1914"/>
                    <a:pt x="1594" y="1781"/>
                  </a:cubicBezTo>
                  <a:cubicBezTo>
                    <a:pt x="1497" y="1649"/>
                    <a:pt x="1407" y="1528"/>
                    <a:pt x="1314" y="1400"/>
                  </a:cubicBezTo>
                  <a:cubicBezTo>
                    <a:pt x="1002" y="983"/>
                    <a:pt x="690" y="566"/>
                    <a:pt x="437" y="114"/>
                  </a:cubicBezTo>
                  <a:cubicBezTo>
                    <a:pt x="324" y="78"/>
                    <a:pt x="176" y="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1404397" y="4143628"/>
              <a:ext cx="1013700" cy="445926"/>
            </a:xfrm>
            <a:custGeom>
              <a:avLst/>
              <a:gdLst/>
              <a:ahLst/>
              <a:cxnLst/>
              <a:rect l="l" t="t" r="r" b="b"/>
              <a:pathLst>
                <a:path w="8777" h="3861" extrusionOk="0">
                  <a:moveTo>
                    <a:pt x="115" y="566"/>
                  </a:moveTo>
                  <a:cubicBezTo>
                    <a:pt x="116" y="566"/>
                    <a:pt x="116" y="567"/>
                    <a:pt x="117" y="567"/>
                  </a:cubicBezTo>
                  <a:cubicBezTo>
                    <a:pt x="160" y="630"/>
                    <a:pt x="203" y="696"/>
                    <a:pt x="242" y="762"/>
                  </a:cubicBezTo>
                  <a:cubicBezTo>
                    <a:pt x="343" y="906"/>
                    <a:pt x="452" y="1043"/>
                    <a:pt x="558" y="1183"/>
                  </a:cubicBezTo>
                  <a:cubicBezTo>
                    <a:pt x="628" y="1281"/>
                    <a:pt x="698" y="1382"/>
                    <a:pt x="768" y="1479"/>
                  </a:cubicBezTo>
                  <a:cubicBezTo>
                    <a:pt x="842" y="1577"/>
                    <a:pt x="916" y="1678"/>
                    <a:pt x="986" y="1779"/>
                  </a:cubicBezTo>
                  <a:cubicBezTo>
                    <a:pt x="1084" y="1920"/>
                    <a:pt x="1177" y="2064"/>
                    <a:pt x="1279" y="2204"/>
                  </a:cubicBezTo>
                  <a:cubicBezTo>
                    <a:pt x="1380" y="2341"/>
                    <a:pt x="1485" y="2477"/>
                    <a:pt x="1586" y="2617"/>
                  </a:cubicBezTo>
                  <a:cubicBezTo>
                    <a:pt x="1692" y="2754"/>
                    <a:pt x="1789" y="2890"/>
                    <a:pt x="1890" y="3030"/>
                  </a:cubicBezTo>
                  <a:cubicBezTo>
                    <a:pt x="1933" y="3085"/>
                    <a:pt x="1980" y="3139"/>
                    <a:pt x="2027" y="3194"/>
                  </a:cubicBezTo>
                  <a:cubicBezTo>
                    <a:pt x="2046" y="3221"/>
                    <a:pt x="2066" y="3252"/>
                    <a:pt x="2085" y="3280"/>
                  </a:cubicBezTo>
                  <a:cubicBezTo>
                    <a:pt x="2093" y="3295"/>
                    <a:pt x="2101" y="3311"/>
                    <a:pt x="2113" y="3323"/>
                  </a:cubicBezTo>
                  <a:cubicBezTo>
                    <a:pt x="2116" y="3330"/>
                    <a:pt x="2120" y="3338"/>
                    <a:pt x="2124" y="3350"/>
                  </a:cubicBezTo>
                  <a:cubicBezTo>
                    <a:pt x="2124" y="3353"/>
                    <a:pt x="2122" y="3355"/>
                    <a:pt x="2120" y="3355"/>
                  </a:cubicBezTo>
                  <a:cubicBezTo>
                    <a:pt x="2119" y="3355"/>
                    <a:pt x="2118" y="3355"/>
                    <a:pt x="2116" y="3354"/>
                  </a:cubicBezTo>
                  <a:cubicBezTo>
                    <a:pt x="1933" y="3225"/>
                    <a:pt x="1797" y="3054"/>
                    <a:pt x="1649" y="2886"/>
                  </a:cubicBezTo>
                  <a:lnTo>
                    <a:pt x="1649" y="2886"/>
                  </a:lnTo>
                  <a:cubicBezTo>
                    <a:pt x="1742" y="3007"/>
                    <a:pt x="1836" y="3128"/>
                    <a:pt x="1922" y="3252"/>
                  </a:cubicBezTo>
                  <a:cubicBezTo>
                    <a:pt x="1941" y="3276"/>
                    <a:pt x="1957" y="3299"/>
                    <a:pt x="1976" y="3327"/>
                  </a:cubicBezTo>
                  <a:cubicBezTo>
                    <a:pt x="1996" y="3350"/>
                    <a:pt x="2015" y="3373"/>
                    <a:pt x="2031" y="3397"/>
                  </a:cubicBezTo>
                  <a:cubicBezTo>
                    <a:pt x="2058" y="3436"/>
                    <a:pt x="2074" y="3478"/>
                    <a:pt x="2081" y="3525"/>
                  </a:cubicBezTo>
                  <a:cubicBezTo>
                    <a:pt x="2077" y="3584"/>
                    <a:pt x="2070" y="3642"/>
                    <a:pt x="2054" y="3701"/>
                  </a:cubicBezTo>
                  <a:cubicBezTo>
                    <a:pt x="2054" y="3705"/>
                    <a:pt x="2050" y="3705"/>
                    <a:pt x="2050" y="3705"/>
                  </a:cubicBezTo>
                  <a:lnTo>
                    <a:pt x="2046" y="3705"/>
                  </a:lnTo>
                  <a:cubicBezTo>
                    <a:pt x="1890" y="3436"/>
                    <a:pt x="1672" y="3210"/>
                    <a:pt x="1489" y="2960"/>
                  </a:cubicBezTo>
                  <a:cubicBezTo>
                    <a:pt x="1302" y="2699"/>
                    <a:pt x="78" y="957"/>
                    <a:pt x="63" y="914"/>
                  </a:cubicBezTo>
                  <a:cubicBezTo>
                    <a:pt x="51" y="860"/>
                    <a:pt x="106" y="821"/>
                    <a:pt x="125" y="778"/>
                  </a:cubicBezTo>
                  <a:cubicBezTo>
                    <a:pt x="125" y="775"/>
                    <a:pt x="127" y="772"/>
                    <a:pt x="128" y="772"/>
                  </a:cubicBezTo>
                  <a:cubicBezTo>
                    <a:pt x="129" y="772"/>
                    <a:pt x="129" y="773"/>
                    <a:pt x="129" y="774"/>
                  </a:cubicBezTo>
                  <a:cubicBezTo>
                    <a:pt x="152" y="782"/>
                    <a:pt x="160" y="793"/>
                    <a:pt x="176" y="809"/>
                  </a:cubicBezTo>
                  <a:cubicBezTo>
                    <a:pt x="187" y="828"/>
                    <a:pt x="211" y="848"/>
                    <a:pt x="226" y="864"/>
                  </a:cubicBezTo>
                  <a:cubicBezTo>
                    <a:pt x="242" y="883"/>
                    <a:pt x="261" y="903"/>
                    <a:pt x="277" y="922"/>
                  </a:cubicBezTo>
                  <a:cubicBezTo>
                    <a:pt x="219" y="805"/>
                    <a:pt x="152" y="696"/>
                    <a:pt x="109" y="575"/>
                  </a:cubicBezTo>
                  <a:cubicBezTo>
                    <a:pt x="109" y="572"/>
                    <a:pt x="112" y="566"/>
                    <a:pt x="115" y="566"/>
                  </a:cubicBezTo>
                  <a:close/>
                  <a:moveTo>
                    <a:pt x="1297" y="0"/>
                  </a:moveTo>
                  <a:cubicBezTo>
                    <a:pt x="835" y="0"/>
                    <a:pt x="387" y="104"/>
                    <a:pt x="51" y="404"/>
                  </a:cubicBezTo>
                  <a:cubicBezTo>
                    <a:pt x="24" y="427"/>
                    <a:pt x="109" y="704"/>
                    <a:pt x="0" y="899"/>
                  </a:cubicBezTo>
                  <a:lnTo>
                    <a:pt x="2042" y="3860"/>
                  </a:lnTo>
                  <a:cubicBezTo>
                    <a:pt x="2521" y="3426"/>
                    <a:pt x="3383" y="3187"/>
                    <a:pt x="4357" y="3187"/>
                  </a:cubicBezTo>
                  <a:cubicBezTo>
                    <a:pt x="4580" y="3187"/>
                    <a:pt x="4808" y="3200"/>
                    <a:pt x="5039" y="3225"/>
                  </a:cubicBezTo>
                  <a:cubicBezTo>
                    <a:pt x="5055" y="3225"/>
                    <a:pt x="5105" y="3073"/>
                    <a:pt x="5211" y="2972"/>
                  </a:cubicBezTo>
                  <a:cubicBezTo>
                    <a:pt x="5291" y="2899"/>
                    <a:pt x="5376" y="2860"/>
                    <a:pt x="5457" y="2860"/>
                  </a:cubicBezTo>
                  <a:cubicBezTo>
                    <a:pt x="5549" y="2860"/>
                    <a:pt x="5635" y="2911"/>
                    <a:pt x="5702" y="3019"/>
                  </a:cubicBezTo>
                  <a:cubicBezTo>
                    <a:pt x="5729" y="3065"/>
                    <a:pt x="5752" y="3116"/>
                    <a:pt x="5768" y="3167"/>
                  </a:cubicBezTo>
                  <a:cubicBezTo>
                    <a:pt x="5776" y="3178"/>
                    <a:pt x="5780" y="3186"/>
                    <a:pt x="5784" y="3198"/>
                  </a:cubicBezTo>
                  <a:cubicBezTo>
                    <a:pt x="6310" y="2980"/>
                    <a:pt x="6810" y="2902"/>
                    <a:pt x="7259" y="2902"/>
                  </a:cubicBezTo>
                  <a:cubicBezTo>
                    <a:pt x="7894" y="2902"/>
                    <a:pt x="8425" y="3059"/>
                    <a:pt x="8777" y="3198"/>
                  </a:cubicBezTo>
                  <a:cubicBezTo>
                    <a:pt x="8749" y="3139"/>
                    <a:pt x="8730" y="3077"/>
                    <a:pt x="8722" y="3011"/>
                  </a:cubicBezTo>
                  <a:cubicBezTo>
                    <a:pt x="8714" y="2960"/>
                    <a:pt x="8710" y="2913"/>
                    <a:pt x="8718" y="2863"/>
                  </a:cubicBezTo>
                  <a:cubicBezTo>
                    <a:pt x="8722" y="2820"/>
                    <a:pt x="8730" y="2781"/>
                    <a:pt x="8738" y="2742"/>
                  </a:cubicBezTo>
                  <a:lnTo>
                    <a:pt x="8738" y="2726"/>
                  </a:lnTo>
                  <a:lnTo>
                    <a:pt x="6996" y="657"/>
                  </a:lnTo>
                  <a:cubicBezTo>
                    <a:pt x="6412" y="369"/>
                    <a:pt x="5798" y="278"/>
                    <a:pt x="5253" y="278"/>
                  </a:cubicBezTo>
                  <a:cubicBezTo>
                    <a:pt x="4309" y="278"/>
                    <a:pt x="3574" y="552"/>
                    <a:pt x="3574" y="552"/>
                  </a:cubicBezTo>
                  <a:lnTo>
                    <a:pt x="3543" y="544"/>
                  </a:lnTo>
                  <a:cubicBezTo>
                    <a:pt x="3370" y="488"/>
                    <a:pt x="2298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1620833" y="4149287"/>
              <a:ext cx="796800" cy="437149"/>
            </a:xfrm>
            <a:custGeom>
              <a:avLst/>
              <a:gdLst/>
              <a:ahLst/>
              <a:cxnLst/>
              <a:rect l="l" t="t" r="r" b="b"/>
              <a:pathLst>
                <a:path w="6899" h="3785" extrusionOk="0">
                  <a:moveTo>
                    <a:pt x="1" y="0"/>
                  </a:moveTo>
                  <a:lnTo>
                    <a:pt x="28" y="105"/>
                  </a:lnTo>
                  <a:cubicBezTo>
                    <a:pt x="67" y="265"/>
                    <a:pt x="106" y="429"/>
                    <a:pt x="133" y="592"/>
                  </a:cubicBezTo>
                  <a:cubicBezTo>
                    <a:pt x="161" y="756"/>
                    <a:pt x="180" y="924"/>
                    <a:pt x="200" y="1091"/>
                  </a:cubicBezTo>
                  <a:cubicBezTo>
                    <a:pt x="235" y="1434"/>
                    <a:pt x="278" y="1769"/>
                    <a:pt x="301" y="2108"/>
                  </a:cubicBezTo>
                  <a:cubicBezTo>
                    <a:pt x="313" y="2276"/>
                    <a:pt x="320" y="2444"/>
                    <a:pt x="324" y="2611"/>
                  </a:cubicBezTo>
                  <a:cubicBezTo>
                    <a:pt x="328" y="2779"/>
                    <a:pt x="320" y="2946"/>
                    <a:pt x="301" y="3114"/>
                  </a:cubicBezTo>
                  <a:cubicBezTo>
                    <a:pt x="297" y="3168"/>
                    <a:pt x="293" y="3223"/>
                    <a:pt x="293" y="3278"/>
                  </a:cubicBezTo>
                  <a:cubicBezTo>
                    <a:pt x="297" y="3285"/>
                    <a:pt x="301" y="3297"/>
                    <a:pt x="301" y="3305"/>
                  </a:cubicBezTo>
                  <a:cubicBezTo>
                    <a:pt x="410" y="3215"/>
                    <a:pt x="527" y="3133"/>
                    <a:pt x="648" y="3063"/>
                  </a:cubicBezTo>
                  <a:cubicBezTo>
                    <a:pt x="815" y="2977"/>
                    <a:pt x="983" y="2907"/>
                    <a:pt x="1162" y="2853"/>
                  </a:cubicBezTo>
                  <a:cubicBezTo>
                    <a:pt x="1314" y="2806"/>
                    <a:pt x="1466" y="2771"/>
                    <a:pt x="1626" y="2748"/>
                  </a:cubicBezTo>
                  <a:cubicBezTo>
                    <a:pt x="1786" y="2724"/>
                    <a:pt x="1949" y="2705"/>
                    <a:pt x="2109" y="2693"/>
                  </a:cubicBezTo>
                  <a:cubicBezTo>
                    <a:pt x="2229" y="2684"/>
                    <a:pt x="2349" y="2680"/>
                    <a:pt x="2469" y="2680"/>
                  </a:cubicBezTo>
                  <a:cubicBezTo>
                    <a:pt x="2509" y="2680"/>
                    <a:pt x="2549" y="2680"/>
                    <a:pt x="2588" y="2681"/>
                  </a:cubicBezTo>
                  <a:lnTo>
                    <a:pt x="2666" y="2685"/>
                  </a:lnTo>
                  <a:cubicBezTo>
                    <a:pt x="2776" y="2685"/>
                    <a:pt x="2885" y="2693"/>
                    <a:pt x="2994" y="2716"/>
                  </a:cubicBezTo>
                  <a:cubicBezTo>
                    <a:pt x="3013" y="2720"/>
                    <a:pt x="3033" y="2724"/>
                    <a:pt x="3052" y="2728"/>
                  </a:cubicBezTo>
                  <a:cubicBezTo>
                    <a:pt x="3059" y="2728"/>
                    <a:pt x="3057" y="2737"/>
                    <a:pt x="3051" y="2737"/>
                  </a:cubicBezTo>
                  <a:cubicBezTo>
                    <a:pt x="3050" y="2737"/>
                    <a:pt x="3049" y="2736"/>
                    <a:pt x="3048" y="2736"/>
                  </a:cubicBezTo>
                  <a:cubicBezTo>
                    <a:pt x="3037" y="2736"/>
                    <a:pt x="3021" y="2732"/>
                    <a:pt x="3009" y="2728"/>
                  </a:cubicBezTo>
                  <a:cubicBezTo>
                    <a:pt x="2978" y="2724"/>
                    <a:pt x="2947" y="2720"/>
                    <a:pt x="2916" y="2716"/>
                  </a:cubicBezTo>
                  <a:cubicBezTo>
                    <a:pt x="2877" y="2712"/>
                    <a:pt x="2834" y="2709"/>
                    <a:pt x="2791" y="2705"/>
                  </a:cubicBezTo>
                  <a:lnTo>
                    <a:pt x="2713" y="2697"/>
                  </a:lnTo>
                  <a:lnTo>
                    <a:pt x="2663" y="2697"/>
                  </a:lnTo>
                  <a:cubicBezTo>
                    <a:pt x="2413" y="2701"/>
                    <a:pt x="2160" y="2724"/>
                    <a:pt x="1910" y="2763"/>
                  </a:cubicBezTo>
                  <a:cubicBezTo>
                    <a:pt x="2012" y="2755"/>
                    <a:pt x="2117" y="2755"/>
                    <a:pt x="2214" y="2755"/>
                  </a:cubicBezTo>
                  <a:cubicBezTo>
                    <a:pt x="2401" y="2759"/>
                    <a:pt x="2588" y="2779"/>
                    <a:pt x="2776" y="2814"/>
                  </a:cubicBezTo>
                  <a:lnTo>
                    <a:pt x="2803" y="2818"/>
                  </a:lnTo>
                  <a:cubicBezTo>
                    <a:pt x="2857" y="2825"/>
                    <a:pt x="2912" y="2829"/>
                    <a:pt x="2966" y="2837"/>
                  </a:cubicBezTo>
                  <a:cubicBezTo>
                    <a:pt x="3009" y="2841"/>
                    <a:pt x="3052" y="2857"/>
                    <a:pt x="3095" y="2876"/>
                  </a:cubicBezTo>
                  <a:cubicBezTo>
                    <a:pt x="3122" y="2899"/>
                    <a:pt x="3122" y="2946"/>
                    <a:pt x="3087" y="2966"/>
                  </a:cubicBezTo>
                  <a:cubicBezTo>
                    <a:pt x="3068" y="2982"/>
                    <a:pt x="3048" y="2987"/>
                    <a:pt x="3027" y="2987"/>
                  </a:cubicBezTo>
                  <a:cubicBezTo>
                    <a:pt x="3003" y="2987"/>
                    <a:pt x="2978" y="2980"/>
                    <a:pt x="2951" y="2974"/>
                  </a:cubicBezTo>
                  <a:cubicBezTo>
                    <a:pt x="2885" y="2958"/>
                    <a:pt x="2822" y="2950"/>
                    <a:pt x="2756" y="2946"/>
                  </a:cubicBezTo>
                  <a:cubicBezTo>
                    <a:pt x="2686" y="2938"/>
                    <a:pt x="2616" y="2931"/>
                    <a:pt x="2546" y="2927"/>
                  </a:cubicBezTo>
                  <a:lnTo>
                    <a:pt x="2514" y="2927"/>
                  </a:lnTo>
                  <a:cubicBezTo>
                    <a:pt x="2417" y="2927"/>
                    <a:pt x="2320" y="2938"/>
                    <a:pt x="2222" y="2950"/>
                  </a:cubicBezTo>
                  <a:lnTo>
                    <a:pt x="2323" y="2950"/>
                  </a:lnTo>
                  <a:cubicBezTo>
                    <a:pt x="2409" y="2954"/>
                    <a:pt x="2491" y="2962"/>
                    <a:pt x="2573" y="2974"/>
                  </a:cubicBezTo>
                  <a:cubicBezTo>
                    <a:pt x="2651" y="2981"/>
                    <a:pt x="2725" y="3001"/>
                    <a:pt x="2795" y="3036"/>
                  </a:cubicBezTo>
                  <a:cubicBezTo>
                    <a:pt x="2803" y="3036"/>
                    <a:pt x="2795" y="3044"/>
                    <a:pt x="2791" y="3044"/>
                  </a:cubicBezTo>
                  <a:cubicBezTo>
                    <a:pt x="2680" y="3034"/>
                    <a:pt x="2568" y="3029"/>
                    <a:pt x="2455" y="3029"/>
                  </a:cubicBezTo>
                  <a:cubicBezTo>
                    <a:pt x="2381" y="3029"/>
                    <a:pt x="2308" y="3031"/>
                    <a:pt x="2234" y="3036"/>
                  </a:cubicBezTo>
                  <a:cubicBezTo>
                    <a:pt x="1906" y="3059"/>
                    <a:pt x="1583" y="3110"/>
                    <a:pt x="1263" y="3192"/>
                  </a:cubicBezTo>
                  <a:cubicBezTo>
                    <a:pt x="1104" y="3231"/>
                    <a:pt x="944" y="3281"/>
                    <a:pt x="788" y="3344"/>
                  </a:cubicBezTo>
                  <a:cubicBezTo>
                    <a:pt x="640" y="3406"/>
                    <a:pt x="500" y="3492"/>
                    <a:pt x="355" y="3558"/>
                  </a:cubicBezTo>
                  <a:cubicBezTo>
                    <a:pt x="352" y="3558"/>
                    <a:pt x="344" y="3554"/>
                    <a:pt x="348" y="3550"/>
                  </a:cubicBezTo>
                  <a:cubicBezTo>
                    <a:pt x="406" y="3484"/>
                    <a:pt x="472" y="3429"/>
                    <a:pt x="546" y="3391"/>
                  </a:cubicBezTo>
                  <a:cubicBezTo>
                    <a:pt x="578" y="3371"/>
                    <a:pt x="605" y="3355"/>
                    <a:pt x="636" y="3340"/>
                  </a:cubicBezTo>
                  <a:lnTo>
                    <a:pt x="636" y="3340"/>
                  </a:lnTo>
                  <a:cubicBezTo>
                    <a:pt x="535" y="3387"/>
                    <a:pt x="437" y="3437"/>
                    <a:pt x="344" y="3492"/>
                  </a:cubicBezTo>
                  <a:cubicBezTo>
                    <a:pt x="340" y="3492"/>
                    <a:pt x="336" y="3492"/>
                    <a:pt x="336" y="3488"/>
                  </a:cubicBezTo>
                  <a:cubicBezTo>
                    <a:pt x="352" y="3363"/>
                    <a:pt x="488" y="3305"/>
                    <a:pt x="581" y="3242"/>
                  </a:cubicBezTo>
                  <a:lnTo>
                    <a:pt x="581" y="3242"/>
                  </a:lnTo>
                  <a:cubicBezTo>
                    <a:pt x="484" y="3266"/>
                    <a:pt x="391" y="3309"/>
                    <a:pt x="309" y="3363"/>
                  </a:cubicBezTo>
                  <a:cubicBezTo>
                    <a:pt x="307" y="3365"/>
                    <a:pt x="305" y="3366"/>
                    <a:pt x="304" y="3366"/>
                  </a:cubicBezTo>
                  <a:cubicBezTo>
                    <a:pt x="302" y="3366"/>
                    <a:pt x="301" y="3364"/>
                    <a:pt x="301" y="3359"/>
                  </a:cubicBezTo>
                  <a:cubicBezTo>
                    <a:pt x="301" y="3348"/>
                    <a:pt x="297" y="3332"/>
                    <a:pt x="293" y="3316"/>
                  </a:cubicBezTo>
                  <a:lnTo>
                    <a:pt x="285" y="3320"/>
                  </a:lnTo>
                  <a:lnTo>
                    <a:pt x="285" y="3348"/>
                  </a:lnTo>
                  <a:cubicBezTo>
                    <a:pt x="289" y="3429"/>
                    <a:pt x="281" y="3507"/>
                    <a:pt x="266" y="3589"/>
                  </a:cubicBezTo>
                  <a:cubicBezTo>
                    <a:pt x="254" y="3656"/>
                    <a:pt x="227" y="3722"/>
                    <a:pt x="196" y="3784"/>
                  </a:cubicBezTo>
                  <a:cubicBezTo>
                    <a:pt x="680" y="3363"/>
                    <a:pt x="1529" y="3135"/>
                    <a:pt x="2484" y="3135"/>
                  </a:cubicBezTo>
                  <a:cubicBezTo>
                    <a:pt x="2705" y="3135"/>
                    <a:pt x="2932" y="3147"/>
                    <a:pt x="3161" y="3172"/>
                  </a:cubicBezTo>
                  <a:cubicBezTo>
                    <a:pt x="3177" y="3172"/>
                    <a:pt x="3228" y="3020"/>
                    <a:pt x="3333" y="2919"/>
                  </a:cubicBezTo>
                  <a:cubicBezTo>
                    <a:pt x="3413" y="2846"/>
                    <a:pt x="3498" y="2807"/>
                    <a:pt x="3579" y="2807"/>
                  </a:cubicBezTo>
                  <a:cubicBezTo>
                    <a:pt x="3671" y="2807"/>
                    <a:pt x="3757" y="2858"/>
                    <a:pt x="3824" y="2966"/>
                  </a:cubicBezTo>
                  <a:cubicBezTo>
                    <a:pt x="3851" y="3013"/>
                    <a:pt x="3875" y="3063"/>
                    <a:pt x="3894" y="3114"/>
                  </a:cubicBezTo>
                  <a:cubicBezTo>
                    <a:pt x="3898" y="3126"/>
                    <a:pt x="3902" y="3133"/>
                    <a:pt x="3906" y="3145"/>
                  </a:cubicBezTo>
                  <a:cubicBezTo>
                    <a:pt x="4432" y="2927"/>
                    <a:pt x="4932" y="2849"/>
                    <a:pt x="5381" y="2849"/>
                  </a:cubicBezTo>
                  <a:cubicBezTo>
                    <a:pt x="6016" y="2849"/>
                    <a:pt x="6547" y="3006"/>
                    <a:pt x="6899" y="3145"/>
                  </a:cubicBezTo>
                  <a:cubicBezTo>
                    <a:pt x="6871" y="3087"/>
                    <a:pt x="6856" y="3024"/>
                    <a:pt x="6848" y="2962"/>
                  </a:cubicBezTo>
                  <a:cubicBezTo>
                    <a:pt x="6840" y="2911"/>
                    <a:pt x="6836" y="2864"/>
                    <a:pt x="6844" y="2814"/>
                  </a:cubicBezTo>
                  <a:cubicBezTo>
                    <a:pt x="6848" y="2771"/>
                    <a:pt x="6856" y="2732"/>
                    <a:pt x="6864" y="2693"/>
                  </a:cubicBezTo>
                  <a:lnTo>
                    <a:pt x="6864" y="2689"/>
                  </a:lnTo>
                  <a:lnTo>
                    <a:pt x="6852" y="2701"/>
                  </a:lnTo>
                  <a:cubicBezTo>
                    <a:pt x="6829" y="2714"/>
                    <a:pt x="6804" y="2721"/>
                    <a:pt x="6781" y="2721"/>
                  </a:cubicBezTo>
                  <a:cubicBezTo>
                    <a:pt x="6776" y="2721"/>
                    <a:pt x="6771" y="2721"/>
                    <a:pt x="6766" y="2720"/>
                  </a:cubicBezTo>
                  <a:cubicBezTo>
                    <a:pt x="6688" y="2716"/>
                    <a:pt x="6610" y="2705"/>
                    <a:pt x="6532" y="2697"/>
                  </a:cubicBezTo>
                  <a:lnTo>
                    <a:pt x="6532" y="2697"/>
                  </a:lnTo>
                  <a:cubicBezTo>
                    <a:pt x="6556" y="2705"/>
                    <a:pt x="6575" y="2712"/>
                    <a:pt x="6595" y="2724"/>
                  </a:cubicBezTo>
                  <a:cubicBezTo>
                    <a:pt x="6661" y="2751"/>
                    <a:pt x="6727" y="2783"/>
                    <a:pt x="6786" y="2822"/>
                  </a:cubicBezTo>
                  <a:cubicBezTo>
                    <a:pt x="6793" y="2822"/>
                    <a:pt x="6786" y="2829"/>
                    <a:pt x="6782" y="2829"/>
                  </a:cubicBezTo>
                  <a:cubicBezTo>
                    <a:pt x="6649" y="2802"/>
                    <a:pt x="6521" y="2751"/>
                    <a:pt x="6384" y="2736"/>
                  </a:cubicBezTo>
                  <a:cubicBezTo>
                    <a:pt x="6327" y="2730"/>
                    <a:pt x="6272" y="2726"/>
                    <a:pt x="6216" y="2726"/>
                  </a:cubicBezTo>
                  <a:cubicBezTo>
                    <a:pt x="6196" y="2726"/>
                    <a:pt x="6175" y="2727"/>
                    <a:pt x="6154" y="2728"/>
                  </a:cubicBezTo>
                  <a:cubicBezTo>
                    <a:pt x="6357" y="2775"/>
                    <a:pt x="6556" y="2837"/>
                    <a:pt x="6751" y="2915"/>
                  </a:cubicBezTo>
                  <a:cubicBezTo>
                    <a:pt x="6754" y="2915"/>
                    <a:pt x="6754" y="2924"/>
                    <a:pt x="6752" y="2924"/>
                  </a:cubicBezTo>
                  <a:cubicBezTo>
                    <a:pt x="6752" y="2924"/>
                    <a:pt x="6751" y="2923"/>
                    <a:pt x="6751" y="2923"/>
                  </a:cubicBezTo>
                  <a:cubicBezTo>
                    <a:pt x="6548" y="2884"/>
                    <a:pt x="6345" y="2845"/>
                    <a:pt x="6143" y="2806"/>
                  </a:cubicBezTo>
                  <a:cubicBezTo>
                    <a:pt x="5861" y="2753"/>
                    <a:pt x="5577" y="2725"/>
                    <a:pt x="5293" y="2725"/>
                  </a:cubicBezTo>
                  <a:cubicBezTo>
                    <a:pt x="5242" y="2725"/>
                    <a:pt x="5192" y="2726"/>
                    <a:pt x="5141" y="2728"/>
                  </a:cubicBezTo>
                  <a:cubicBezTo>
                    <a:pt x="4825" y="2748"/>
                    <a:pt x="4514" y="2802"/>
                    <a:pt x="4214" y="2892"/>
                  </a:cubicBezTo>
                  <a:cubicBezTo>
                    <a:pt x="4206" y="2892"/>
                    <a:pt x="4206" y="2884"/>
                    <a:pt x="4210" y="2880"/>
                  </a:cubicBezTo>
                  <a:cubicBezTo>
                    <a:pt x="4455" y="2724"/>
                    <a:pt x="4744" y="2662"/>
                    <a:pt x="5032" y="2611"/>
                  </a:cubicBezTo>
                  <a:cubicBezTo>
                    <a:pt x="4697" y="2611"/>
                    <a:pt x="4373" y="2709"/>
                    <a:pt x="4058" y="2806"/>
                  </a:cubicBezTo>
                  <a:cubicBezTo>
                    <a:pt x="4050" y="2806"/>
                    <a:pt x="4046" y="2798"/>
                    <a:pt x="4050" y="2798"/>
                  </a:cubicBezTo>
                  <a:cubicBezTo>
                    <a:pt x="4260" y="2670"/>
                    <a:pt x="4490" y="2584"/>
                    <a:pt x="4728" y="2545"/>
                  </a:cubicBezTo>
                  <a:cubicBezTo>
                    <a:pt x="4771" y="2537"/>
                    <a:pt x="4818" y="2529"/>
                    <a:pt x="4860" y="2521"/>
                  </a:cubicBezTo>
                  <a:lnTo>
                    <a:pt x="4860" y="2521"/>
                  </a:lnTo>
                  <a:cubicBezTo>
                    <a:pt x="4584" y="2545"/>
                    <a:pt x="4311" y="2599"/>
                    <a:pt x="4050" y="2693"/>
                  </a:cubicBezTo>
                  <a:cubicBezTo>
                    <a:pt x="4042" y="2693"/>
                    <a:pt x="4038" y="2685"/>
                    <a:pt x="4042" y="2685"/>
                  </a:cubicBezTo>
                  <a:cubicBezTo>
                    <a:pt x="4206" y="2603"/>
                    <a:pt x="4377" y="2545"/>
                    <a:pt x="4553" y="2502"/>
                  </a:cubicBezTo>
                  <a:cubicBezTo>
                    <a:pt x="4849" y="2436"/>
                    <a:pt x="5153" y="2401"/>
                    <a:pt x="5461" y="2397"/>
                  </a:cubicBezTo>
                  <a:cubicBezTo>
                    <a:pt x="5492" y="2396"/>
                    <a:pt x="5524" y="2396"/>
                    <a:pt x="5555" y="2396"/>
                  </a:cubicBezTo>
                  <a:cubicBezTo>
                    <a:pt x="5719" y="2396"/>
                    <a:pt x="5882" y="2404"/>
                    <a:pt x="6045" y="2424"/>
                  </a:cubicBezTo>
                  <a:cubicBezTo>
                    <a:pt x="5874" y="2393"/>
                    <a:pt x="5698" y="2373"/>
                    <a:pt x="5527" y="2362"/>
                  </a:cubicBezTo>
                  <a:cubicBezTo>
                    <a:pt x="5519" y="2362"/>
                    <a:pt x="5519" y="2354"/>
                    <a:pt x="5527" y="2354"/>
                  </a:cubicBezTo>
                  <a:cubicBezTo>
                    <a:pt x="5603" y="2328"/>
                    <a:pt x="5684" y="2322"/>
                    <a:pt x="5765" y="2322"/>
                  </a:cubicBezTo>
                  <a:cubicBezTo>
                    <a:pt x="5820" y="2322"/>
                    <a:pt x="5875" y="2325"/>
                    <a:pt x="5928" y="2327"/>
                  </a:cubicBezTo>
                  <a:cubicBezTo>
                    <a:pt x="6088" y="2338"/>
                    <a:pt x="6248" y="2346"/>
                    <a:pt x="6408" y="2369"/>
                  </a:cubicBezTo>
                  <a:cubicBezTo>
                    <a:pt x="6489" y="2385"/>
                    <a:pt x="6575" y="2405"/>
                    <a:pt x="6657" y="2424"/>
                  </a:cubicBezTo>
                  <a:lnTo>
                    <a:pt x="5122" y="608"/>
                  </a:lnTo>
                  <a:cubicBezTo>
                    <a:pt x="4538" y="320"/>
                    <a:pt x="3924" y="229"/>
                    <a:pt x="3379" y="229"/>
                  </a:cubicBezTo>
                  <a:cubicBezTo>
                    <a:pt x="2435" y="229"/>
                    <a:pt x="1700" y="503"/>
                    <a:pt x="1700" y="503"/>
                  </a:cubicBezTo>
                  <a:lnTo>
                    <a:pt x="1669" y="495"/>
                  </a:lnTo>
                  <a:cubicBezTo>
                    <a:pt x="1528" y="448"/>
                    <a:pt x="804" y="1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EFD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1802275" y="4108517"/>
              <a:ext cx="611315" cy="359074"/>
            </a:xfrm>
            <a:custGeom>
              <a:avLst/>
              <a:gdLst/>
              <a:ahLst/>
              <a:cxnLst/>
              <a:rect l="l" t="t" r="r" b="b"/>
              <a:pathLst>
                <a:path w="5293" h="3109" extrusionOk="0">
                  <a:moveTo>
                    <a:pt x="1606" y="1"/>
                  </a:moveTo>
                  <a:cubicBezTo>
                    <a:pt x="654" y="1"/>
                    <a:pt x="0" y="351"/>
                    <a:pt x="0" y="353"/>
                  </a:cubicBezTo>
                  <a:lnTo>
                    <a:pt x="1980" y="3101"/>
                  </a:lnTo>
                  <a:cubicBezTo>
                    <a:pt x="1992" y="3101"/>
                    <a:pt x="2000" y="3104"/>
                    <a:pt x="2011" y="3108"/>
                  </a:cubicBezTo>
                  <a:cubicBezTo>
                    <a:pt x="2601" y="2818"/>
                    <a:pt x="3179" y="2718"/>
                    <a:pt x="3695" y="2718"/>
                  </a:cubicBezTo>
                  <a:cubicBezTo>
                    <a:pt x="4366" y="2718"/>
                    <a:pt x="4934" y="2887"/>
                    <a:pt x="5293" y="3030"/>
                  </a:cubicBezTo>
                  <a:lnTo>
                    <a:pt x="3449" y="466"/>
                  </a:lnTo>
                  <a:cubicBezTo>
                    <a:pt x="2782" y="113"/>
                    <a:pt x="2146" y="1"/>
                    <a:pt x="1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rgbClr val="FAE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1802737" y="4065784"/>
              <a:ext cx="615819" cy="400883"/>
            </a:xfrm>
            <a:custGeom>
              <a:avLst/>
              <a:gdLst/>
              <a:ahLst/>
              <a:cxnLst/>
              <a:rect l="l" t="t" r="r" b="b"/>
              <a:pathLst>
                <a:path w="5332" h="3471" extrusionOk="0">
                  <a:moveTo>
                    <a:pt x="1813" y="0"/>
                  </a:moveTo>
                  <a:cubicBezTo>
                    <a:pt x="1259" y="0"/>
                    <a:pt x="615" y="167"/>
                    <a:pt x="0" y="719"/>
                  </a:cubicBezTo>
                  <a:lnTo>
                    <a:pt x="1976" y="3471"/>
                  </a:lnTo>
                  <a:cubicBezTo>
                    <a:pt x="1976" y="3471"/>
                    <a:pt x="2715" y="3004"/>
                    <a:pt x="4040" y="3004"/>
                  </a:cubicBezTo>
                  <a:cubicBezTo>
                    <a:pt x="4423" y="3004"/>
                    <a:pt x="4854" y="3043"/>
                    <a:pt x="5331" y="3143"/>
                  </a:cubicBezTo>
                  <a:lnTo>
                    <a:pt x="3285" y="384"/>
                  </a:lnTo>
                  <a:cubicBezTo>
                    <a:pt x="3285" y="384"/>
                    <a:pt x="2654" y="0"/>
                    <a:pt x="1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1802737" y="4065900"/>
              <a:ext cx="603692" cy="401230"/>
            </a:xfrm>
            <a:custGeom>
              <a:avLst/>
              <a:gdLst/>
              <a:ahLst/>
              <a:cxnLst/>
              <a:rect l="l" t="t" r="r" b="b"/>
              <a:pathLst>
                <a:path w="5227" h="3474" extrusionOk="0">
                  <a:moveTo>
                    <a:pt x="1811" y="0"/>
                  </a:moveTo>
                  <a:cubicBezTo>
                    <a:pt x="1257" y="0"/>
                    <a:pt x="613" y="167"/>
                    <a:pt x="0" y="718"/>
                  </a:cubicBezTo>
                  <a:lnTo>
                    <a:pt x="1976" y="3473"/>
                  </a:lnTo>
                  <a:cubicBezTo>
                    <a:pt x="1976" y="3473"/>
                    <a:pt x="2003" y="3454"/>
                    <a:pt x="2058" y="3423"/>
                  </a:cubicBezTo>
                  <a:cubicBezTo>
                    <a:pt x="2506" y="3115"/>
                    <a:pt x="3052" y="2975"/>
                    <a:pt x="3586" y="2924"/>
                  </a:cubicBezTo>
                  <a:cubicBezTo>
                    <a:pt x="3758" y="2907"/>
                    <a:pt x="3931" y="2899"/>
                    <a:pt x="4103" y="2899"/>
                  </a:cubicBezTo>
                  <a:cubicBezTo>
                    <a:pt x="4211" y="2899"/>
                    <a:pt x="4319" y="2902"/>
                    <a:pt x="4427" y="2908"/>
                  </a:cubicBezTo>
                  <a:cubicBezTo>
                    <a:pt x="4696" y="2924"/>
                    <a:pt x="4961" y="2959"/>
                    <a:pt x="5226" y="2998"/>
                  </a:cubicBezTo>
                  <a:lnTo>
                    <a:pt x="3289" y="387"/>
                  </a:lnTo>
                  <a:cubicBezTo>
                    <a:pt x="3289" y="387"/>
                    <a:pt x="26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1801813" y="4041761"/>
              <a:ext cx="611315" cy="424906"/>
            </a:xfrm>
            <a:custGeom>
              <a:avLst/>
              <a:gdLst/>
              <a:ahLst/>
              <a:cxnLst/>
              <a:rect l="l" t="t" r="r" b="b"/>
              <a:pathLst>
                <a:path w="5293" h="3679" extrusionOk="0">
                  <a:moveTo>
                    <a:pt x="1703" y="0"/>
                  </a:moveTo>
                  <a:cubicBezTo>
                    <a:pt x="1372" y="0"/>
                    <a:pt x="1022" y="70"/>
                    <a:pt x="690" y="265"/>
                  </a:cubicBezTo>
                  <a:lnTo>
                    <a:pt x="647" y="292"/>
                  </a:lnTo>
                  <a:cubicBezTo>
                    <a:pt x="608" y="319"/>
                    <a:pt x="569" y="343"/>
                    <a:pt x="534" y="370"/>
                  </a:cubicBezTo>
                  <a:lnTo>
                    <a:pt x="499" y="397"/>
                  </a:lnTo>
                  <a:lnTo>
                    <a:pt x="460" y="428"/>
                  </a:lnTo>
                  <a:lnTo>
                    <a:pt x="425" y="452"/>
                  </a:lnTo>
                  <a:cubicBezTo>
                    <a:pt x="398" y="479"/>
                    <a:pt x="371" y="502"/>
                    <a:pt x="343" y="530"/>
                  </a:cubicBezTo>
                  <a:cubicBezTo>
                    <a:pt x="328" y="541"/>
                    <a:pt x="308" y="557"/>
                    <a:pt x="293" y="573"/>
                  </a:cubicBezTo>
                  <a:cubicBezTo>
                    <a:pt x="250" y="619"/>
                    <a:pt x="207" y="670"/>
                    <a:pt x="164" y="717"/>
                  </a:cubicBezTo>
                  <a:cubicBezTo>
                    <a:pt x="152" y="728"/>
                    <a:pt x="141" y="744"/>
                    <a:pt x="129" y="756"/>
                  </a:cubicBezTo>
                  <a:lnTo>
                    <a:pt x="113" y="775"/>
                  </a:lnTo>
                  <a:lnTo>
                    <a:pt x="82" y="818"/>
                  </a:lnTo>
                  <a:cubicBezTo>
                    <a:pt x="67" y="838"/>
                    <a:pt x="55" y="853"/>
                    <a:pt x="39" y="873"/>
                  </a:cubicBezTo>
                  <a:cubicBezTo>
                    <a:pt x="28" y="892"/>
                    <a:pt x="16" y="908"/>
                    <a:pt x="0" y="927"/>
                  </a:cubicBezTo>
                  <a:lnTo>
                    <a:pt x="1984" y="3679"/>
                  </a:lnTo>
                  <a:cubicBezTo>
                    <a:pt x="2027" y="3643"/>
                    <a:pt x="2078" y="3608"/>
                    <a:pt x="2128" y="3577"/>
                  </a:cubicBezTo>
                  <a:cubicBezTo>
                    <a:pt x="2140" y="3569"/>
                    <a:pt x="2152" y="3562"/>
                    <a:pt x="2167" y="3554"/>
                  </a:cubicBezTo>
                  <a:cubicBezTo>
                    <a:pt x="2226" y="3519"/>
                    <a:pt x="2304" y="3476"/>
                    <a:pt x="2393" y="3429"/>
                  </a:cubicBezTo>
                  <a:cubicBezTo>
                    <a:pt x="2413" y="3421"/>
                    <a:pt x="2432" y="3410"/>
                    <a:pt x="2452" y="3402"/>
                  </a:cubicBezTo>
                  <a:lnTo>
                    <a:pt x="2553" y="3355"/>
                  </a:lnTo>
                  <a:cubicBezTo>
                    <a:pt x="2600" y="3336"/>
                    <a:pt x="2650" y="3316"/>
                    <a:pt x="2705" y="3297"/>
                  </a:cubicBezTo>
                  <a:cubicBezTo>
                    <a:pt x="2865" y="3234"/>
                    <a:pt x="3028" y="3184"/>
                    <a:pt x="3200" y="3145"/>
                  </a:cubicBezTo>
                  <a:cubicBezTo>
                    <a:pt x="3528" y="3072"/>
                    <a:pt x="3866" y="3034"/>
                    <a:pt x="4204" y="3034"/>
                  </a:cubicBezTo>
                  <a:cubicBezTo>
                    <a:pt x="4299" y="3034"/>
                    <a:pt x="4395" y="3037"/>
                    <a:pt x="4490" y="3043"/>
                  </a:cubicBezTo>
                  <a:cubicBezTo>
                    <a:pt x="4576" y="3047"/>
                    <a:pt x="4665" y="3055"/>
                    <a:pt x="4755" y="3063"/>
                  </a:cubicBezTo>
                  <a:lnTo>
                    <a:pt x="4860" y="3078"/>
                  </a:lnTo>
                  <a:cubicBezTo>
                    <a:pt x="4911" y="3086"/>
                    <a:pt x="4965" y="3090"/>
                    <a:pt x="5020" y="3102"/>
                  </a:cubicBezTo>
                  <a:lnTo>
                    <a:pt x="5102" y="3113"/>
                  </a:lnTo>
                  <a:cubicBezTo>
                    <a:pt x="5133" y="3121"/>
                    <a:pt x="5168" y="3125"/>
                    <a:pt x="5199" y="3133"/>
                  </a:cubicBezTo>
                  <a:lnTo>
                    <a:pt x="5293" y="3152"/>
                  </a:lnTo>
                  <a:lnTo>
                    <a:pt x="5293" y="3152"/>
                  </a:lnTo>
                  <a:lnTo>
                    <a:pt x="5071" y="2860"/>
                  </a:lnTo>
                  <a:lnTo>
                    <a:pt x="3239" y="436"/>
                  </a:lnTo>
                  <a:cubicBezTo>
                    <a:pt x="3239" y="436"/>
                    <a:pt x="253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1801813" y="4072252"/>
              <a:ext cx="611315" cy="394415"/>
            </a:xfrm>
            <a:custGeom>
              <a:avLst/>
              <a:gdLst/>
              <a:ahLst/>
              <a:cxnLst/>
              <a:rect l="l" t="t" r="r" b="b"/>
              <a:pathLst>
                <a:path w="5293" h="3415" extrusionOk="0">
                  <a:moveTo>
                    <a:pt x="690" y="1"/>
                  </a:moveTo>
                  <a:lnTo>
                    <a:pt x="647" y="28"/>
                  </a:lnTo>
                  <a:cubicBezTo>
                    <a:pt x="608" y="55"/>
                    <a:pt x="569" y="79"/>
                    <a:pt x="534" y="106"/>
                  </a:cubicBezTo>
                  <a:lnTo>
                    <a:pt x="499" y="133"/>
                  </a:lnTo>
                  <a:lnTo>
                    <a:pt x="460" y="164"/>
                  </a:lnTo>
                  <a:lnTo>
                    <a:pt x="425" y="188"/>
                  </a:lnTo>
                  <a:cubicBezTo>
                    <a:pt x="398" y="215"/>
                    <a:pt x="371" y="238"/>
                    <a:pt x="343" y="266"/>
                  </a:cubicBezTo>
                  <a:cubicBezTo>
                    <a:pt x="328" y="277"/>
                    <a:pt x="308" y="293"/>
                    <a:pt x="293" y="309"/>
                  </a:cubicBezTo>
                  <a:cubicBezTo>
                    <a:pt x="250" y="355"/>
                    <a:pt x="207" y="406"/>
                    <a:pt x="164" y="453"/>
                  </a:cubicBezTo>
                  <a:cubicBezTo>
                    <a:pt x="152" y="464"/>
                    <a:pt x="141" y="480"/>
                    <a:pt x="129" y="492"/>
                  </a:cubicBezTo>
                  <a:lnTo>
                    <a:pt x="113" y="511"/>
                  </a:lnTo>
                  <a:lnTo>
                    <a:pt x="82" y="554"/>
                  </a:lnTo>
                  <a:cubicBezTo>
                    <a:pt x="67" y="574"/>
                    <a:pt x="55" y="589"/>
                    <a:pt x="39" y="609"/>
                  </a:cubicBezTo>
                  <a:cubicBezTo>
                    <a:pt x="28" y="628"/>
                    <a:pt x="16" y="644"/>
                    <a:pt x="0" y="663"/>
                  </a:cubicBezTo>
                  <a:lnTo>
                    <a:pt x="1984" y="3415"/>
                  </a:lnTo>
                  <a:cubicBezTo>
                    <a:pt x="2027" y="3379"/>
                    <a:pt x="2078" y="3344"/>
                    <a:pt x="2128" y="3313"/>
                  </a:cubicBezTo>
                  <a:cubicBezTo>
                    <a:pt x="2140" y="3305"/>
                    <a:pt x="2152" y="3298"/>
                    <a:pt x="2167" y="3290"/>
                  </a:cubicBezTo>
                  <a:cubicBezTo>
                    <a:pt x="2226" y="3255"/>
                    <a:pt x="2304" y="3212"/>
                    <a:pt x="2393" y="3165"/>
                  </a:cubicBezTo>
                  <a:cubicBezTo>
                    <a:pt x="2413" y="3157"/>
                    <a:pt x="2432" y="3146"/>
                    <a:pt x="2452" y="3138"/>
                  </a:cubicBezTo>
                  <a:lnTo>
                    <a:pt x="2553" y="3091"/>
                  </a:lnTo>
                  <a:cubicBezTo>
                    <a:pt x="2600" y="3072"/>
                    <a:pt x="2650" y="3052"/>
                    <a:pt x="2705" y="3033"/>
                  </a:cubicBezTo>
                  <a:cubicBezTo>
                    <a:pt x="2865" y="2970"/>
                    <a:pt x="3028" y="2920"/>
                    <a:pt x="3200" y="2881"/>
                  </a:cubicBezTo>
                  <a:cubicBezTo>
                    <a:pt x="3528" y="2808"/>
                    <a:pt x="3866" y="2770"/>
                    <a:pt x="4204" y="2770"/>
                  </a:cubicBezTo>
                  <a:cubicBezTo>
                    <a:pt x="4299" y="2770"/>
                    <a:pt x="4395" y="2773"/>
                    <a:pt x="4490" y="2779"/>
                  </a:cubicBezTo>
                  <a:lnTo>
                    <a:pt x="4587" y="2787"/>
                  </a:lnTo>
                  <a:cubicBezTo>
                    <a:pt x="4642" y="2791"/>
                    <a:pt x="4700" y="2795"/>
                    <a:pt x="4755" y="2799"/>
                  </a:cubicBezTo>
                  <a:lnTo>
                    <a:pt x="4860" y="2814"/>
                  </a:lnTo>
                  <a:cubicBezTo>
                    <a:pt x="4911" y="2822"/>
                    <a:pt x="4965" y="2826"/>
                    <a:pt x="5020" y="2838"/>
                  </a:cubicBezTo>
                  <a:lnTo>
                    <a:pt x="5102" y="2849"/>
                  </a:lnTo>
                  <a:cubicBezTo>
                    <a:pt x="5133" y="2857"/>
                    <a:pt x="5168" y="2861"/>
                    <a:pt x="5199" y="2869"/>
                  </a:cubicBezTo>
                  <a:lnTo>
                    <a:pt x="5293" y="2888"/>
                  </a:lnTo>
                  <a:lnTo>
                    <a:pt x="5156" y="2705"/>
                  </a:lnTo>
                  <a:cubicBezTo>
                    <a:pt x="5108" y="2690"/>
                    <a:pt x="4805" y="2641"/>
                    <a:pt x="4356" y="2641"/>
                  </a:cubicBezTo>
                  <a:cubicBezTo>
                    <a:pt x="3979" y="2641"/>
                    <a:pt x="3499" y="2676"/>
                    <a:pt x="2978" y="2795"/>
                  </a:cubicBezTo>
                  <a:cubicBezTo>
                    <a:pt x="2834" y="2822"/>
                    <a:pt x="2686" y="2861"/>
                    <a:pt x="2545" y="2904"/>
                  </a:cubicBezTo>
                  <a:cubicBezTo>
                    <a:pt x="2432" y="2947"/>
                    <a:pt x="2319" y="2998"/>
                    <a:pt x="2198" y="2998"/>
                  </a:cubicBezTo>
                  <a:cubicBezTo>
                    <a:pt x="2140" y="2998"/>
                    <a:pt x="2081" y="2986"/>
                    <a:pt x="2031" y="2962"/>
                  </a:cubicBezTo>
                  <a:cubicBezTo>
                    <a:pt x="1965" y="2927"/>
                    <a:pt x="1906" y="2885"/>
                    <a:pt x="1855" y="2834"/>
                  </a:cubicBezTo>
                  <a:cubicBezTo>
                    <a:pt x="1739" y="2721"/>
                    <a:pt x="1633" y="2596"/>
                    <a:pt x="1536" y="2464"/>
                  </a:cubicBezTo>
                  <a:cubicBezTo>
                    <a:pt x="1329" y="2203"/>
                    <a:pt x="1115" y="1945"/>
                    <a:pt x="924" y="1669"/>
                  </a:cubicBezTo>
                  <a:cubicBezTo>
                    <a:pt x="834" y="1540"/>
                    <a:pt x="753" y="1408"/>
                    <a:pt x="667" y="1275"/>
                  </a:cubicBezTo>
                  <a:cubicBezTo>
                    <a:pt x="597" y="1174"/>
                    <a:pt x="534" y="1068"/>
                    <a:pt x="476" y="959"/>
                  </a:cubicBezTo>
                  <a:cubicBezTo>
                    <a:pt x="417" y="858"/>
                    <a:pt x="386" y="745"/>
                    <a:pt x="382" y="624"/>
                  </a:cubicBezTo>
                  <a:cubicBezTo>
                    <a:pt x="382" y="488"/>
                    <a:pt x="425" y="351"/>
                    <a:pt x="503" y="234"/>
                  </a:cubicBezTo>
                  <a:cubicBezTo>
                    <a:pt x="554" y="149"/>
                    <a:pt x="620" y="7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1410634" y="4119720"/>
              <a:ext cx="620439" cy="408621"/>
            </a:xfrm>
            <a:custGeom>
              <a:avLst/>
              <a:gdLst/>
              <a:ahLst/>
              <a:cxnLst/>
              <a:rect l="l" t="t" r="r" b="b"/>
              <a:pathLst>
                <a:path w="5372" h="3538" extrusionOk="0">
                  <a:moveTo>
                    <a:pt x="1772" y="1"/>
                  </a:moveTo>
                  <a:cubicBezTo>
                    <a:pt x="1144" y="1"/>
                    <a:pt x="467" y="137"/>
                    <a:pt x="1" y="607"/>
                  </a:cubicBezTo>
                  <a:lnTo>
                    <a:pt x="2121" y="3537"/>
                  </a:lnTo>
                  <a:cubicBezTo>
                    <a:pt x="2591" y="3111"/>
                    <a:pt x="3282" y="2895"/>
                    <a:pt x="4176" y="2895"/>
                  </a:cubicBezTo>
                  <a:cubicBezTo>
                    <a:pt x="4541" y="2895"/>
                    <a:pt x="4940" y="2931"/>
                    <a:pt x="5371" y="3004"/>
                  </a:cubicBezTo>
                  <a:lnTo>
                    <a:pt x="3391" y="252"/>
                  </a:lnTo>
                  <a:cubicBezTo>
                    <a:pt x="3245" y="207"/>
                    <a:pt x="2545" y="1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1567706" y="4119836"/>
              <a:ext cx="462904" cy="347293"/>
            </a:xfrm>
            <a:custGeom>
              <a:avLst/>
              <a:gdLst/>
              <a:ahLst/>
              <a:cxnLst/>
              <a:rect l="l" t="t" r="r" b="b"/>
              <a:pathLst>
                <a:path w="4008" h="3007" extrusionOk="0">
                  <a:moveTo>
                    <a:pt x="407" y="1"/>
                  </a:moveTo>
                  <a:cubicBezTo>
                    <a:pt x="273" y="1"/>
                    <a:pt x="137" y="7"/>
                    <a:pt x="1" y="21"/>
                  </a:cubicBezTo>
                  <a:cubicBezTo>
                    <a:pt x="63" y="21"/>
                    <a:pt x="130" y="25"/>
                    <a:pt x="192" y="29"/>
                  </a:cubicBezTo>
                  <a:cubicBezTo>
                    <a:pt x="282" y="25"/>
                    <a:pt x="371" y="25"/>
                    <a:pt x="461" y="25"/>
                  </a:cubicBezTo>
                  <a:cubicBezTo>
                    <a:pt x="539" y="25"/>
                    <a:pt x="617" y="29"/>
                    <a:pt x="695" y="41"/>
                  </a:cubicBezTo>
                  <a:cubicBezTo>
                    <a:pt x="776" y="52"/>
                    <a:pt x="858" y="68"/>
                    <a:pt x="940" y="84"/>
                  </a:cubicBezTo>
                  <a:cubicBezTo>
                    <a:pt x="1100" y="107"/>
                    <a:pt x="1260" y="146"/>
                    <a:pt x="1416" y="197"/>
                  </a:cubicBezTo>
                  <a:cubicBezTo>
                    <a:pt x="1708" y="302"/>
                    <a:pt x="1946" y="493"/>
                    <a:pt x="2156" y="719"/>
                  </a:cubicBezTo>
                  <a:cubicBezTo>
                    <a:pt x="2378" y="968"/>
                    <a:pt x="2589" y="1229"/>
                    <a:pt x="2787" y="1498"/>
                  </a:cubicBezTo>
                  <a:cubicBezTo>
                    <a:pt x="2885" y="1635"/>
                    <a:pt x="2986" y="1775"/>
                    <a:pt x="3080" y="1915"/>
                  </a:cubicBezTo>
                  <a:cubicBezTo>
                    <a:pt x="3165" y="2040"/>
                    <a:pt x="3247" y="2169"/>
                    <a:pt x="3341" y="2289"/>
                  </a:cubicBezTo>
                  <a:cubicBezTo>
                    <a:pt x="3415" y="2383"/>
                    <a:pt x="3485" y="2480"/>
                    <a:pt x="3551" y="2582"/>
                  </a:cubicBezTo>
                  <a:cubicBezTo>
                    <a:pt x="3598" y="2663"/>
                    <a:pt x="3660" y="2796"/>
                    <a:pt x="3586" y="2882"/>
                  </a:cubicBezTo>
                  <a:cubicBezTo>
                    <a:pt x="3555" y="2913"/>
                    <a:pt x="3511" y="2929"/>
                    <a:pt x="3468" y="2929"/>
                  </a:cubicBezTo>
                  <a:cubicBezTo>
                    <a:pt x="3463" y="2929"/>
                    <a:pt x="3458" y="2929"/>
                    <a:pt x="3454" y="2928"/>
                  </a:cubicBezTo>
                  <a:lnTo>
                    <a:pt x="3454" y="2928"/>
                  </a:lnTo>
                  <a:cubicBezTo>
                    <a:pt x="3633" y="2948"/>
                    <a:pt x="3816" y="2971"/>
                    <a:pt x="4007" y="3006"/>
                  </a:cubicBezTo>
                  <a:lnTo>
                    <a:pt x="2027" y="255"/>
                  </a:lnTo>
                  <a:cubicBezTo>
                    <a:pt x="1881" y="209"/>
                    <a:pt x="1180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1802275" y="4149287"/>
              <a:ext cx="228796" cy="317380"/>
            </a:xfrm>
            <a:custGeom>
              <a:avLst/>
              <a:gdLst/>
              <a:ahLst/>
              <a:cxnLst/>
              <a:rect l="l" t="t" r="r" b="b"/>
              <a:pathLst>
                <a:path w="1981" h="2748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234"/>
                    <a:pt x="320" y="464"/>
                    <a:pt x="480" y="698"/>
                  </a:cubicBezTo>
                  <a:cubicBezTo>
                    <a:pt x="643" y="928"/>
                    <a:pt x="803" y="1161"/>
                    <a:pt x="971" y="1387"/>
                  </a:cubicBezTo>
                  <a:cubicBezTo>
                    <a:pt x="1138" y="1613"/>
                    <a:pt x="1302" y="1843"/>
                    <a:pt x="1470" y="2069"/>
                  </a:cubicBezTo>
                  <a:lnTo>
                    <a:pt x="1723" y="2408"/>
                  </a:lnTo>
                  <a:cubicBezTo>
                    <a:pt x="1809" y="2521"/>
                    <a:pt x="1894" y="2634"/>
                    <a:pt x="1980" y="2748"/>
                  </a:cubicBezTo>
                  <a:cubicBezTo>
                    <a:pt x="1902" y="2631"/>
                    <a:pt x="1824" y="2514"/>
                    <a:pt x="1742" y="2397"/>
                  </a:cubicBezTo>
                  <a:lnTo>
                    <a:pt x="1501" y="2050"/>
                  </a:lnTo>
                  <a:cubicBezTo>
                    <a:pt x="1337" y="1816"/>
                    <a:pt x="1177" y="1582"/>
                    <a:pt x="1010" y="1356"/>
                  </a:cubicBezTo>
                  <a:cubicBezTo>
                    <a:pt x="842" y="1130"/>
                    <a:pt x="678" y="904"/>
                    <a:pt x="511" y="674"/>
                  </a:cubicBezTo>
                  <a:cubicBezTo>
                    <a:pt x="339" y="448"/>
                    <a:pt x="172" y="2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6" name="Google Shape;7276;p37"/>
          <p:cNvGrpSpPr/>
          <p:nvPr/>
        </p:nvGrpSpPr>
        <p:grpSpPr>
          <a:xfrm>
            <a:off x="1223051" y="384698"/>
            <a:ext cx="588212" cy="588675"/>
            <a:chOff x="1791169" y="967344"/>
            <a:chExt cx="806212" cy="806846"/>
          </a:xfrm>
        </p:grpSpPr>
        <p:grpSp>
          <p:nvGrpSpPr>
            <p:cNvPr id="7277" name="Google Shape;7277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278" name="Google Shape;7278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5" name="Google Shape;7295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3" name="Google Shape;7303;p37"/>
          <p:cNvGrpSpPr/>
          <p:nvPr/>
        </p:nvGrpSpPr>
        <p:grpSpPr>
          <a:xfrm>
            <a:off x="158916" y="1428838"/>
            <a:ext cx="351152" cy="347520"/>
            <a:chOff x="1751544" y="905973"/>
            <a:chExt cx="913981" cy="904528"/>
          </a:xfrm>
        </p:grpSpPr>
        <p:grpSp>
          <p:nvGrpSpPr>
            <p:cNvPr id="7304" name="Google Shape;7304;p37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7305" name="Google Shape;7305;p37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7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7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7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7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7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7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7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7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7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7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7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7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7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7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7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7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2" name="Google Shape;7322;p37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" name="Picture 4" descr="Famous courtesan Jaddanbai was the mother of this legendary Bollywood  actress | Entertainment - Times of India Videos">
            <a:extLst>
              <a:ext uri="{FF2B5EF4-FFF2-40B4-BE49-F238E27FC236}">
                <a16:creationId xmlns:a16="http://schemas.microsoft.com/office/drawing/2014/main" id="{D8940A03-10CF-45F0-B904-A83A1E49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16" y="1249206"/>
            <a:ext cx="2328097" cy="1365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Chonira </a:t>
            </a:r>
            <a:r>
              <a:rPr lang="en-US" b="1" dirty="0" err="1">
                <a:solidFill>
                  <a:srgbClr val="FF0000"/>
                </a:solidFill>
              </a:rPr>
              <a:t>Muthamma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782524" y="1305553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Chonira </a:t>
            </a:r>
            <a:r>
              <a:rPr lang="en-US" sz="1600" b="1" dirty="0" err="1"/>
              <a:t>Belliappa</a:t>
            </a:r>
            <a:r>
              <a:rPr lang="en-US" sz="1600" b="1" dirty="0"/>
              <a:t> </a:t>
            </a:r>
            <a:r>
              <a:rPr lang="en-US" sz="1600" b="1" dirty="0" err="1"/>
              <a:t>Muthamma</a:t>
            </a:r>
            <a:r>
              <a:rPr lang="en-US" sz="1600" dirty="0"/>
              <a:t>  (1924 –2009)</a:t>
            </a: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PRIMERA MUJER INDIA QUE INGRESA AL SERVICIO CIVIL.</a:t>
            </a: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dirty="0"/>
              <a:t>DIPLOMÁTICA Y EMBAJADORA DE INDIA. IMPORTANTE LUCHADORA DE LOS DERECHOS CIVILES DE LA MUJER. ECOLOGISTA.</a:t>
            </a: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EMBAJADORA:FRANCIA, U.K, BIRMANIA, PAKISTÁN,HUNGRÍA,GHANA, H</a:t>
            </a:r>
            <a:r>
              <a:rPr lang="es-MX" sz="1600" dirty="0"/>
              <a:t>OLANDA.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dirty="0"/>
              <a:t>MINISTRA DE RELACIONES EXTERIORES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" name="Google Shape;7012;p36">
            <a:extLst>
              <a:ext uri="{FF2B5EF4-FFF2-40B4-BE49-F238E27FC236}">
                <a16:creationId xmlns:a16="http://schemas.microsoft.com/office/drawing/2014/main" id="{C896D8FB-47D2-4C59-BA1A-382199E378F3}"/>
              </a:ext>
            </a:extLst>
          </p:cNvPr>
          <p:cNvGrpSpPr/>
          <p:nvPr/>
        </p:nvGrpSpPr>
        <p:grpSpPr>
          <a:xfrm>
            <a:off x="7780522" y="2058550"/>
            <a:ext cx="1066801" cy="1327053"/>
            <a:chOff x="5171197" y="591579"/>
            <a:chExt cx="3207367" cy="4012419"/>
          </a:xfrm>
        </p:grpSpPr>
        <p:sp>
          <p:nvSpPr>
            <p:cNvPr id="5" name="Google Shape;7013;p36">
              <a:extLst>
                <a:ext uri="{FF2B5EF4-FFF2-40B4-BE49-F238E27FC236}">
                  <a16:creationId xmlns:a16="http://schemas.microsoft.com/office/drawing/2014/main" id="{4DE26581-1018-4564-ABB6-9F9255165243}"/>
                </a:ext>
              </a:extLst>
            </p:cNvPr>
            <p:cNvSpPr/>
            <p:nvPr/>
          </p:nvSpPr>
          <p:spPr>
            <a:xfrm>
              <a:off x="5687072" y="4319804"/>
              <a:ext cx="2126359" cy="284194"/>
            </a:xfrm>
            <a:custGeom>
              <a:avLst/>
              <a:gdLst/>
              <a:ahLst/>
              <a:cxnLst/>
              <a:rect l="l" t="t" r="r" b="b"/>
              <a:pathLst>
                <a:path w="29397" h="3929" extrusionOk="0">
                  <a:moveTo>
                    <a:pt x="14696" y="0"/>
                  </a:moveTo>
                  <a:cubicBezTo>
                    <a:pt x="6579" y="0"/>
                    <a:pt x="0" y="881"/>
                    <a:pt x="0" y="1964"/>
                  </a:cubicBezTo>
                  <a:cubicBezTo>
                    <a:pt x="0" y="3052"/>
                    <a:pt x="6579" y="3929"/>
                    <a:pt x="14696" y="3929"/>
                  </a:cubicBezTo>
                  <a:cubicBezTo>
                    <a:pt x="22818" y="3929"/>
                    <a:pt x="29396" y="3052"/>
                    <a:pt x="29396" y="1964"/>
                  </a:cubicBezTo>
                  <a:cubicBezTo>
                    <a:pt x="29396" y="881"/>
                    <a:pt x="22818" y="0"/>
                    <a:pt x="1469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14;p36">
              <a:extLst>
                <a:ext uri="{FF2B5EF4-FFF2-40B4-BE49-F238E27FC236}">
                  <a16:creationId xmlns:a16="http://schemas.microsoft.com/office/drawing/2014/main" id="{7EE0F50B-545C-4208-8978-8F6C10F831C7}"/>
                </a:ext>
              </a:extLst>
            </p:cNvPr>
            <p:cNvSpPr/>
            <p:nvPr/>
          </p:nvSpPr>
          <p:spPr>
            <a:xfrm>
              <a:off x="6882583" y="2982451"/>
              <a:ext cx="1495981" cy="545025"/>
            </a:xfrm>
            <a:custGeom>
              <a:avLst/>
              <a:gdLst/>
              <a:ahLst/>
              <a:cxnLst/>
              <a:rect l="l" t="t" r="r" b="b"/>
              <a:pathLst>
                <a:path w="20682" h="7535" extrusionOk="0">
                  <a:moveTo>
                    <a:pt x="7625" y="1"/>
                  </a:moveTo>
                  <a:cubicBezTo>
                    <a:pt x="3301" y="1"/>
                    <a:pt x="0" y="1323"/>
                    <a:pt x="0" y="1323"/>
                  </a:cubicBezTo>
                  <a:cubicBezTo>
                    <a:pt x="4028" y="6121"/>
                    <a:pt x="8781" y="7534"/>
                    <a:pt x="12840" y="7534"/>
                  </a:cubicBezTo>
                  <a:cubicBezTo>
                    <a:pt x="16196" y="7534"/>
                    <a:pt x="19077" y="6568"/>
                    <a:pt x="20682" y="5750"/>
                  </a:cubicBezTo>
                  <a:cubicBezTo>
                    <a:pt x="16694" y="1177"/>
                    <a:pt x="11704" y="1"/>
                    <a:pt x="7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15;p36">
              <a:extLst>
                <a:ext uri="{FF2B5EF4-FFF2-40B4-BE49-F238E27FC236}">
                  <a16:creationId xmlns:a16="http://schemas.microsoft.com/office/drawing/2014/main" id="{252E880C-5D21-4C61-8DC3-40156A6FF6AD}"/>
                </a:ext>
              </a:extLst>
            </p:cNvPr>
            <p:cNvSpPr/>
            <p:nvPr/>
          </p:nvSpPr>
          <p:spPr>
            <a:xfrm>
              <a:off x="6970756" y="2364444"/>
              <a:ext cx="1390954" cy="704157"/>
            </a:xfrm>
            <a:custGeom>
              <a:avLst/>
              <a:gdLst/>
              <a:ahLst/>
              <a:cxnLst/>
              <a:rect l="l" t="t" r="r" b="b"/>
              <a:pathLst>
                <a:path w="19230" h="9735" extrusionOk="0">
                  <a:moveTo>
                    <a:pt x="15608" y="1"/>
                  </a:moveTo>
                  <a:cubicBezTo>
                    <a:pt x="5637" y="1"/>
                    <a:pt x="1" y="9208"/>
                    <a:pt x="1" y="9208"/>
                  </a:cubicBezTo>
                  <a:cubicBezTo>
                    <a:pt x="1545" y="9572"/>
                    <a:pt x="2997" y="9735"/>
                    <a:pt x="4357" y="9735"/>
                  </a:cubicBezTo>
                  <a:cubicBezTo>
                    <a:pt x="12806" y="9735"/>
                    <a:pt x="17712" y="3468"/>
                    <a:pt x="19229" y="397"/>
                  </a:cubicBezTo>
                  <a:cubicBezTo>
                    <a:pt x="17966" y="123"/>
                    <a:pt x="16758" y="1"/>
                    <a:pt x="1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6;p36">
              <a:extLst>
                <a:ext uri="{FF2B5EF4-FFF2-40B4-BE49-F238E27FC236}">
                  <a16:creationId xmlns:a16="http://schemas.microsoft.com/office/drawing/2014/main" id="{DA3AA24A-06A9-4CDB-AD7D-2958FABE6BB8}"/>
                </a:ext>
              </a:extLst>
            </p:cNvPr>
            <p:cNvSpPr/>
            <p:nvPr/>
          </p:nvSpPr>
          <p:spPr>
            <a:xfrm>
              <a:off x="6955855" y="1790415"/>
              <a:ext cx="1038550" cy="837827"/>
            </a:xfrm>
            <a:custGeom>
              <a:avLst/>
              <a:gdLst/>
              <a:ahLst/>
              <a:cxnLst/>
              <a:rect l="l" t="t" r="r" b="b"/>
              <a:pathLst>
                <a:path w="14358" h="11583" extrusionOk="0">
                  <a:moveTo>
                    <a:pt x="14357" y="1"/>
                  </a:moveTo>
                  <a:lnTo>
                    <a:pt x="14357" y="1"/>
                  </a:lnTo>
                  <a:cubicBezTo>
                    <a:pt x="3465" y="398"/>
                    <a:pt x="0" y="11583"/>
                    <a:pt x="0" y="11583"/>
                  </a:cubicBezTo>
                  <a:cubicBezTo>
                    <a:pt x="9981" y="11411"/>
                    <a:pt x="13636" y="3399"/>
                    <a:pt x="14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7;p36">
              <a:extLst>
                <a:ext uri="{FF2B5EF4-FFF2-40B4-BE49-F238E27FC236}">
                  <a16:creationId xmlns:a16="http://schemas.microsoft.com/office/drawing/2014/main" id="{255CF1DF-7A99-4F00-B9EB-24DA9BDBC1DF}"/>
                </a:ext>
              </a:extLst>
            </p:cNvPr>
            <p:cNvSpPr/>
            <p:nvPr/>
          </p:nvSpPr>
          <p:spPr>
            <a:xfrm>
              <a:off x="5171197" y="2982524"/>
              <a:ext cx="1496342" cy="544953"/>
            </a:xfrm>
            <a:custGeom>
              <a:avLst/>
              <a:gdLst/>
              <a:ahLst/>
              <a:cxnLst/>
              <a:rect l="l" t="t" r="r" b="b"/>
              <a:pathLst>
                <a:path w="20687" h="7534" extrusionOk="0">
                  <a:moveTo>
                    <a:pt x="13064" y="0"/>
                  </a:moveTo>
                  <a:cubicBezTo>
                    <a:pt x="8984" y="0"/>
                    <a:pt x="3991" y="1177"/>
                    <a:pt x="1" y="5753"/>
                  </a:cubicBezTo>
                  <a:cubicBezTo>
                    <a:pt x="1605" y="6569"/>
                    <a:pt x="4485" y="7534"/>
                    <a:pt x="7840" y="7534"/>
                  </a:cubicBezTo>
                  <a:cubicBezTo>
                    <a:pt x="11900" y="7534"/>
                    <a:pt x="16656" y="6121"/>
                    <a:pt x="20687" y="1322"/>
                  </a:cubicBezTo>
                  <a:cubicBezTo>
                    <a:pt x="20687" y="1322"/>
                    <a:pt x="17387" y="0"/>
                    <a:pt x="13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8;p36">
              <a:extLst>
                <a:ext uri="{FF2B5EF4-FFF2-40B4-BE49-F238E27FC236}">
                  <a16:creationId xmlns:a16="http://schemas.microsoft.com/office/drawing/2014/main" id="{30A3C43C-E412-4936-9D6F-7FF911B28299}"/>
                </a:ext>
              </a:extLst>
            </p:cNvPr>
            <p:cNvSpPr/>
            <p:nvPr/>
          </p:nvSpPr>
          <p:spPr>
            <a:xfrm>
              <a:off x="5188412" y="2364444"/>
              <a:ext cx="1390882" cy="704157"/>
            </a:xfrm>
            <a:custGeom>
              <a:avLst/>
              <a:gdLst/>
              <a:ahLst/>
              <a:cxnLst/>
              <a:rect l="l" t="t" r="r" b="b"/>
              <a:pathLst>
                <a:path w="19229" h="9735" extrusionOk="0">
                  <a:moveTo>
                    <a:pt x="3622" y="1"/>
                  </a:moveTo>
                  <a:cubicBezTo>
                    <a:pt x="2472" y="1"/>
                    <a:pt x="1264" y="123"/>
                    <a:pt x="1" y="397"/>
                  </a:cubicBezTo>
                  <a:cubicBezTo>
                    <a:pt x="1518" y="3468"/>
                    <a:pt x="6424" y="9735"/>
                    <a:pt x="14873" y="9735"/>
                  </a:cubicBezTo>
                  <a:cubicBezTo>
                    <a:pt x="16233" y="9735"/>
                    <a:pt x="17685" y="9572"/>
                    <a:pt x="19229" y="9208"/>
                  </a:cubicBezTo>
                  <a:cubicBezTo>
                    <a:pt x="19229" y="9208"/>
                    <a:pt x="13593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9;p36">
              <a:extLst>
                <a:ext uri="{FF2B5EF4-FFF2-40B4-BE49-F238E27FC236}">
                  <a16:creationId xmlns:a16="http://schemas.microsoft.com/office/drawing/2014/main" id="{02AD9E38-1869-4EEB-9C8E-E604D7D4DB47}"/>
                </a:ext>
              </a:extLst>
            </p:cNvPr>
            <p:cNvSpPr/>
            <p:nvPr/>
          </p:nvSpPr>
          <p:spPr>
            <a:xfrm>
              <a:off x="5555716" y="1790415"/>
              <a:ext cx="1038261" cy="837827"/>
            </a:xfrm>
            <a:custGeom>
              <a:avLst/>
              <a:gdLst/>
              <a:ahLst/>
              <a:cxnLst/>
              <a:rect l="l" t="t" r="r" b="b"/>
              <a:pathLst>
                <a:path w="14354" h="11583" extrusionOk="0">
                  <a:moveTo>
                    <a:pt x="0" y="1"/>
                  </a:moveTo>
                  <a:cubicBezTo>
                    <a:pt x="721" y="3399"/>
                    <a:pt x="4377" y="11411"/>
                    <a:pt x="14353" y="11583"/>
                  </a:cubicBezTo>
                  <a:cubicBezTo>
                    <a:pt x="14353" y="11583"/>
                    <a:pt x="10893" y="39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0;p36">
              <a:extLst>
                <a:ext uri="{FF2B5EF4-FFF2-40B4-BE49-F238E27FC236}">
                  <a16:creationId xmlns:a16="http://schemas.microsoft.com/office/drawing/2014/main" id="{539AD66B-4415-4CFB-ACFD-6AF7D61EE482}"/>
                </a:ext>
              </a:extLst>
            </p:cNvPr>
            <p:cNvSpPr/>
            <p:nvPr/>
          </p:nvSpPr>
          <p:spPr>
            <a:xfrm>
              <a:off x="5506385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17693" y="1"/>
                  </a:moveTo>
                  <a:cubicBezTo>
                    <a:pt x="16821" y="1"/>
                    <a:pt x="4161" y="197"/>
                    <a:pt x="0" y="11521"/>
                  </a:cubicBezTo>
                  <a:cubicBezTo>
                    <a:pt x="423" y="11566"/>
                    <a:pt x="915" y="11594"/>
                    <a:pt x="1462" y="11594"/>
                  </a:cubicBezTo>
                  <a:cubicBezTo>
                    <a:pt x="6031" y="11594"/>
                    <a:pt x="14395" y="9661"/>
                    <a:pt x="17740" y="1"/>
                  </a:cubicBezTo>
                  <a:cubicBezTo>
                    <a:pt x="17740" y="1"/>
                    <a:pt x="17724" y="1"/>
                    <a:pt x="1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1;p36">
              <a:extLst>
                <a:ext uri="{FF2B5EF4-FFF2-40B4-BE49-F238E27FC236}">
                  <a16:creationId xmlns:a16="http://schemas.microsoft.com/office/drawing/2014/main" id="{E3E36923-13E5-4AB6-997F-7C438C24A245}"/>
                </a:ext>
              </a:extLst>
            </p:cNvPr>
            <p:cNvSpPr/>
            <p:nvPr/>
          </p:nvSpPr>
          <p:spPr>
            <a:xfrm>
              <a:off x="5261106" y="2719162"/>
              <a:ext cx="1528458" cy="517539"/>
            </a:xfrm>
            <a:custGeom>
              <a:avLst/>
              <a:gdLst/>
              <a:ahLst/>
              <a:cxnLst/>
              <a:rect l="l" t="t" r="r" b="b"/>
              <a:pathLst>
                <a:path w="21131" h="7155" extrusionOk="0">
                  <a:moveTo>
                    <a:pt x="9294" y="0"/>
                  </a:moveTo>
                  <a:cubicBezTo>
                    <a:pt x="6367" y="0"/>
                    <a:pt x="3162" y="747"/>
                    <a:pt x="1" y="2901"/>
                  </a:cubicBezTo>
                  <a:cubicBezTo>
                    <a:pt x="1881" y="4574"/>
                    <a:pt x="6097" y="7154"/>
                    <a:pt x="11303" y="7154"/>
                  </a:cubicBezTo>
                  <a:cubicBezTo>
                    <a:pt x="14333" y="7154"/>
                    <a:pt x="17697" y="6280"/>
                    <a:pt x="21131" y="3844"/>
                  </a:cubicBezTo>
                  <a:cubicBezTo>
                    <a:pt x="21131" y="3844"/>
                    <a:pt x="15930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22;p36">
              <a:extLst>
                <a:ext uri="{FF2B5EF4-FFF2-40B4-BE49-F238E27FC236}">
                  <a16:creationId xmlns:a16="http://schemas.microsoft.com/office/drawing/2014/main" id="{9F2C1665-D9F8-4701-911F-89C49CB28F90}"/>
                </a:ext>
              </a:extLst>
            </p:cNvPr>
            <p:cNvSpPr/>
            <p:nvPr/>
          </p:nvSpPr>
          <p:spPr>
            <a:xfrm>
              <a:off x="5560779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87" y="1"/>
                  </a:moveTo>
                  <a:cubicBezTo>
                    <a:pt x="58" y="1"/>
                    <a:pt x="29" y="1"/>
                    <a:pt x="1" y="1"/>
                  </a:cubicBezTo>
                  <a:cubicBezTo>
                    <a:pt x="968" y="3799"/>
                    <a:pt x="5415" y="12606"/>
                    <a:pt x="16496" y="12606"/>
                  </a:cubicBezTo>
                  <a:cubicBezTo>
                    <a:pt x="16659" y="12606"/>
                    <a:pt x="16823" y="12604"/>
                    <a:pt x="16988" y="12600"/>
                  </a:cubicBezTo>
                  <a:cubicBezTo>
                    <a:pt x="16988" y="12600"/>
                    <a:pt x="12519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23;p36">
              <a:extLst>
                <a:ext uri="{FF2B5EF4-FFF2-40B4-BE49-F238E27FC236}">
                  <a16:creationId xmlns:a16="http://schemas.microsoft.com/office/drawing/2014/main" id="{D6D84BF6-4A5F-4B14-B060-D4AFC7537404}"/>
                </a:ext>
              </a:extLst>
            </p:cNvPr>
            <p:cNvSpPr/>
            <p:nvPr/>
          </p:nvSpPr>
          <p:spPr>
            <a:xfrm>
              <a:off x="6789563" y="2997135"/>
              <a:ext cx="1283179" cy="838623"/>
            </a:xfrm>
            <a:custGeom>
              <a:avLst/>
              <a:gdLst/>
              <a:ahLst/>
              <a:cxnLst/>
              <a:rect l="l" t="t" r="r" b="b"/>
              <a:pathLst>
                <a:path w="17740" h="11594" extrusionOk="0">
                  <a:moveTo>
                    <a:pt x="47" y="1"/>
                  </a:moveTo>
                  <a:cubicBezTo>
                    <a:pt x="16" y="1"/>
                    <a:pt x="0" y="1"/>
                    <a:pt x="0" y="1"/>
                  </a:cubicBezTo>
                  <a:cubicBezTo>
                    <a:pt x="3345" y="9661"/>
                    <a:pt x="11709" y="11594"/>
                    <a:pt x="16278" y="11594"/>
                  </a:cubicBezTo>
                  <a:cubicBezTo>
                    <a:pt x="16825" y="11594"/>
                    <a:pt x="17317" y="11566"/>
                    <a:pt x="17740" y="11521"/>
                  </a:cubicBezTo>
                  <a:cubicBezTo>
                    <a:pt x="13579" y="197"/>
                    <a:pt x="91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24;p36">
              <a:extLst>
                <a:ext uri="{FF2B5EF4-FFF2-40B4-BE49-F238E27FC236}">
                  <a16:creationId xmlns:a16="http://schemas.microsoft.com/office/drawing/2014/main" id="{9FB223A2-DF13-41B4-86F4-6610DF61133C}"/>
                </a:ext>
              </a:extLst>
            </p:cNvPr>
            <p:cNvSpPr/>
            <p:nvPr/>
          </p:nvSpPr>
          <p:spPr>
            <a:xfrm>
              <a:off x="6789563" y="2719162"/>
              <a:ext cx="1528386" cy="517539"/>
            </a:xfrm>
            <a:custGeom>
              <a:avLst/>
              <a:gdLst/>
              <a:ahLst/>
              <a:cxnLst/>
              <a:rect l="l" t="t" r="r" b="b"/>
              <a:pathLst>
                <a:path w="21130" h="7155" extrusionOk="0">
                  <a:moveTo>
                    <a:pt x="11837" y="0"/>
                  </a:moveTo>
                  <a:cubicBezTo>
                    <a:pt x="5201" y="0"/>
                    <a:pt x="0" y="3844"/>
                    <a:pt x="0" y="3844"/>
                  </a:cubicBezTo>
                  <a:cubicBezTo>
                    <a:pt x="3435" y="6280"/>
                    <a:pt x="6800" y="7154"/>
                    <a:pt x="9830" y="7154"/>
                  </a:cubicBezTo>
                  <a:cubicBezTo>
                    <a:pt x="15035" y="7154"/>
                    <a:pt x="19250" y="4574"/>
                    <a:pt x="21130" y="2901"/>
                  </a:cubicBezTo>
                  <a:cubicBezTo>
                    <a:pt x="17969" y="747"/>
                    <a:pt x="14764" y="0"/>
                    <a:pt x="11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5;p36">
              <a:extLst>
                <a:ext uri="{FF2B5EF4-FFF2-40B4-BE49-F238E27FC236}">
                  <a16:creationId xmlns:a16="http://schemas.microsoft.com/office/drawing/2014/main" id="{9A31AC1F-5824-4E0C-AB74-C38EE0E76CD9}"/>
                </a:ext>
              </a:extLst>
            </p:cNvPr>
            <p:cNvSpPr/>
            <p:nvPr/>
          </p:nvSpPr>
          <p:spPr>
            <a:xfrm>
              <a:off x="6789563" y="2085820"/>
              <a:ext cx="1228785" cy="911823"/>
            </a:xfrm>
            <a:custGeom>
              <a:avLst/>
              <a:gdLst/>
              <a:ahLst/>
              <a:cxnLst/>
              <a:rect l="l" t="t" r="r" b="b"/>
              <a:pathLst>
                <a:path w="16988" h="12606" extrusionOk="0">
                  <a:moveTo>
                    <a:pt x="16901" y="1"/>
                  </a:moveTo>
                  <a:cubicBezTo>
                    <a:pt x="4469" y="1"/>
                    <a:pt x="0" y="12600"/>
                    <a:pt x="0" y="12600"/>
                  </a:cubicBezTo>
                  <a:cubicBezTo>
                    <a:pt x="165" y="12604"/>
                    <a:pt x="329" y="12606"/>
                    <a:pt x="492" y="12606"/>
                  </a:cubicBezTo>
                  <a:cubicBezTo>
                    <a:pt x="11573" y="12606"/>
                    <a:pt x="16020" y="3799"/>
                    <a:pt x="16987" y="1"/>
                  </a:cubicBezTo>
                  <a:cubicBezTo>
                    <a:pt x="16959" y="1"/>
                    <a:pt x="16930" y="1"/>
                    <a:pt x="16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26;p36">
              <a:extLst>
                <a:ext uri="{FF2B5EF4-FFF2-40B4-BE49-F238E27FC236}">
                  <a16:creationId xmlns:a16="http://schemas.microsoft.com/office/drawing/2014/main" id="{4E287913-79CD-448C-9017-170E8871BD2F}"/>
                </a:ext>
              </a:extLst>
            </p:cNvPr>
            <p:cNvSpPr/>
            <p:nvPr/>
          </p:nvSpPr>
          <p:spPr>
            <a:xfrm>
              <a:off x="6774301" y="1714321"/>
              <a:ext cx="879274" cy="1282962"/>
            </a:xfrm>
            <a:custGeom>
              <a:avLst/>
              <a:gdLst/>
              <a:ahLst/>
              <a:cxnLst/>
              <a:rect l="l" t="t" r="r" b="b"/>
              <a:pathLst>
                <a:path w="12156" h="17737" extrusionOk="0">
                  <a:moveTo>
                    <a:pt x="11731" y="1"/>
                  </a:moveTo>
                  <a:cubicBezTo>
                    <a:pt x="1" y="4307"/>
                    <a:pt x="211" y="17736"/>
                    <a:pt x="211" y="17736"/>
                  </a:cubicBezTo>
                  <a:cubicBezTo>
                    <a:pt x="11025" y="13991"/>
                    <a:pt x="12156" y="3956"/>
                    <a:pt x="11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27;p36">
              <a:extLst>
                <a:ext uri="{FF2B5EF4-FFF2-40B4-BE49-F238E27FC236}">
                  <a16:creationId xmlns:a16="http://schemas.microsoft.com/office/drawing/2014/main" id="{64643EBF-9E68-459D-B01C-A1DD2C392C4B}"/>
                </a:ext>
              </a:extLst>
            </p:cNvPr>
            <p:cNvSpPr/>
            <p:nvPr/>
          </p:nvSpPr>
          <p:spPr>
            <a:xfrm>
              <a:off x="6212205" y="1468825"/>
              <a:ext cx="1056055" cy="1528458"/>
            </a:xfrm>
            <a:custGeom>
              <a:avLst/>
              <a:gdLst/>
              <a:ahLst/>
              <a:cxnLst/>
              <a:rect l="l" t="t" r="r" b="b"/>
              <a:pathLst>
                <a:path w="14600" h="21131" extrusionOk="0">
                  <a:moveTo>
                    <a:pt x="7035" y="0"/>
                  </a:moveTo>
                  <a:lnTo>
                    <a:pt x="7035" y="0"/>
                  </a:lnTo>
                  <a:cubicBezTo>
                    <a:pt x="1" y="10331"/>
                    <a:pt x="7982" y="21130"/>
                    <a:pt x="7982" y="21130"/>
                  </a:cubicBezTo>
                  <a:cubicBezTo>
                    <a:pt x="14599" y="11797"/>
                    <a:pt x="9685" y="2974"/>
                    <a:pt x="7035" y="0"/>
                  </a:cubicBezTo>
                  <a:close/>
                </a:path>
              </a:pathLst>
            </a:custGeom>
            <a:solidFill>
              <a:srgbClr val="95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28;p36">
              <a:extLst>
                <a:ext uri="{FF2B5EF4-FFF2-40B4-BE49-F238E27FC236}">
                  <a16:creationId xmlns:a16="http://schemas.microsoft.com/office/drawing/2014/main" id="{AF5E29BC-D2D5-446F-B42A-C4C6216FB4F4}"/>
                </a:ext>
              </a:extLst>
            </p:cNvPr>
            <p:cNvSpPr/>
            <p:nvPr/>
          </p:nvSpPr>
          <p:spPr>
            <a:xfrm>
              <a:off x="5873979" y="1768426"/>
              <a:ext cx="934753" cy="1228857"/>
            </a:xfrm>
            <a:custGeom>
              <a:avLst/>
              <a:gdLst/>
              <a:ahLst/>
              <a:cxnLst/>
              <a:rect l="l" t="t" r="r" b="b"/>
              <a:pathLst>
                <a:path w="12923" h="16989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12503"/>
                    <a:pt x="12658" y="16988"/>
                    <a:pt x="12658" y="16988"/>
                  </a:cubicBezTo>
                  <a:cubicBezTo>
                    <a:pt x="12923" y="5546"/>
                    <a:pt x="3913" y="98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29;p36">
              <a:extLst>
                <a:ext uri="{FF2B5EF4-FFF2-40B4-BE49-F238E27FC236}">
                  <a16:creationId xmlns:a16="http://schemas.microsoft.com/office/drawing/2014/main" id="{3DB8701A-2C00-4F9D-8304-4D134D7A1B9A}"/>
                </a:ext>
              </a:extLst>
            </p:cNvPr>
            <p:cNvSpPr/>
            <p:nvPr/>
          </p:nvSpPr>
          <p:spPr>
            <a:xfrm>
              <a:off x="6369529" y="1273166"/>
              <a:ext cx="854464" cy="768243"/>
            </a:xfrm>
            <a:custGeom>
              <a:avLst/>
              <a:gdLst/>
              <a:ahLst/>
              <a:cxnLst/>
              <a:rect l="l" t="t" r="r" b="b"/>
              <a:pathLst>
                <a:path w="11813" h="10621" extrusionOk="0">
                  <a:moveTo>
                    <a:pt x="8679" y="1"/>
                  </a:moveTo>
                  <a:lnTo>
                    <a:pt x="3219" y="827"/>
                  </a:lnTo>
                  <a:cubicBezTo>
                    <a:pt x="3219" y="827"/>
                    <a:pt x="3305" y="2892"/>
                    <a:pt x="2791" y="3750"/>
                  </a:cubicBezTo>
                  <a:cubicBezTo>
                    <a:pt x="2272" y="4607"/>
                    <a:pt x="530" y="5153"/>
                    <a:pt x="265" y="6100"/>
                  </a:cubicBezTo>
                  <a:cubicBezTo>
                    <a:pt x="0" y="7043"/>
                    <a:pt x="752" y="8769"/>
                    <a:pt x="2670" y="10055"/>
                  </a:cubicBezTo>
                  <a:cubicBezTo>
                    <a:pt x="3264" y="10453"/>
                    <a:pt x="4123" y="10620"/>
                    <a:pt x="5063" y="10620"/>
                  </a:cubicBezTo>
                  <a:cubicBezTo>
                    <a:pt x="7162" y="10620"/>
                    <a:pt x="9661" y="9785"/>
                    <a:pt x="10495" y="8816"/>
                  </a:cubicBezTo>
                  <a:cubicBezTo>
                    <a:pt x="11707" y="7413"/>
                    <a:pt x="11812" y="6158"/>
                    <a:pt x="11384" y="5507"/>
                  </a:cubicBezTo>
                  <a:cubicBezTo>
                    <a:pt x="10955" y="4856"/>
                    <a:pt x="9685" y="4665"/>
                    <a:pt x="9182" y="3972"/>
                  </a:cubicBezTo>
                  <a:cubicBezTo>
                    <a:pt x="8679" y="3278"/>
                    <a:pt x="8679" y="1"/>
                    <a:pt x="8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30;p36">
              <a:extLst>
                <a:ext uri="{FF2B5EF4-FFF2-40B4-BE49-F238E27FC236}">
                  <a16:creationId xmlns:a16="http://schemas.microsoft.com/office/drawing/2014/main" id="{E1DF0951-C7EB-45C6-86B0-04B94394EA06}"/>
                </a:ext>
              </a:extLst>
            </p:cNvPr>
            <p:cNvSpPr/>
            <p:nvPr/>
          </p:nvSpPr>
          <p:spPr>
            <a:xfrm>
              <a:off x="6202079" y="3079811"/>
              <a:ext cx="847448" cy="1025530"/>
            </a:xfrm>
            <a:custGeom>
              <a:avLst/>
              <a:gdLst/>
              <a:ahLst/>
              <a:cxnLst/>
              <a:rect l="l" t="t" r="r" b="b"/>
              <a:pathLst>
                <a:path w="11716" h="14178" extrusionOk="0">
                  <a:moveTo>
                    <a:pt x="7900" y="1"/>
                  </a:moveTo>
                  <a:cubicBezTo>
                    <a:pt x="7547" y="1"/>
                    <a:pt x="7319" y="27"/>
                    <a:pt x="7319" y="27"/>
                  </a:cubicBezTo>
                  <a:cubicBezTo>
                    <a:pt x="7319" y="27"/>
                    <a:pt x="1641" y="511"/>
                    <a:pt x="819" y="4396"/>
                  </a:cubicBezTo>
                  <a:lnTo>
                    <a:pt x="0" y="8285"/>
                  </a:lnTo>
                  <a:cubicBezTo>
                    <a:pt x="0" y="8285"/>
                    <a:pt x="1361" y="13402"/>
                    <a:pt x="1937" y="14178"/>
                  </a:cubicBezTo>
                  <a:cubicBezTo>
                    <a:pt x="1937" y="14178"/>
                    <a:pt x="3866" y="9447"/>
                    <a:pt x="5916" y="7272"/>
                  </a:cubicBezTo>
                  <a:cubicBezTo>
                    <a:pt x="7970" y="5097"/>
                    <a:pt x="9420" y="3745"/>
                    <a:pt x="11715" y="2467"/>
                  </a:cubicBezTo>
                  <a:cubicBezTo>
                    <a:pt x="11366" y="266"/>
                    <a:pt x="9013" y="1"/>
                    <a:pt x="7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1;p36">
              <a:extLst>
                <a:ext uri="{FF2B5EF4-FFF2-40B4-BE49-F238E27FC236}">
                  <a16:creationId xmlns:a16="http://schemas.microsoft.com/office/drawing/2014/main" id="{C9B17F11-2A04-4D81-90A9-15BD16063885}"/>
                </a:ext>
              </a:extLst>
            </p:cNvPr>
            <p:cNvSpPr/>
            <p:nvPr/>
          </p:nvSpPr>
          <p:spPr>
            <a:xfrm>
              <a:off x="6556725" y="3011818"/>
              <a:ext cx="758334" cy="847737"/>
            </a:xfrm>
            <a:custGeom>
              <a:avLst/>
              <a:gdLst/>
              <a:ahLst/>
              <a:cxnLst/>
              <a:rect l="l" t="t" r="r" b="b"/>
              <a:pathLst>
                <a:path w="10484" h="117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9" y="2175"/>
                    <a:pt x="2030" y="4518"/>
                  </a:cubicBezTo>
                  <a:cubicBezTo>
                    <a:pt x="3453" y="6692"/>
                    <a:pt x="9010" y="11719"/>
                    <a:pt x="9010" y="11719"/>
                  </a:cubicBezTo>
                  <a:cubicBezTo>
                    <a:pt x="9010" y="11719"/>
                    <a:pt x="10483" y="9132"/>
                    <a:pt x="9010" y="6256"/>
                  </a:cubicBezTo>
                  <a:cubicBezTo>
                    <a:pt x="7537" y="33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2;p36">
              <a:extLst>
                <a:ext uri="{FF2B5EF4-FFF2-40B4-BE49-F238E27FC236}">
                  <a16:creationId xmlns:a16="http://schemas.microsoft.com/office/drawing/2014/main" id="{8C399D2A-6190-4258-AAC1-8FC2E934C6AC}"/>
                </a:ext>
              </a:extLst>
            </p:cNvPr>
            <p:cNvSpPr/>
            <p:nvPr/>
          </p:nvSpPr>
          <p:spPr>
            <a:xfrm>
              <a:off x="6724970" y="3255434"/>
              <a:ext cx="957176" cy="1133523"/>
            </a:xfrm>
            <a:custGeom>
              <a:avLst/>
              <a:gdLst/>
              <a:ahLst/>
              <a:cxnLst/>
              <a:rect l="l" t="t" r="r" b="b"/>
              <a:pathLst>
                <a:path w="13233" h="15671" extrusionOk="0">
                  <a:moveTo>
                    <a:pt x="10764" y="0"/>
                  </a:moveTo>
                  <a:cubicBezTo>
                    <a:pt x="9275" y="0"/>
                    <a:pt x="7278" y="947"/>
                    <a:pt x="5679" y="3870"/>
                  </a:cubicBezTo>
                  <a:cubicBezTo>
                    <a:pt x="3933" y="7061"/>
                    <a:pt x="2319" y="8238"/>
                    <a:pt x="1743" y="8570"/>
                  </a:cubicBezTo>
                  <a:cubicBezTo>
                    <a:pt x="1166" y="8897"/>
                    <a:pt x="79" y="8963"/>
                    <a:pt x="40" y="10062"/>
                  </a:cubicBezTo>
                  <a:cubicBezTo>
                    <a:pt x="1" y="11157"/>
                    <a:pt x="850" y="10881"/>
                    <a:pt x="1287" y="11925"/>
                  </a:cubicBezTo>
                  <a:cubicBezTo>
                    <a:pt x="1719" y="12969"/>
                    <a:pt x="1298" y="13975"/>
                    <a:pt x="2853" y="14552"/>
                  </a:cubicBezTo>
                  <a:cubicBezTo>
                    <a:pt x="3291" y="15384"/>
                    <a:pt x="3804" y="15671"/>
                    <a:pt x="4216" y="15671"/>
                  </a:cubicBezTo>
                  <a:cubicBezTo>
                    <a:pt x="4438" y="15671"/>
                    <a:pt x="4631" y="15587"/>
                    <a:pt x="4767" y="15460"/>
                  </a:cubicBezTo>
                  <a:cubicBezTo>
                    <a:pt x="4587" y="15054"/>
                    <a:pt x="3878" y="14891"/>
                    <a:pt x="3605" y="14096"/>
                  </a:cubicBezTo>
                  <a:cubicBezTo>
                    <a:pt x="3329" y="13301"/>
                    <a:pt x="3379" y="11192"/>
                    <a:pt x="3434" y="10623"/>
                  </a:cubicBezTo>
                  <a:cubicBezTo>
                    <a:pt x="3582" y="9061"/>
                    <a:pt x="11957" y="3527"/>
                    <a:pt x="12806" y="1804"/>
                  </a:cubicBezTo>
                  <a:cubicBezTo>
                    <a:pt x="13233" y="944"/>
                    <a:pt x="12252" y="0"/>
                    <a:pt x="10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3;p36">
              <a:extLst>
                <a:ext uri="{FF2B5EF4-FFF2-40B4-BE49-F238E27FC236}">
                  <a16:creationId xmlns:a16="http://schemas.microsoft.com/office/drawing/2014/main" id="{F1FC5B60-30A4-418A-9204-5B42981B9F6F}"/>
                </a:ext>
              </a:extLst>
            </p:cNvPr>
            <p:cNvSpPr/>
            <p:nvPr/>
          </p:nvSpPr>
          <p:spPr>
            <a:xfrm>
              <a:off x="6682439" y="2492906"/>
              <a:ext cx="1206217" cy="1366650"/>
            </a:xfrm>
            <a:custGeom>
              <a:avLst/>
              <a:gdLst/>
              <a:ahLst/>
              <a:cxnLst/>
              <a:rect l="l" t="t" r="r" b="b"/>
              <a:pathLst>
                <a:path w="16676" h="18894" extrusionOk="0">
                  <a:moveTo>
                    <a:pt x="6341" y="0"/>
                  </a:moveTo>
                  <a:lnTo>
                    <a:pt x="1306" y="7245"/>
                  </a:lnTo>
                  <a:lnTo>
                    <a:pt x="0" y="9116"/>
                  </a:lnTo>
                  <a:cubicBezTo>
                    <a:pt x="0" y="9116"/>
                    <a:pt x="7607" y="16255"/>
                    <a:pt x="7272" y="18893"/>
                  </a:cubicBezTo>
                  <a:cubicBezTo>
                    <a:pt x="7783" y="18500"/>
                    <a:pt x="8293" y="18114"/>
                    <a:pt x="8800" y="17732"/>
                  </a:cubicBezTo>
                  <a:cubicBezTo>
                    <a:pt x="12977" y="14579"/>
                    <a:pt x="16676" y="11898"/>
                    <a:pt x="16458" y="9649"/>
                  </a:cubicBezTo>
                  <a:cubicBezTo>
                    <a:pt x="16212" y="7136"/>
                    <a:pt x="12163" y="3773"/>
                    <a:pt x="11099" y="2900"/>
                  </a:cubicBezTo>
                  <a:cubicBezTo>
                    <a:pt x="10035" y="2023"/>
                    <a:pt x="6341" y="0"/>
                    <a:pt x="6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4;p36">
              <a:extLst>
                <a:ext uri="{FF2B5EF4-FFF2-40B4-BE49-F238E27FC236}">
                  <a16:creationId xmlns:a16="http://schemas.microsoft.com/office/drawing/2014/main" id="{69245C53-4E0B-4D69-8EB0-30E85CDC08FB}"/>
                </a:ext>
              </a:extLst>
            </p:cNvPr>
            <p:cNvSpPr/>
            <p:nvPr/>
          </p:nvSpPr>
          <p:spPr>
            <a:xfrm>
              <a:off x="6682439" y="3016882"/>
              <a:ext cx="636526" cy="842674"/>
            </a:xfrm>
            <a:custGeom>
              <a:avLst/>
              <a:gdLst/>
              <a:ahLst/>
              <a:cxnLst/>
              <a:rect l="l" t="t" r="r" b="b"/>
              <a:pathLst>
                <a:path w="8800" h="11650" extrusionOk="0">
                  <a:moveTo>
                    <a:pt x="1306" y="1"/>
                  </a:moveTo>
                  <a:lnTo>
                    <a:pt x="0" y="1872"/>
                  </a:lnTo>
                  <a:cubicBezTo>
                    <a:pt x="0" y="1872"/>
                    <a:pt x="7607" y="9011"/>
                    <a:pt x="7272" y="11649"/>
                  </a:cubicBezTo>
                  <a:cubicBezTo>
                    <a:pt x="7568" y="11423"/>
                    <a:pt x="7864" y="11197"/>
                    <a:pt x="8157" y="10975"/>
                  </a:cubicBezTo>
                  <a:lnTo>
                    <a:pt x="8340" y="10835"/>
                  </a:lnTo>
                  <a:lnTo>
                    <a:pt x="8800" y="10488"/>
                  </a:lnTo>
                  <a:cubicBezTo>
                    <a:pt x="8207" y="8703"/>
                    <a:pt x="6493" y="6174"/>
                    <a:pt x="4548" y="4253"/>
                  </a:cubicBezTo>
                  <a:cubicBezTo>
                    <a:pt x="3558" y="3282"/>
                    <a:pt x="2354" y="1599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5;p36">
              <a:extLst>
                <a:ext uri="{FF2B5EF4-FFF2-40B4-BE49-F238E27FC236}">
                  <a16:creationId xmlns:a16="http://schemas.microsoft.com/office/drawing/2014/main" id="{E2712C06-672F-49DB-A746-2F382705F606}"/>
                </a:ext>
              </a:extLst>
            </p:cNvPr>
            <p:cNvSpPr/>
            <p:nvPr/>
          </p:nvSpPr>
          <p:spPr>
            <a:xfrm>
              <a:off x="6795711" y="3133047"/>
              <a:ext cx="489980" cy="677466"/>
            </a:xfrm>
            <a:custGeom>
              <a:avLst/>
              <a:gdLst/>
              <a:ahLst/>
              <a:cxnLst/>
              <a:rect l="l" t="t" r="r" b="b"/>
              <a:pathLst>
                <a:path w="6774" h="9366" extrusionOk="0">
                  <a:moveTo>
                    <a:pt x="124" y="1"/>
                  </a:moveTo>
                  <a:cubicBezTo>
                    <a:pt x="110" y="1"/>
                    <a:pt x="96" y="9"/>
                    <a:pt x="90" y="28"/>
                  </a:cubicBezTo>
                  <a:cubicBezTo>
                    <a:pt x="1" y="495"/>
                    <a:pt x="145" y="975"/>
                    <a:pt x="480" y="1314"/>
                  </a:cubicBezTo>
                  <a:cubicBezTo>
                    <a:pt x="819" y="1669"/>
                    <a:pt x="1283" y="1731"/>
                    <a:pt x="1712" y="1926"/>
                  </a:cubicBezTo>
                  <a:cubicBezTo>
                    <a:pt x="1914" y="2015"/>
                    <a:pt x="2093" y="2148"/>
                    <a:pt x="2175" y="2362"/>
                  </a:cubicBezTo>
                  <a:cubicBezTo>
                    <a:pt x="2261" y="2592"/>
                    <a:pt x="2242" y="2853"/>
                    <a:pt x="2261" y="3095"/>
                  </a:cubicBezTo>
                  <a:cubicBezTo>
                    <a:pt x="2281" y="3333"/>
                    <a:pt x="2335" y="3562"/>
                    <a:pt x="2499" y="3746"/>
                  </a:cubicBezTo>
                  <a:cubicBezTo>
                    <a:pt x="2631" y="3890"/>
                    <a:pt x="2811" y="3979"/>
                    <a:pt x="2990" y="4046"/>
                  </a:cubicBezTo>
                  <a:cubicBezTo>
                    <a:pt x="3309" y="4167"/>
                    <a:pt x="3820" y="4233"/>
                    <a:pt x="3902" y="4630"/>
                  </a:cubicBezTo>
                  <a:cubicBezTo>
                    <a:pt x="3956" y="4891"/>
                    <a:pt x="3863" y="5160"/>
                    <a:pt x="3929" y="5418"/>
                  </a:cubicBezTo>
                  <a:cubicBezTo>
                    <a:pt x="3980" y="5616"/>
                    <a:pt x="4120" y="5780"/>
                    <a:pt x="4303" y="5862"/>
                  </a:cubicBezTo>
                  <a:cubicBezTo>
                    <a:pt x="4482" y="5944"/>
                    <a:pt x="4677" y="5975"/>
                    <a:pt x="4872" y="6018"/>
                  </a:cubicBezTo>
                  <a:cubicBezTo>
                    <a:pt x="5051" y="6057"/>
                    <a:pt x="5254" y="6103"/>
                    <a:pt x="5379" y="6251"/>
                  </a:cubicBezTo>
                  <a:cubicBezTo>
                    <a:pt x="5546" y="6450"/>
                    <a:pt x="5500" y="6762"/>
                    <a:pt x="5464" y="6996"/>
                  </a:cubicBezTo>
                  <a:cubicBezTo>
                    <a:pt x="5429" y="7226"/>
                    <a:pt x="5398" y="7471"/>
                    <a:pt x="5472" y="7701"/>
                  </a:cubicBezTo>
                  <a:cubicBezTo>
                    <a:pt x="5558" y="7970"/>
                    <a:pt x="5768" y="8091"/>
                    <a:pt x="6022" y="8181"/>
                  </a:cubicBezTo>
                  <a:cubicBezTo>
                    <a:pt x="6162" y="8227"/>
                    <a:pt x="6310" y="8270"/>
                    <a:pt x="6400" y="8399"/>
                  </a:cubicBezTo>
                  <a:cubicBezTo>
                    <a:pt x="6478" y="8512"/>
                    <a:pt x="6509" y="8660"/>
                    <a:pt x="6524" y="8800"/>
                  </a:cubicBezTo>
                  <a:cubicBezTo>
                    <a:pt x="6544" y="8983"/>
                    <a:pt x="6544" y="9186"/>
                    <a:pt x="6591" y="9365"/>
                  </a:cubicBezTo>
                  <a:lnTo>
                    <a:pt x="6774" y="9229"/>
                  </a:lnTo>
                  <a:cubicBezTo>
                    <a:pt x="6727" y="8983"/>
                    <a:pt x="6754" y="8730"/>
                    <a:pt x="6680" y="8492"/>
                  </a:cubicBezTo>
                  <a:cubicBezTo>
                    <a:pt x="6610" y="8266"/>
                    <a:pt x="6439" y="8091"/>
                    <a:pt x="6217" y="8013"/>
                  </a:cubicBezTo>
                  <a:cubicBezTo>
                    <a:pt x="5991" y="7927"/>
                    <a:pt x="5757" y="7877"/>
                    <a:pt x="5687" y="7612"/>
                  </a:cubicBezTo>
                  <a:cubicBezTo>
                    <a:pt x="5562" y="7148"/>
                    <a:pt x="5874" y="6668"/>
                    <a:pt x="5644" y="6220"/>
                  </a:cubicBezTo>
                  <a:cubicBezTo>
                    <a:pt x="5457" y="5850"/>
                    <a:pt x="5016" y="5811"/>
                    <a:pt x="4662" y="5725"/>
                  </a:cubicBezTo>
                  <a:cubicBezTo>
                    <a:pt x="4494" y="5683"/>
                    <a:pt x="4307" y="5628"/>
                    <a:pt x="4213" y="5472"/>
                  </a:cubicBezTo>
                  <a:cubicBezTo>
                    <a:pt x="4085" y="5258"/>
                    <a:pt x="4178" y="4965"/>
                    <a:pt x="4167" y="4732"/>
                  </a:cubicBezTo>
                  <a:cubicBezTo>
                    <a:pt x="4143" y="4283"/>
                    <a:pt x="3824" y="4069"/>
                    <a:pt x="3438" y="3929"/>
                  </a:cubicBezTo>
                  <a:cubicBezTo>
                    <a:pt x="3083" y="3804"/>
                    <a:pt x="2666" y="3714"/>
                    <a:pt x="2557" y="3301"/>
                  </a:cubicBezTo>
                  <a:cubicBezTo>
                    <a:pt x="2440" y="2853"/>
                    <a:pt x="2577" y="2358"/>
                    <a:pt x="2242" y="1988"/>
                  </a:cubicBezTo>
                  <a:cubicBezTo>
                    <a:pt x="1903" y="1618"/>
                    <a:pt x="1349" y="1602"/>
                    <a:pt x="928" y="1384"/>
                  </a:cubicBezTo>
                  <a:cubicBezTo>
                    <a:pt x="441" y="1131"/>
                    <a:pt x="153" y="577"/>
                    <a:pt x="164" y="36"/>
                  </a:cubicBezTo>
                  <a:cubicBezTo>
                    <a:pt x="162" y="14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6;p36">
              <a:extLst>
                <a:ext uri="{FF2B5EF4-FFF2-40B4-BE49-F238E27FC236}">
                  <a16:creationId xmlns:a16="http://schemas.microsoft.com/office/drawing/2014/main" id="{CC69FD23-6C83-4B5C-8E25-3A4C90D16758}"/>
                </a:ext>
              </a:extLst>
            </p:cNvPr>
            <p:cNvSpPr/>
            <p:nvPr/>
          </p:nvSpPr>
          <p:spPr>
            <a:xfrm>
              <a:off x="5846927" y="3078075"/>
              <a:ext cx="909147" cy="1444480"/>
            </a:xfrm>
            <a:custGeom>
              <a:avLst/>
              <a:gdLst/>
              <a:ahLst/>
              <a:cxnLst/>
              <a:rect l="l" t="t" r="r" b="b"/>
              <a:pathLst>
                <a:path w="12569" h="19970" extrusionOk="0">
                  <a:moveTo>
                    <a:pt x="2847" y="0"/>
                  </a:moveTo>
                  <a:cubicBezTo>
                    <a:pt x="2294" y="0"/>
                    <a:pt x="1776" y="153"/>
                    <a:pt x="1360" y="472"/>
                  </a:cubicBezTo>
                  <a:cubicBezTo>
                    <a:pt x="0" y="1517"/>
                    <a:pt x="1520" y="5355"/>
                    <a:pt x="3843" y="8395"/>
                  </a:cubicBezTo>
                  <a:cubicBezTo>
                    <a:pt x="3889" y="8461"/>
                    <a:pt x="8566" y="12986"/>
                    <a:pt x="9045" y="14428"/>
                  </a:cubicBezTo>
                  <a:cubicBezTo>
                    <a:pt x="9279" y="15133"/>
                    <a:pt x="9252" y="16053"/>
                    <a:pt x="9166" y="16813"/>
                  </a:cubicBezTo>
                  <a:cubicBezTo>
                    <a:pt x="9065" y="17639"/>
                    <a:pt x="8683" y="18399"/>
                    <a:pt x="8079" y="18972"/>
                  </a:cubicBezTo>
                  <a:cubicBezTo>
                    <a:pt x="7716" y="19315"/>
                    <a:pt x="7377" y="19661"/>
                    <a:pt x="7416" y="19739"/>
                  </a:cubicBezTo>
                  <a:cubicBezTo>
                    <a:pt x="7456" y="19817"/>
                    <a:pt x="7639" y="19969"/>
                    <a:pt x="7921" y="19969"/>
                  </a:cubicBezTo>
                  <a:cubicBezTo>
                    <a:pt x="8220" y="19969"/>
                    <a:pt x="8630" y="19797"/>
                    <a:pt x="9096" y="19178"/>
                  </a:cubicBezTo>
                  <a:cubicBezTo>
                    <a:pt x="10620" y="18617"/>
                    <a:pt x="10725" y="18270"/>
                    <a:pt x="10807" y="17576"/>
                  </a:cubicBezTo>
                  <a:cubicBezTo>
                    <a:pt x="10885" y="16883"/>
                    <a:pt x="10994" y="15842"/>
                    <a:pt x="11446" y="15203"/>
                  </a:cubicBezTo>
                  <a:cubicBezTo>
                    <a:pt x="11898" y="14560"/>
                    <a:pt x="12568" y="13921"/>
                    <a:pt x="12140" y="13333"/>
                  </a:cubicBezTo>
                  <a:cubicBezTo>
                    <a:pt x="11715" y="12748"/>
                    <a:pt x="10779" y="12935"/>
                    <a:pt x="10113" y="12000"/>
                  </a:cubicBezTo>
                  <a:cubicBezTo>
                    <a:pt x="9443" y="11064"/>
                    <a:pt x="7471" y="4260"/>
                    <a:pt x="6321" y="2210"/>
                  </a:cubicBezTo>
                  <a:cubicBezTo>
                    <a:pt x="5526" y="786"/>
                    <a:pt x="4100" y="0"/>
                    <a:pt x="2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37;p36">
              <a:extLst>
                <a:ext uri="{FF2B5EF4-FFF2-40B4-BE49-F238E27FC236}">
                  <a16:creationId xmlns:a16="http://schemas.microsoft.com/office/drawing/2014/main" id="{5FE34184-9CA9-41FB-A201-287A574780B8}"/>
                </a:ext>
              </a:extLst>
            </p:cNvPr>
            <p:cNvSpPr/>
            <p:nvPr/>
          </p:nvSpPr>
          <p:spPr>
            <a:xfrm>
              <a:off x="5771050" y="2355403"/>
              <a:ext cx="1551315" cy="1749940"/>
            </a:xfrm>
            <a:custGeom>
              <a:avLst/>
              <a:gdLst/>
              <a:ahLst/>
              <a:cxnLst/>
              <a:rect l="l" t="t" r="r" b="b"/>
              <a:pathLst>
                <a:path w="21447" h="24193" extrusionOk="0">
                  <a:moveTo>
                    <a:pt x="16907" y="0"/>
                  </a:moveTo>
                  <a:cubicBezTo>
                    <a:pt x="14145" y="0"/>
                    <a:pt x="10850" y="1060"/>
                    <a:pt x="10850" y="1060"/>
                  </a:cubicBezTo>
                  <a:lnTo>
                    <a:pt x="10878" y="2848"/>
                  </a:lnTo>
                  <a:cubicBezTo>
                    <a:pt x="10878" y="2848"/>
                    <a:pt x="1645" y="7973"/>
                    <a:pt x="698" y="9836"/>
                  </a:cubicBezTo>
                  <a:cubicBezTo>
                    <a:pt x="1" y="11204"/>
                    <a:pt x="3415" y="17373"/>
                    <a:pt x="5866" y="21243"/>
                  </a:cubicBezTo>
                  <a:cubicBezTo>
                    <a:pt x="6743" y="22630"/>
                    <a:pt x="7495" y="23721"/>
                    <a:pt x="7896" y="24193"/>
                  </a:cubicBezTo>
                  <a:cubicBezTo>
                    <a:pt x="7546" y="21843"/>
                    <a:pt x="7612" y="18507"/>
                    <a:pt x="10351" y="15907"/>
                  </a:cubicBezTo>
                  <a:cubicBezTo>
                    <a:pt x="13091" y="13312"/>
                    <a:pt x="15866" y="12782"/>
                    <a:pt x="18321" y="10222"/>
                  </a:cubicBezTo>
                  <a:cubicBezTo>
                    <a:pt x="20780" y="7657"/>
                    <a:pt x="21341" y="6430"/>
                    <a:pt x="21446" y="4992"/>
                  </a:cubicBezTo>
                  <a:cubicBezTo>
                    <a:pt x="21248" y="4442"/>
                    <a:pt x="20780" y="3963"/>
                    <a:pt x="20203" y="3441"/>
                  </a:cubicBezTo>
                  <a:cubicBezTo>
                    <a:pt x="19264" y="2587"/>
                    <a:pt x="18033" y="1613"/>
                    <a:pt x="17164" y="3"/>
                  </a:cubicBezTo>
                  <a:cubicBezTo>
                    <a:pt x="17079" y="1"/>
                    <a:pt x="16993" y="0"/>
                    <a:pt x="1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38;p36">
              <a:extLst>
                <a:ext uri="{FF2B5EF4-FFF2-40B4-BE49-F238E27FC236}">
                  <a16:creationId xmlns:a16="http://schemas.microsoft.com/office/drawing/2014/main" id="{429DD42C-4CAF-4418-9EB2-B3EDB558037F}"/>
                </a:ext>
              </a:extLst>
            </p:cNvPr>
            <p:cNvSpPr/>
            <p:nvPr/>
          </p:nvSpPr>
          <p:spPr>
            <a:xfrm>
              <a:off x="6195280" y="2604226"/>
              <a:ext cx="1127085" cy="1501116"/>
            </a:xfrm>
            <a:custGeom>
              <a:avLst/>
              <a:gdLst/>
              <a:ahLst/>
              <a:cxnLst/>
              <a:rect l="l" t="t" r="r" b="b"/>
              <a:pathLst>
                <a:path w="15582" h="20753" extrusionOk="0">
                  <a:moveTo>
                    <a:pt x="14338" y="1"/>
                  </a:moveTo>
                  <a:cubicBezTo>
                    <a:pt x="13699" y="3492"/>
                    <a:pt x="12133" y="5425"/>
                    <a:pt x="10016" y="6941"/>
                  </a:cubicBezTo>
                  <a:cubicBezTo>
                    <a:pt x="7690" y="8613"/>
                    <a:pt x="5005" y="9198"/>
                    <a:pt x="2152" y="12234"/>
                  </a:cubicBezTo>
                  <a:cubicBezTo>
                    <a:pt x="535" y="13956"/>
                    <a:pt x="87" y="16185"/>
                    <a:pt x="1" y="17803"/>
                  </a:cubicBezTo>
                  <a:cubicBezTo>
                    <a:pt x="153" y="18044"/>
                    <a:pt x="301" y="18274"/>
                    <a:pt x="445" y="18496"/>
                  </a:cubicBezTo>
                  <a:lnTo>
                    <a:pt x="535" y="18633"/>
                  </a:lnTo>
                  <a:cubicBezTo>
                    <a:pt x="1178" y="19619"/>
                    <a:pt x="1716" y="20378"/>
                    <a:pt x="2031" y="20753"/>
                  </a:cubicBezTo>
                  <a:cubicBezTo>
                    <a:pt x="1681" y="18403"/>
                    <a:pt x="1747" y="15067"/>
                    <a:pt x="4486" y="12467"/>
                  </a:cubicBezTo>
                  <a:cubicBezTo>
                    <a:pt x="7226" y="9872"/>
                    <a:pt x="10001" y="9342"/>
                    <a:pt x="12456" y="6782"/>
                  </a:cubicBezTo>
                  <a:cubicBezTo>
                    <a:pt x="14915" y="4217"/>
                    <a:pt x="15476" y="2990"/>
                    <a:pt x="15581" y="1552"/>
                  </a:cubicBezTo>
                  <a:cubicBezTo>
                    <a:pt x="15383" y="1002"/>
                    <a:pt x="14915" y="523"/>
                    <a:pt x="1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39;p36">
              <a:extLst>
                <a:ext uri="{FF2B5EF4-FFF2-40B4-BE49-F238E27FC236}">
                  <a16:creationId xmlns:a16="http://schemas.microsoft.com/office/drawing/2014/main" id="{1DA52C0E-5CEE-4318-944B-9B59820542A2}"/>
                </a:ext>
              </a:extLst>
            </p:cNvPr>
            <p:cNvSpPr/>
            <p:nvPr/>
          </p:nvSpPr>
          <p:spPr>
            <a:xfrm>
              <a:off x="6227757" y="2708529"/>
              <a:ext cx="1048966" cy="1243757"/>
            </a:xfrm>
            <a:custGeom>
              <a:avLst/>
              <a:gdLst/>
              <a:ahLst/>
              <a:cxnLst/>
              <a:rect l="l" t="t" r="r" b="b"/>
              <a:pathLst>
                <a:path w="14502" h="17195" extrusionOk="0">
                  <a:moveTo>
                    <a:pt x="14202" y="0"/>
                  </a:moveTo>
                  <a:cubicBezTo>
                    <a:pt x="14110" y="0"/>
                    <a:pt x="14047" y="146"/>
                    <a:pt x="14150" y="211"/>
                  </a:cubicBezTo>
                  <a:cubicBezTo>
                    <a:pt x="14326" y="320"/>
                    <a:pt x="14291" y="558"/>
                    <a:pt x="14221" y="725"/>
                  </a:cubicBezTo>
                  <a:cubicBezTo>
                    <a:pt x="14135" y="924"/>
                    <a:pt x="13967" y="1049"/>
                    <a:pt x="13804" y="1181"/>
                  </a:cubicBezTo>
                  <a:cubicBezTo>
                    <a:pt x="13632" y="1322"/>
                    <a:pt x="13449" y="1470"/>
                    <a:pt x="13348" y="1668"/>
                  </a:cubicBezTo>
                  <a:cubicBezTo>
                    <a:pt x="13239" y="1887"/>
                    <a:pt x="13254" y="2109"/>
                    <a:pt x="13289" y="2347"/>
                  </a:cubicBezTo>
                  <a:cubicBezTo>
                    <a:pt x="13324" y="2584"/>
                    <a:pt x="13363" y="2834"/>
                    <a:pt x="13219" y="3044"/>
                  </a:cubicBezTo>
                  <a:cubicBezTo>
                    <a:pt x="13122" y="3184"/>
                    <a:pt x="12974" y="3278"/>
                    <a:pt x="12829" y="3352"/>
                  </a:cubicBezTo>
                  <a:cubicBezTo>
                    <a:pt x="12498" y="3527"/>
                    <a:pt x="12132" y="3637"/>
                    <a:pt x="11843" y="3878"/>
                  </a:cubicBezTo>
                  <a:cubicBezTo>
                    <a:pt x="11520" y="4151"/>
                    <a:pt x="11426" y="4576"/>
                    <a:pt x="11321" y="4965"/>
                  </a:cubicBezTo>
                  <a:cubicBezTo>
                    <a:pt x="11267" y="5156"/>
                    <a:pt x="11204" y="5355"/>
                    <a:pt x="11083" y="5515"/>
                  </a:cubicBezTo>
                  <a:cubicBezTo>
                    <a:pt x="10947" y="5694"/>
                    <a:pt x="10748" y="5780"/>
                    <a:pt x="10534" y="5819"/>
                  </a:cubicBezTo>
                  <a:cubicBezTo>
                    <a:pt x="10097" y="5901"/>
                    <a:pt x="9614" y="5815"/>
                    <a:pt x="9221" y="6068"/>
                  </a:cubicBezTo>
                  <a:cubicBezTo>
                    <a:pt x="8866" y="6294"/>
                    <a:pt x="8730" y="6700"/>
                    <a:pt x="8546" y="7054"/>
                  </a:cubicBezTo>
                  <a:cubicBezTo>
                    <a:pt x="8457" y="7230"/>
                    <a:pt x="8352" y="7409"/>
                    <a:pt x="8188" y="7526"/>
                  </a:cubicBezTo>
                  <a:cubicBezTo>
                    <a:pt x="8009" y="7658"/>
                    <a:pt x="7783" y="7689"/>
                    <a:pt x="7564" y="7697"/>
                  </a:cubicBezTo>
                  <a:cubicBezTo>
                    <a:pt x="7536" y="7698"/>
                    <a:pt x="7506" y="7698"/>
                    <a:pt x="7477" y="7698"/>
                  </a:cubicBezTo>
                  <a:cubicBezTo>
                    <a:pt x="7319" y="7698"/>
                    <a:pt x="7156" y="7689"/>
                    <a:pt x="6994" y="7689"/>
                  </a:cubicBezTo>
                  <a:cubicBezTo>
                    <a:pt x="6739" y="7689"/>
                    <a:pt x="6486" y="7713"/>
                    <a:pt x="6259" y="7838"/>
                  </a:cubicBezTo>
                  <a:cubicBezTo>
                    <a:pt x="5893" y="8036"/>
                    <a:pt x="5756" y="8434"/>
                    <a:pt x="5600" y="8788"/>
                  </a:cubicBezTo>
                  <a:cubicBezTo>
                    <a:pt x="5526" y="8964"/>
                    <a:pt x="5440" y="9139"/>
                    <a:pt x="5300" y="9272"/>
                  </a:cubicBezTo>
                  <a:cubicBezTo>
                    <a:pt x="5133" y="9428"/>
                    <a:pt x="4907" y="9463"/>
                    <a:pt x="4684" y="9467"/>
                  </a:cubicBezTo>
                  <a:cubicBezTo>
                    <a:pt x="4657" y="9467"/>
                    <a:pt x="4629" y="9467"/>
                    <a:pt x="4601" y="9467"/>
                  </a:cubicBezTo>
                  <a:cubicBezTo>
                    <a:pt x="4523" y="9467"/>
                    <a:pt x="4443" y="9466"/>
                    <a:pt x="4363" y="9466"/>
                  </a:cubicBezTo>
                  <a:cubicBezTo>
                    <a:pt x="4020" y="9466"/>
                    <a:pt x="3675" y="9492"/>
                    <a:pt x="3430" y="9771"/>
                  </a:cubicBezTo>
                  <a:cubicBezTo>
                    <a:pt x="3168" y="10067"/>
                    <a:pt x="3137" y="10480"/>
                    <a:pt x="3048" y="10846"/>
                  </a:cubicBezTo>
                  <a:cubicBezTo>
                    <a:pt x="3005" y="11022"/>
                    <a:pt x="2954" y="11201"/>
                    <a:pt x="2841" y="11345"/>
                  </a:cubicBezTo>
                  <a:cubicBezTo>
                    <a:pt x="2712" y="11513"/>
                    <a:pt x="2514" y="11590"/>
                    <a:pt x="2315" y="11641"/>
                  </a:cubicBezTo>
                  <a:cubicBezTo>
                    <a:pt x="1925" y="11742"/>
                    <a:pt x="1481" y="11793"/>
                    <a:pt x="1247" y="12167"/>
                  </a:cubicBezTo>
                  <a:cubicBezTo>
                    <a:pt x="834" y="12845"/>
                    <a:pt x="1621" y="13827"/>
                    <a:pt x="947" y="14385"/>
                  </a:cubicBezTo>
                  <a:cubicBezTo>
                    <a:pt x="780" y="14525"/>
                    <a:pt x="581" y="14622"/>
                    <a:pt x="437" y="14786"/>
                  </a:cubicBezTo>
                  <a:cubicBezTo>
                    <a:pt x="269" y="14969"/>
                    <a:pt x="207" y="15211"/>
                    <a:pt x="207" y="15452"/>
                  </a:cubicBezTo>
                  <a:cubicBezTo>
                    <a:pt x="211" y="15916"/>
                    <a:pt x="530" y="16563"/>
                    <a:pt x="148" y="16949"/>
                  </a:cubicBezTo>
                  <a:cubicBezTo>
                    <a:pt x="105" y="16992"/>
                    <a:pt x="55" y="17027"/>
                    <a:pt x="0" y="17054"/>
                  </a:cubicBezTo>
                  <a:lnTo>
                    <a:pt x="90" y="17194"/>
                  </a:lnTo>
                  <a:cubicBezTo>
                    <a:pt x="253" y="17128"/>
                    <a:pt x="390" y="17007"/>
                    <a:pt x="468" y="16844"/>
                  </a:cubicBezTo>
                  <a:cubicBezTo>
                    <a:pt x="698" y="16322"/>
                    <a:pt x="347" y="15788"/>
                    <a:pt x="456" y="15254"/>
                  </a:cubicBezTo>
                  <a:cubicBezTo>
                    <a:pt x="553" y="14763"/>
                    <a:pt x="1146" y="14681"/>
                    <a:pt x="1356" y="14256"/>
                  </a:cubicBezTo>
                  <a:cubicBezTo>
                    <a:pt x="1543" y="13882"/>
                    <a:pt x="1438" y="13457"/>
                    <a:pt x="1384" y="13060"/>
                  </a:cubicBezTo>
                  <a:cubicBezTo>
                    <a:pt x="1333" y="12662"/>
                    <a:pt x="1333" y="12230"/>
                    <a:pt x="1758" y="12046"/>
                  </a:cubicBezTo>
                  <a:cubicBezTo>
                    <a:pt x="2147" y="11875"/>
                    <a:pt x="2615" y="11910"/>
                    <a:pt x="2946" y="11602"/>
                  </a:cubicBezTo>
                  <a:cubicBezTo>
                    <a:pt x="3239" y="11329"/>
                    <a:pt x="3293" y="10905"/>
                    <a:pt x="3379" y="10530"/>
                  </a:cubicBezTo>
                  <a:cubicBezTo>
                    <a:pt x="3422" y="10347"/>
                    <a:pt x="3469" y="10149"/>
                    <a:pt x="3582" y="9993"/>
                  </a:cubicBezTo>
                  <a:cubicBezTo>
                    <a:pt x="3714" y="9806"/>
                    <a:pt x="3932" y="9735"/>
                    <a:pt x="4154" y="9720"/>
                  </a:cubicBezTo>
                  <a:cubicBezTo>
                    <a:pt x="4234" y="9715"/>
                    <a:pt x="4314" y="9714"/>
                    <a:pt x="4395" y="9714"/>
                  </a:cubicBezTo>
                  <a:cubicBezTo>
                    <a:pt x="4441" y="9714"/>
                    <a:pt x="4487" y="9715"/>
                    <a:pt x="4533" y="9715"/>
                  </a:cubicBezTo>
                  <a:cubicBezTo>
                    <a:pt x="4874" y="9715"/>
                    <a:pt x="5213" y="9700"/>
                    <a:pt x="5479" y="9447"/>
                  </a:cubicBezTo>
                  <a:cubicBezTo>
                    <a:pt x="5772" y="9166"/>
                    <a:pt x="5850" y="8742"/>
                    <a:pt x="6044" y="8403"/>
                  </a:cubicBezTo>
                  <a:cubicBezTo>
                    <a:pt x="6146" y="8219"/>
                    <a:pt x="6282" y="8071"/>
                    <a:pt x="6481" y="7997"/>
                  </a:cubicBezTo>
                  <a:cubicBezTo>
                    <a:pt x="6646" y="7939"/>
                    <a:pt x="6822" y="7929"/>
                    <a:pt x="6996" y="7929"/>
                  </a:cubicBezTo>
                  <a:cubicBezTo>
                    <a:pt x="7056" y="7929"/>
                    <a:pt x="7116" y="7930"/>
                    <a:pt x="7175" y="7931"/>
                  </a:cubicBezTo>
                  <a:cubicBezTo>
                    <a:pt x="7260" y="7933"/>
                    <a:pt x="7347" y="7936"/>
                    <a:pt x="7434" y="7936"/>
                  </a:cubicBezTo>
                  <a:cubicBezTo>
                    <a:pt x="7802" y="7936"/>
                    <a:pt x="8171" y="7893"/>
                    <a:pt x="8449" y="7615"/>
                  </a:cubicBezTo>
                  <a:cubicBezTo>
                    <a:pt x="8749" y="7319"/>
                    <a:pt x="8846" y="6891"/>
                    <a:pt x="9073" y="6544"/>
                  </a:cubicBezTo>
                  <a:cubicBezTo>
                    <a:pt x="9189" y="6361"/>
                    <a:pt x="9365" y="6228"/>
                    <a:pt x="9571" y="6170"/>
                  </a:cubicBezTo>
                  <a:cubicBezTo>
                    <a:pt x="9805" y="6099"/>
                    <a:pt x="10051" y="6103"/>
                    <a:pt x="10288" y="6084"/>
                  </a:cubicBezTo>
                  <a:cubicBezTo>
                    <a:pt x="10740" y="6049"/>
                    <a:pt x="11157" y="5909"/>
                    <a:pt x="11376" y="5480"/>
                  </a:cubicBezTo>
                  <a:cubicBezTo>
                    <a:pt x="11567" y="5102"/>
                    <a:pt x="11578" y="4654"/>
                    <a:pt x="11785" y="4283"/>
                  </a:cubicBezTo>
                  <a:cubicBezTo>
                    <a:pt x="12155" y="3613"/>
                    <a:pt x="13274" y="3711"/>
                    <a:pt x="13488" y="2919"/>
                  </a:cubicBezTo>
                  <a:cubicBezTo>
                    <a:pt x="13562" y="2654"/>
                    <a:pt x="13476" y="2389"/>
                    <a:pt x="13457" y="2121"/>
                  </a:cubicBezTo>
                  <a:cubicBezTo>
                    <a:pt x="13441" y="1852"/>
                    <a:pt x="13554" y="1657"/>
                    <a:pt x="13749" y="1481"/>
                  </a:cubicBezTo>
                  <a:cubicBezTo>
                    <a:pt x="13917" y="1329"/>
                    <a:pt x="14115" y="1209"/>
                    <a:pt x="14256" y="1033"/>
                  </a:cubicBezTo>
                  <a:cubicBezTo>
                    <a:pt x="14384" y="877"/>
                    <a:pt x="14462" y="686"/>
                    <a:pt x="14482" y="488"/>
                  </a:cubicBezTo>
                  <a:cubicBezTo>
                    <a:pt x="14501" y="301"/>
                    <a:pt x="14415" y="121"/>
                    <a:pt x="14260" y="20"/>
                  </a:cubicBezTo>
                  <a:cubicBezTo>
                    <a:pt x="14240" y="6"/>
                    <a:pt x="14220" y="0"/>
                    <a:pt x="14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040;p36">
              <a:extLst>
                <a:ext uri="{FF2B5EF4-FFF2-40B4-BE49-F238E27FC236}">
                  <a16:creationId xmlns:a16="http://schemas.microsoft.com/office/drawing/2014/main" id="{CCE8F333-F170-460A-8DF9-19790DAD22C9}"/>
                </a:ext>
              </a:extLst>
            </p:cNvPr>
            <p:cNvGrpSpPr/>
            <p:nvPr/>
          </p:nvGrpSpPr>
          <p:grpSpPr>
            <a:xfrm>
              <a:off x="5724540" y="591579"/>
              <a:ext cx="850847" cy="1363684"/>
              <a:chOff x="5724540" y="591579"/>
              <a:chExt cx="850847" cy="1363684"/>
            </a:xfrm>
          </p:grpSpPr>
          <p:sp>
            <p:nvSpPr>
              <p:cNvPr id="141" name="Google Shape;7041;p36">
                <a:extLst>
                  <a:ext uri="{FF2B5EF4-FFF2-40B4-BE49-F238E27FC236}">
                    <a16:creationId xmlns:a16="http://schemas.microsoft.com/office/drawing/2014/main" id="{89DC23A7-669A-4E4B-90BB-2E3A3F2473A0}"/>
                  </a:ext>
                </a:extLst>
              </p:cNvPr>
              <p:cNvSpPr/>
              <p:nvPr/>
            </p:nvSpPr>
            <p:spPr>
              <a:xfrm>
                <a:off x="5724540" y="795122"/>
                <a:ext cx="850847" cy="1160141"/>
              </a:xfrm>
              <a:custGeom>
                <a:avLst/>
                <a:gdLst/>
                <a:ahLst/>
                <a:cxnLst/>
                <a:rect l="l" t="t" r="r" b="b"/>
                <a:pathLst>
                  <a:path w="11763" h="16039" extrusionOk="0">
                    <a:moveTo>
                      <a:pt x="3968" y="0"/>
                    </a:moveTo>
                    <a:lnTo>
                      <a:pt x="3968" y="0"/>
                    </a:lnTo>
                    <a:cubicBezTo>
                      <a:pt x="3493" y="183"/>
                      <a:pt x="2425" y="550"/>
                      <a:pt x="2425" y="550"/>
                    </a:cubicBezTo>
                    <a:cubicBezTo>
                      <a:pt x="2425" y="550"/>
                      <a:pt x="320" y="9127"/>
                      <a:pt x="161" y="10257"/>
                    </a:cubicBezTo>
                    <a:cubicBezTo>
                      <a:pt x="1" y="11387"/>
                      <a:pt x="161" y="12023"/>
                      <a:pt x="788" y="12498"/>
                    </a:cubicBezTo>
                    <a:cubicBezTo>
                      <a:pt x="1228" y="12829"/>
                      <a:pt x="3337" y="13823"/>
                      <a:pt x="4880" y="14505"/>
                    </a:cubicBezTo>
                    <a:cubicBezTo>
                      <a:pt x="5301" y="14688"/>
                      <a:pt x="5675" y="14852"/>
                      <a:pt x="5967" y="14973"/>
                    </a:cubicBezTo>
                    <a:cubicBezTo>
                      <a:pt x="6135" y="15043"/>
                      <a:pt x="6302" y="15109"/>
                      <a:pt x="6462" y="15171"/>
                    </a:cubicBezTo>
                    <a:cubicBezTo>
                      <a:pt x="6747" y="15284"/>
                      <a:pt x="7019" y="15386"/>
                      <a:pt x="7273" y="15479"/>
                    </a:cubicBezTo>
                    <a:cubicBezTo>
                      <a:pt x="7651" y="15616"/>
                      <a:pt x="7982" y="15725"/>
                      <a:pt x="8231" y="15791"/>
                    </a:cubicBezTo>
                    <a:cubicBezTo>
                      <a:pt x="8780" y="15937"/>
                      <a:pt x="9272" y="16038"/>
                      <a:pt x="9706" y="16038"/>
                    </a:cubicBezTo>
                    <a:cubicBezTo>
                      <a:pt x="10282" y="16038"/>
                      <a:pt x="10755" y="15861"/>
                      <a:pt x="11119" y="15374"/>
                    </a:cubicBezTo>
                    <a:cubicBezTo>
                      <a:pt x="11762" y="14521"/>
                      <a:pt x="11528" y="13815"/>
                      <a:pt x="11193" y="13640"/>
                    </a:cubicBezTo>
                    <a:cubicBezTo>
                      <a:pt x="11045" y="13562"/>
                      <a:pt x="9775" y="13051"/>
                      <a:pt x="8426" y="12514"/>
                    </a:cubicBezTo>
                    <a:lnTo>
                      <a:pt x="7850" y="12284"/>
                    </a:lnTo>
                    <a:lnTo>
                      <a:pt x="7234" y="12038"/>
                    </a:lnTo>
                    <a:cubicBezTo>
                      <a:pt x="6930" y="11917"/>
                      <a:pt x="6525" y="11754"/>
                      <a:pt x="6092" y="11571"/>
                    </a:cubicBezTo>
                    <a:cubicBezTo>
                      <a:pt x="4802" y="11033"/>
                      <a:pt x="3243" y="10366"/>
                      <a:pt x="3243" y="10366"/>
                    </a:cubicBezTo>
                    <a:cubicBezTo>
                      <a:pt x="3243" y="10366"/>
                      <a:pt x="3251" y="10249"/>
                      <a:pt x="3263" y="10047"/>
                    </a:cubicBezTo>
                    <a:cubicBezTo>
                      <a:pt x="3348" y="8624"/>
                      <a:pt x="4073" y="67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042;p36">
                <a:extLst>
                  <a:ext uri="{FF2B5EF4-FFF2-40B4-BE49-F238E27FC236}">
                    <a16:creationId xmlns:a16="http://schemas.microsoft.com/office/drawing/2014/main" id="{6DA8A88B-7CF4-49AC-A163-20DFE0F774EC}"/>
                  </a:ext>
                </a:extLst>
              </p:cNvPr>
              <p:cNvSpPr/>
              <p:nvPr/>
            </p:nvSpPr>
            <p:spPr>
              <a:xfrm>
                <a:off x="6077450" y="1632296"/>
                <a:ext cx="214900" cy="260252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98" extrusionOk="0">
                    <a:moveTo>
                      <a:pt x="1213" y="0"/>
                    </a:moveTo>
                    <a:lnTo>
                      <a:pt x="1" y="2931"/>
                    </a:lnTo>
                    <a:cubicBezTo>
                      <a:pt x="422" y="3114"/>
                      <a:pt x="800" y="3278"/>
                      <a:pt x="1092" y="3399"/>
                    </a:cubicBezTo>
                    <a:cubicBezTo>
                      <a:pt x="1256" y="3469"/>
                      <a:pt x="1423" y="3535"/>
                      <a:pt x="1583" y="3597"/>
                    </a:cubicBezTo>
                    <a:lnTo>
                      <a:pt x="2971" y="714"/>
                    </a:lnTo>
                    <a:lnTo>
                      <a:pt x="2355" y="468"/>
                    </a:lnTo>
                    <a:cubicBezTo>
                      <a:pt x="2051" y="347"/>
                      <a:pt x="1649" y="180"/>
                      <a:pt x="1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043;p36">
                <a:extLst>
                  <a:ext uri="{FF2B5EF4-FFF2-40B4-BE49-F238E27FC236}">
                    <a16:creationId xmlns:a16="http://schemas.microsoft.com/office/drawing/2014/main" id="{619FDA17-27E6-4D70-9EFC-45188B1D4A49}"/>
                  </a:ext>
                </a:extLst>
              </p:cNvPr>
              <p:cNvSpPr/>
              <p:nvPr/>
            </p:nvSpPr>
            <p:spPr>
              <a:xfrm>
                <a:off x="5890905" y="1517867"/>
                <a:ext cx="69656" cy="27414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9" extrusionOk="0">
                    <a:moveTo>
                      <a:pt x="0" y="0"/>
                    </a:moveTo>
                    <a:lnTo>
                      <a:pt x="943" y="378"/>
                    </a:lnTo>
                    <a:cubicBezTo>
                      <a:pt x="943" y="378"/>
                      <a:pt x="951" y="261"/>
                      <a:pt x="963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7044;p36">
                <a:extLst>
                  <a:ext uri="{FF2B5EF4-FFF2-40B4-BE49-F238E27FC236}">
                    <a16:creationId xmlns:a16="http://schemas.microsoft.com/office/drawing/2014/main" id="{9C66DC1C-FFB9-49B7-958A-245B8527CED3}"/>
                  </a:ext>
                </a:extLst>
              </p:cNvPr>
              <p:cNvGrpSpPr/>
              <p:nvPr/>
            </p:nvGrpSpPr>
            <p:grpSpPr>
              <a:xfrm>
                <a:off x="5795860" y="591579"/>
                <a:ext cx="253525" cy="272404"/>
                <a:chOff x="5795860" y="591579"/>
                <a:chExt cx="253525" cy="272404"/>
              </a:xfrm>
            </p:grpSpPr>
            <p:sp>
              <p:nvSpPr>
                <p:cNvPr id="145" name="Google Shape;7045;p36">
                  <a:extLst>
                    <a:ext uri="{FF2B5EF4-FFF2-40B4-BE49-F238E27FC236}">
                      <a16:creationId xmlns:a16="http://schemas.microsoft.com/office/drawing/2014/main" id="{E8F3B826-66A8-45A0-998C-EB720D7CCD06}"/>
                    </a:ext>
                  </a:extLst>
                </p:cNvPr>
                <p:cNvSpPr/>
                <p:nvPr/>
              </p:nvSpPr>
              <p:spPr>
                <a:xfrm>
                  <a:off x="5822406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046;p36">
                  <a:extLst>
                    <a:ext uri="{FF2B5EF4-FFF2-40B4-BE49-F238E27FC236}">
                      <a16:creationId xmlns:a16="http://schemas.microsoft.com/office/drawing/2014/main" id="{63CA857D-EE12-468B-81F7-084AD9CF3086}"/>
                    </a:ext>
                  </a:extLst>
                </p:cNvPr>
                <p:cNvSpPr/>
                <p:nvPr/>
              </p:nvSpPr>
              <p:spPr>
                <a:xfrm>
                  <a:off x="5860453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047;p36">
                  <a:extLst>
                    <a:ext uri="{FF2B5EF4-FFF2-40B4-BE49-F238E27FC236}">
                      <a16:creationId xmlns:a16="http://schemas.microsoft.com/office/drawing/2014/main" id="{21EA9770-FB75-463F-8F79-DF5D29970A1E}"/>
                    </a:ext>
                  </a:extLst>
                </p:cNvPr>
                <p:cNvSpPr/>
                <p:nvPr/>
              </p:nvSpPr>
              <p:spPr>
                <a:xfrm>
                  <a:off x="5822406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048;p36">
                  <a:extLst>
                    <a:ext uri="{FF2B5EF4-FFF2-40B4-BE49-F238E27FC236}">
                      <a16:creationId xmlns:a16="http://schemas.microsoft.com/office/drawing/2014/main" id="{C052770A-0B5A-4AE1-93F2-4CF9A3C52392}"/>
                    </a:ext>
                  </a:extLst>
                </p:cNvPr>
                <p:cNvSpPr/>
                <p:nvPr/>
              </p:nvSpPr>
              <p:spPr>
                <a:xfrm>
                  <a:off x="5795860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049;p36">
                  <a:extLst>
                    <a:ext uri="{FF2B5EF4-FFF2-40B4-BE49-F238E27FC236}">
                      <a16:creationId xmlns:a16="http://schemas.microsoft.com/office/drawing/2014/main" id="{43849595-0179-4111-8686-27F04FD936C0}"/>
                    </a:ext>
                  </a:extLst>
                </p:cNvPr>
                <p:cNvSpPr/>
                <p:nvPr/>
              </p:nvSpPr>
              <p:spPr>
                <a:xfrm>
                  <a:off x="5836438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050;p36">
                  <a:extLst>
                    <a:ext uri="{FF2B5EF4-FFF2-40B4-BE49-F238E27FC236}">
                      <a16:creationId xmlns:a16="http://schemas.microsoft.com/office/drawing/2014/main" id="{CB24DC07-CE7C-47BE-9624-A3371D36BEFF}"/>
                    </a:ext>
                  </a:extLst>
                </p:cNvPr>
                <p:cNvSpPr/>
                <p:nvPr/>
              </p:nvSpPr>
              <p:spPr>
                <a:xfrm>
                  <a:off x="5851701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" name="Google Shape;7051;p36">
              <a:extLst>
                <a:ext uri="{FF2B5EF4-FFF2-40B4-BE49-F238E27FC236}">
                  <a16:creationId xmlns:a16="http://schemas.microsoft.com/office/drawing/2014/main" id="{1471A66F-984B-46E6-AEF4-0705D19657F2}"/>
                </a:ext>
              </a:extLst>
            </p:cNvPr>
            <p:cNvSpPr/>
            <p:nvPr/>
          </p:nvSpPr>
          <p:spPr>
            <a:xfrm>
              <a:off x="6946524" y="1727703"/>
              <a:ext cx="895910" cy="750016"/>
            </a:xfrm>
            <a:custGeom>
              <a:avLst/>
              <a:gdLst/>
              <a:ahLst/>
              <a:cxnLst/>
              <a:rect l="l" t="t" r="r" b="b"/>
              <a:pathLst>
                <a:path w="12386" h="10369" extrusionOk="0">
                  <a:moveTo>
                    <a:pt x="1389" y="0"/>
                  </a:moveTo>
                  <a:cubicBezTo>
                    <a:pt x="1366" y="0"/>
                    <a:pt x="1344" y="2"/>
                    <a:pt x="1322" y="6"/>
                  </a:cubicBezTo>
                  <a:cubicBezTo>
                    <a:pt x="1" y="260"/>
                    <a:pt x="301" y="2766"/>
                    <a:pt x="741" y="3787"/>
                  </a:cubicBezTo>
                  <a:cubicBezTo>
                    <a:pt x="889" y="4130"/>
                    <a:pt x="1267" y="4932"/>
                    <a:pt x="1743" y="5864"/>
                  </a:cubicBezTo>
                  <a:cubicBezTo>
                    <a:pt x="1938" y="6246"/>
                    <a:pt x="2148" y="6647"/>
                    <a:pt x="2366" y="7049"/>
                  </a:cubicBezTo>
                  <a:cubicBezTo>
                    <a:pt x="3181" y="8557"/>
                    <a:pt x="4104" y="10057"/>
                    <a:pt x="4658" y="10369"/>
                  </a:cubicBezTo>
                  <a:cubicBezTo>
                    <a:pt x="7604" y="10252"/>
                    <a:pt x="12386" y="4504"/>
                    <a:pt x="12386" y="4504"/>
                  </a:cubicBezTo>
                  <a:cubicBezTo>
                    <a:pt x="12335" y="4008"/>
                    <a:pt x="12005" y="3901"/>
                    <a:pt x="11750" y="3901"/>
                  </a:cubicBezTo>
                  <a:cubicBezTo>
                    <a:pt x="11672" y="3901"/>
                    <a:pt x="11601" y="3911"/>
                    <a:pt x="11548" y="3923"/>
                  </a:cubicBezTo>
                  <a:cubicBezTo>
                    <a:pt x="11314" y="3970"/>
                    <a:pt x="5585" y="7333"/>
                    <a:pt x="5585" y="7333"/>
                  </a:cubicBezTo>
                  <a:cubicBezTo>
                    <a:pt x="5585" y="7333"/>
                    <a:pt x="5519" y="7154"/>
                    <a:pt x="5398" y="6858"/>
                  </a:cubicBezTo>
                  <a:cubicBezTo>
                    <a:pt x="5258" y="6515"/>
                    <a:pt x="5051" y="6012"/>
                    <a:pt x="4798" y="5431"/>
                  </a:cubicBezTo>
                  <a:cubicBezTo>
                    <a:pt x="4619" y="5018"/>
                    <a:pt x="4416" y="4566"/>
                    <a:pt x="4202" y="4102"/>
                  </a:cubicBezTo>
                  <a:cubicBezTo>
                    <a:pt x="3283" y="2137"/>
                    <a:pt x="2116" y="0"/>
                    <a:pt x="1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52;p36">
              <a:extLst>
                <a:ext uri="{FF2B5EF4-FFF2-40B4-BE49-F238E27FC236}">
                  <a16:creationId xmlns:a16="http://schemas.microsoft.com/office/drawing/2014/main" id="{9D6C2D62-F332-4B17-B978-3DA5F432DA2D}"/>
                </a:ext>
              </a:extLst>
            </p:cNvPr>
            <p:cNvSpPr/>
            <p:nvPr/>
          </p:nvSpPr>
          <p:spPr>
            <a:xfrm>
              <a:off x="7072528" y="2024410"/>
              <a:ext cx="221048" cy="213164"/>
            </a:xfrm>
            <a:custGeom>
              <a:avLst/>
              <a:gdLst/>
              <a:ahLst/>
              <a:cxnLst/>
              <a:rect l="l" t="t" r="r" b="b"/>
              <a:pathLst>
                <a:path w="3056" h="2947" extrusionOk="0">
                  <a:moveTo>
                    <a:pt x="2460" y="0"/>
                  </a:moveTo>
                  <a:lnTo>
                    <a:pt x="1" y="1762"/>
                  </a:lnTo>
                  <a:cubicBezTo>
                    <a:pt x="196" y="2144"/>
                    <a:pt x="406" y="2545"/>
                    <a:pt x="624" y="2947"/>
                  </a:cubicBezTo>
                  <a:cubicBezTo>
                    <a:pt x="1139" y="2611"/>
                    <a:pt x="2409" y="1762"/>
                    <a:pt x="3056" y="1329"/>
                  </a:cubicBezTo>
                  <a:cubicBezTo>
                    <a:pt x="2881" y="916"/>
                    <a:pt x="2674" y="464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53;p36">
              <a:extLst>
                <a:ext uri="{FF2B5EF4-FFF2-40B4-BE49-F238E27FC236}">
                  <a16:creationId xmlns:a16="http://schemas.microsoft.com/office/drawing/2014/main" id="{E4F664F5-4E04-417D-BC99-761AA7073B01}"/>
                </a:ext>
              </a:extLst>
            </p:cNvPr>
            <p:cNvSpPr/>
            <p:nvPr/>
          </p:nvSpPr>
          <p:spPr>
            <a:xfrm>
              <a:off x="7261677" y="2223685"/>
              <a:ext cx="88897" cy="92224"/>
            </a:xfrm>
            <a:custGeom>
              <a:avLst/>
              <a:gdLst/>
              <a:ahLst/>
              <a:cxnLst/>
              <a:rect l="l" t="t" r="r" b="b"/>
              <a:pathLst>
                <a:path w="1229" h="1275" extrusionOk="0">
                  <a:moveTo>
                    <a:pt x="1041" y="1"/>
                  </a:moveTo>
                  <a:lnTo>
                    <a:pt x="1" y="1275"/>
                  </a:lnTo>
                  <a:lnTo>
                    <a:pt x="1228" y="476"/>
                  </a:lnTo>
                  <a:cubicBezTo>
                    <a:pt x="1228" y="476"/>
                    <a:pt x="1162" y="301"/>
                    <a:pt x="1041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54;p36">
              <a:extLst>
                <a:ext uri="{FF2B5EF4-FFF2-40B4-BE49-F238E27FC236}">
                  <a16:creationId xmlns:a16="http://schemas.microsoft.com/office/drawing/2014/main" id="{826BA61F-3D24-4BA8-A206-F08C32A872F1}"/>
                </a:ext>
              </a:extLst>
            </p:cNvPr>
            <p:cNvSpPr/>
            <p:nvPr/>
          </p:nvSpPr>
          <p:spPr>
            <a:xfrm>
              <a:off x="5930615" y="1753453"/>
              <a:ext cx="651716" cy="641011"/>
            </a:xfrm>
            <a:custGeom>
              <a:avLst/>
              <a:gdLst/>
              <a:ahLst/>
              <a:cxnLst/>
              <a:rect l="l" t="t" r="r" b="b"/>
              <a:pathLst>
                <a:path w="9010" h="8862" extrusionOk="0">
                  <a:moveTo>
                    <a:pt x="7854" y="1"/>
                  </a:moveTo>
                  <a:cubicBezTo>
                    <a:pt x="7844" y="1"/>
                    <a:pt x="7833" y="1"/>
                    <a:pt x="7822" y="1"/>
                  </a:cubicBezTo>
                  <a:cubicBezTo>
                    <a:pt x="7292" y="25"/>
                    <a:pt x="5788" y="1369"/>
                    <a:pt x="4241" y="2994"/>
                  </a:cubicBezTo>
                  <a:cubicBezTo>
                    <a:pt x="3913" y="3333"/>
                    <a:pt x="3586" y="3688"/>
                    <a:pt x="3266" y="4042"/>
                  </a:cubicBezTo>
                  <a:cubicBezTo>
                    <a:pt x="2721" y="4643"/>
                    <a:pt x="2195" y="5258"/>
                    <a:pt x="1684" y="5890"/>
                  </a:cubicBezTo>
                  <a:cubicBezTo>
                    <a:pt x="1291" y="6381"/>
                    <a:pt x="831" y="6809"/>
                    <a:pt x="468" y="7332"/>
                  </a:cubicBezTo>
                  <a:cubicBezTo>
                    <a:pt x="269" y="7608"/>
                    <a:pt x="1" y="7975"/>
                    <a:pt x="94" y="8337"/>
                  </a:cubicBezTo>
                  <a:cubicBezTo>
                    <a:pt x="199" y="8746"/>
                    <a:pt x="595" y="8861"/>
                    <a:pt x="1006" y="8861"/>
                  </a:cubicBezTo>
                  <a:cubicBezTo>
                    <a:pt x="1284" y="8861"/>
                    <a:pt x="1569" y="8808"/>
                    <a:pt x="1774" y="8758"/>
                  </a:cubicBezTo>
                  <a:cubicBezTo>
                    <a:pt x="2647" y="8540"/>
                    <a:pt x="3336" y="7936"/>
                    <a:pt x="3956" y="7316"/>
                  </a:cubicBezTo>
                  <a:cubicBezTo>
                    <a:pt x="4252" y="7039"/>
                    <a:pt x="4704" y="6622"/>
                    <a:pt x="5203" y="6151"/>
                  </a:cubicBezTo>
                  <a:lnTo>
                    <a:pt x="5285" y="6077"/>
                  </a:lnTo>
                  <a:cubicBezTo>
                    <a:pt x="5597" y="5781"/>
                    <a:pt x="5928" y="5469"/>
                    <a:pt x="6252" y="5165"/>
                  </a:cubicBezTo>
                  <a:cubicBezTo>
                    <a:pt x="7222" y="4241"/>
                    <a:pt x="8126" y="3357"/>
                    <a:pt x="8309" y="3099"/>
                  </a:cubicBezTo>
                  <a:cubicBezTo>
                    <a:pt x="8726" y="2516"/>
                    <a:pt x="9009" y="1"/>
                    <a:pt x="7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55;p36">
              <a:extLst>
                <a:ext uri="{FF2B5EF4-FFF2-40B4-BE49-F238E27FC236}">
                  <a16:creationId xmlns:a16="http://schemas.microsoft.com/office/drawing/2014/main" id="{F42375C7-FAB6-41F7-9768-D4C60858BD1F}"/>
                </a:ext>
              </a:extLst>
            </p:cNvPr>
            <p:cNvSpPr/>
            <p:nvPr/>
          </p:nvSpPr>
          <p:spPr>
            <a:xfrm>
              <a:off x="6166853" y="1970016"/>
              <a:ext cx="215985" cy="223001"/>
            </a:xfrm>
            <a:custGeom>
              <a:avLst/>
              <a:gdLst/>
              <a:ahLst/>
              <a:cxnLst/>
              <a:rect l="l" t="t" r="r" b="b"/>
              <a:pathLst>
                <a:path w="2986" h="3083" extrusionOk="0">
                  <a:moveTo>
                    <a:pt x="975" y="0"/>
                  </a:moveTo>
                  <a:cubicBezTo>
                    <a:pt x="647" y="339"/>
                    <a:pt x="320" y="694"/>
                    <a:pt x="0" y="1048"/>
                  </a:cubicBezTo>
                  <a:cubicBezTo>
                    <a:pt x="515" y="1571"/>
                    <a:pt x="1540" y="2607"/>
                    <a:pt x="2019" y="3083"/>
                  </a:cubicBezTo>
                  <a:cubicBezTo>
                    <a:pt x="2331" y="2787"/>
                    <a:pt x="2662" y="2475"/>
                    <a:pt x="2986" y="217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56;p36">
              <a:extLst>
                <a:ext uri="{FF2B5EF4-FFF2-40B4-BE49-F238E27FC236}">
                  <a16:creationId xmlns:a16="http://schemas.microsoft.com/office/drawing/2014/main" id="{7FD1FA4F-CC0B-4CD0-A245-866B22179CF9}"/>
                </a:ext>
              </a:extLst>
            </p:cNvPr>
            <p:cNvSpPr/>
            <p:nvPr/>
          </p:nvSpPr>
          <p:spPr>
            <a:xfrm>
              <a:off x="6101464" y="2267953"/>
              <a:ext cx="115370" cy="39277"/>
            </a:xfrm>
            <a:custGeom>
              <a:avLst/>
              <a:gdLst/>
              <a:ahLst/>
              <a:cxnLst/>
              <a:rect l="l" t="t" r="r" b="b"/>
              <a:pathLst>
                <a:path w="1595" h="543" extrusionOk="0">
                  <a:moveTo>
                    <a:pt x="0" y="0"/>
                  </a:moveTo>
                  <a:lnTo>
                    <a:pt x="1224" y="542"/>
                  </a:lnTo>
                  <a:lnTo>
                    <a:pt x="159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57;p36">
              <a:extLst>
                <a:ext uri="{FF2B5EF4-FFF2-40B4-BE49-F238E27FC236}">
                  <a16:creationId xmlns:a16="http://schemas.microsoft.com/office/drawing/2014/main" id="{D2664976-6D98-4C78-A89C-3E733A1A2557}"/>
                </a:ext>
              </a:extLst>
            </p:cNvPr>
            <p:cNvSpPr/>
            <p:nvPr/>
          </p:nvSpPr>
          <p:spPr>
            <a:xfrm>
              <a:off x="6434049" y="1683218"/>
              <a:ext cx="685061" cy="748858"/>
            </a:xfrm>
            <a:custGeom>
              <a:avLst/>
              <a:gdLst/>
              <a:ahLst/>
              <a:cxnLst/>
              <a:rect l="l" t="t" r="r" b="b"/>
              <a:pathLst>
                <a:path w="9471" h="10353" extrusionOk="0">
                  <a:moveTo>
                    <a:pt x="5269" y="1"/>
                  </a:moveTo>
                  <a:cubicBezTo>
                    <a:pt x="4100" y="1"/>
                    <a:pt x="2482" y="184"/>
                    <a:pt x="862" y="972"/>
                  </a:cubicBezTo>
                  <a:lnTo>
                    <a:pt x="1178" y="3385"/>
                  </a:lnTo>
                  <a:cubicBezTo>
                    <a:pt x="1178" y="3385"/>
                    <a:pt x="1" y="4713"/>
                    <a:pt x="149" y="5812"/>
                  </a:cubicBezTo>
                  <a:cubicBezTo>
                    <a:pt x="293" y="6915"/>
                    <a:pt x="1595" y="7948"/>
                    <a:pt x="1595" y="7948"/>
                  </a:cubicBezTo>
                  <a:lnTo>
                    <a:pt x="1684" y="10353"/>
                  </a:lnTo>
                  <a:lnTo>
                    <a:pt x="8407" y="10353"/>
                  </a:lnTo>
                  <a:lnTo>
                    <a:pt x="8251" y="7211"/>
                  </a:lnTo>
                  <a:cubicBezTo>
                    <a:pt x="8711" y="6713"/>
                    <a:pt x="9042" y="6105"/>
                    <a:pt x="9210" y="5446"/>
                  </a:cubicBezTo>
                  <a:cubicBezTo>
                    <a:pt x="9471" y="4374"/>
                    <a:pt x="8083" y="3221"/>
                    <a:pt x="8083" y="3221"/>
                  </a:cubicBezTo>
                  <a:lnTo>
                    <a:pt x="8403" y="618"/>
                  </a:lnTo>
                  <a:lnTo>
                    <a:pt x="7023" y="158"/>
                  </a:lnTo>
                  <a:cubicBezTo>
                    <a:pt x="6591" y="72"/>
                    <a:pt x="6150" y="25"/>
                    <a:pt x="5710" y="10"/>
                  </a:cubicBezTo>
                  <a:cubicBezTo>
                    <a:pt x="5572" y="4"/>
                    <a:pt x="5424" y="1"/>
                    <a:pt x="5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58;p36">
              <a:extLst>
                <a:ext uri="{FF2B5EF4-FFF2-40B4-BE49-F238E27FC236}">
                  <a16:creationId xmlns:a16="http://schemas.microsoft.com/office/drawing/2014/main" id="{D1B8A68E-D0E4-418B-9D0C-28C3482CFFC6}"/>
                </a:ext>
              </a:extLst>
            </p:cNvPr>
            <p:cNvSpPr/>
            <p:nvPr/>
          </p:nvSpPr>
          <p:spPr>
            <a:xfrm>
              <a:off x="6549636" y="2205096"/>
              <a:ext cx="492512" cy="226979"/>
            </a:xfrm>
            <a:custGeom>
              <a:avLst/>
              <a:gdLst/>
              <a:ahLst/>
              <a:cxnLst/>
              <a:rect l="l" t="t" r="r" b="b"/>
              <a:pathLst>
                <a:path w="6809" h="3138" extrusionOk="0">
                  <a:moveTo>
                    <a:pt x="6653" y="0"/>
                  </a:moveTo>
                  <a:lnTo>
                    <a:pt x="1" y="733"/>
                  </a:lnTo>
                  <a:lnTo>
                    <a:pt x="86" y="3138"/>
                  </a:lnTo>
                  <a:lnTo>
                    <a:pt x="6809" y="3138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59;p36">
              <a:extLst>
                <a:ext uri="{FF2B5EF4-FFF2-40B4-BE49-F238E27FC236}">
                  <a16:creationId xmlns:a16="http://schemas.microsoft.com/office/drawing/2014/main" id="{EF115A7C-A732-4EB1-8235-9984276F16AE}"/>
                </a:ext>
              </a:extLst>
            </p:cNvPr>
            <p:cNvSpPr/>
            <p:nvPr/>
          </p:nvSpPr>
          <p:spPr>
            <a:xfrm>
              <a:off x="6779075" y="1684159"/>
              <a:ext cx="263073" cy="232043"/>
            </a:xfrm>
            <a:custGeom>
              <a:avLst/>
              <a:gdLst/>
              <a:ahLst/>
              <a:cxnLst/>
              <a:rect l="l" t="t" r="r" b="b"/>
              <a:pathLst>
                <a:path w="3637" h="3208" extrusionOk="0">
                  <a:moveTo>
                    <a:pt x="940" y="1"/>
                  </a:moveTo>
                  <a:lnTo>
                    <a:pt x="1" y="488"/>
                  </a:lnTo>
                  <a:lnTo>
                    <a:pt x="122" y="1326"/>
                  </a:lnTo>
                  <a:lnTo>
                    <a:pt x="3317" y="3208"/>
                  </a:lnTo>
                  <a:lnTo>
                    <a:pt x="3637" y="608"/>
                  </a:lnTo>
                  <a:lnTo>
                    <a:pt x="2253" y="145"/>
                  </a:lnTo>
                  <a:cubicBezTo>
                    <a:pt x="1821" y="63"/>
                    <a:pt x="1380" y="12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60;p36">
              <a:extLst>
                <a:ext uri="{FF2B5EF4-FFF2-40B4-BE49-F238E27FC236}">
                  <a16:creationId xmlns:a16="http://schemas.microsoft.com/office/drawing/2014/main" id="{22F28C29-8D6D-42D1-8A5B-34938204251E}"/>
                </a:ext>
              </a:extLst>
            </p:cNvPr>
            <p:cNvSpPr/>
            <p:nvPr/>
          </p:nvSpPr>
          <p:spPr>
            <a:xfrm>
              <a:off x="6463633" y="1673453"/>
              <a:ext cx="1202889" cy="1211352"/>
            </a:xfrm>
            <a:custGeom>
              <a:avLst/>
              <a:gdLst/>
              <a:ahLst/>
              <a:cxnLst/>
              <a:rect l="l" t="t" r="r" b="b"/>
              <a:pathLst>
                <a:path w="16630" h="16747" extrusionOk="0">
                  <a:moveTo>
                    <a:pt x="2604" y="0"/>
                  </a:moveTo>
                  <a:cubicBezTo>
                    <a:pt x="2604" y="0"/>
                    <a:pt x="1268" y="324"/>
                    <a:pt x="434" y="772"/>
                  </a:cubicBezTo>
                  <a:cubicBezTo>
                    <a:pt x="278" y="850"/>
                    <a:pt x="133" y="947"/>
                    <a:pt x="1" y="1060"/>
                  </a:cubicBezTo>
                  <a:cubicBezTo>
                    <a:pt x="1" y="1060"/>
                    <a:pt x="196" y="7187"/>
                    <a:pt x="4514" y="11516"/>
                  </a:cubicBezTo>
                  <a:cubicBezTo>
                    <a:pt x="9720" y="16746"/>
                    <a:pt x="13450" y="14112"/>
                    <a:pt x="16630" y="15986"/>
                  </a:cubicBezTo>
                  <a:cubicBezTo>
                    <a:pt x="16088" y="15464"/>
                    <a:pt x="15593" y="14973"/>
                    <a:pt x="15137" y="14513"/>
                  </a:cubicBezTo>
                  <a:cubicBezTo>
                    <a:pt x="12476" y="11820"/>
                    <a:pt x="11275" y="10246"/>
                    <a:pt x="11275" y="10246"/>
                  </a:cubicBezTo>
                  <a:cubicBezTo>
                    <a:pt x="11275" y="10246"/>
                    <a:pt x="8789" y="9276"/>
                    <a:pt x="6143" y="5889"/>
                  </a:cubicBezTo>
                  <a:cubicBezTo>
                    <a:pt x="3501" y="2502"/>
                    <a:pt x="2604" y="0"/>
                    <a:pt x="2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1;p36">
              <a:extLst>
                <a:ext uri="{FF2B5EF4-FFF2-40B4-BE49-F238E27FC236}">
                  <a16:creationId xmlns:a16="http://schemas.microsoft.com/office/drawing/2014/main" id="{EAFDDD6A-D366-48B0-9A58-D61047557CA9}"/>
                </a:ext>
              </a:extLst>
            </p:cNvPr>
            <p:cNvSpPr/>
            <p:nvPr/>
          </p:nvSpPr>
          <p:spPr>
            <a:xfrm>
              <a:off x="6463633" y="1729294"/>
              <a:ext cx="1202889" cy="1155512"/>
            </a:xfrm>
            <a:custGeom>
              <a:avLst/>
              <a:gdLst/>
              <a:ahLst/>
              <a:cxnLst/>
              <a:rect l="l" t="t" r="r" b="b"/>
              <a:pathLst>
                <a:path w="16630" h="15975" extrusionOk="0">
                  <a:moveTo>
                    <a:pt x="434" y="0"/>
                  </a:moveTo>
                  <a:cubicBezTo>
                    <a:pt x="278" y="78"/>
                    <a:pt x="133" y="175"/>
                    <a:pt x="1" y="288"/>
                  </a:cubicBezTo>
                  <a:cubicBezTo>
                    <a:pt x="1" y="288"/>
                    <a:pt x="196" y="6415"/>
                    <a:pt x="4514" y="10744"/>
                  </a:cubicBezTo>
                  <a:cubicBezTo>
                    <a:pt x="9720" y="15974"/>
                    <a:pt x="13450" y="13340"/>
                    <a:pt x="16630" y="15214"/>
                  </a:cubicBezTo>
                  <a:cubicBezTo>
                    <a:pt x="16088" y="14692"/>
                    <a:pt x="15593" y="14201"/>
                    <a:pt x="15141" y="13741"/>
                  </a:cubicBezTo>
                  <a:cubicBezTo>
                    <a:pt x="13251" y="13387"/>
                    <a:pt x="10566" y="13519"/>
                    <a:pt x="9233" y="13137"/>
                  </a:cubicBezTo>
                  <a:cubicBezTo>
                    <a:pt x="7499" y="12642"/>
                    <a:pt x="6322" y="11960"/>
                    <a:pt x="3629" y="8620"/>
                  </a:cubicBezTo>
                  <a:cubicBezTo>
                    <a:pt x="1221" y="5627"/>
                    <a:pt x="547" y="943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2;p36">
              <a:extLst>
                <a:ext uri="{FF2B5EF4-FFF2-40B4-BE49-F238E27FC236}">
                  <a16:creationId xmlns:a16="http://schemas.microsoft.com/office/drawing/2014/main" id="{0023B2CE-355F-4A24-A4EB-8F4AEDF4AA21}"/>
                </a:ext>
              </a:extLst>
            </p:cNvPr>
            <p:cNvSpPr/>
            <p:nvPr/>
          </p:nvSpPr>
          <p:spPr>
            <a:xfrm>
              <a:off x="7931692" y="1610380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4"/>
                    <a:pt x="20" y="101"/>
                  </a:cubicBezTo>
                  <a:lnTo>
                    <a:pt x="691" y="1075"/>
                  </a:lnTo>
                  <a:lnTo>
                    <a:pt x="800" y="1001"/>
                  </a:lnTo>
                  <a:lnTo>
                    <a:pt x="126" y="27"/>
                  </a:lnTo>
                  <a:cubicBezTo>
                    <a:pt x="114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63;p36">
              <a:extLst>
                <a:ext uri="{FF2B5EF4-FFF2-40B4-BE49-F238E27FC236}">
                  <a16:creationId xmlns:a16="http://schemas.microsoft.com/office/drawing/2014/main" id="{F1A02F9C-E530-48DB-821F-FF11CECBB813}"/>
                </a:ext>
              </a:extLst>
            </p:cNvPr>
            <p:cNvSpPr/>
            <p:nvPr/>
          </p:nvSpPr>
          <p:spPr>
            <a:xfrm>
              <a:off x="7928654" y="1615660"/>
              <a:ext cx="45135" cy="38119"/>
            </a:xfrm>
            <a:custGeom>
              <a:avLst/>
              <a:gdLst/>
              <a:ahLst/>
              <a:cxnLst/>
              <a:rect l="l" t="t" r="r" b="b"/>
              <a:pathLst>
                <a:path w="624" h="527" extrusionOk="0">
                  <a:moveTo>
                    <a:pt x="385" y="0"/>
                  </a:moveTo>
                  <a:cubicBezTo>
                    <a:pt x="346" y="0"/>
                    <a:pt x="307" y="12"/>
                    <a:pt x="273" y="36"/>
                  </a:cubicBezTo>
                  <a:lnTo>
                    <a:pt x="113" y="149"/>
                  </a:lnTo>
                  <a:cubicBezTo>
                    <a:pt x="24" y="207"/>
                    <a:pt x="0" y="328"/>
                    <a:pt x="62" y="418"/>
                  </a:cubicBezTo>
                  <a:lnTo>
                    <a:pt x="82" y="445"/>
                  </a:lnTo>
                  <a:cubicBezTo>
                    <a:pt x="118" y="498"/>
                    <a:pt x="178" y="527"/>
                    <a:pt x="239" y="527"/>
                  </a:cubicBezTo>
                  <a:cubicBezTo>
                    <a:pt x="277" y="527"/>
                    <a:pt x="316" y="515"/>
                    <a:pt x="351" y="492"/>
                  </a:cubicBezTo>
                  <a:lnTo>
                    <a:pt x="515" y="379"/>
                  </a:lnTo>
                  <a:cubicBezTo>
                    <a:pt x="600" y="320"/>
                    <a:pt x="624" y="199"/>
                    <a:pt x="561" y="110"/>
                  </a:cubicBezTo>
                  <a:lnTo>
                    <a:pt x="542" y="82"/>
                  </a:lnTo>
                  <a:cubicBezTo>
                    <a:pt x="506" y="30"/>
                    <a:pt x="44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64;p36">
              <a:extLst>
                <a:ext uri="{FF2B5EF4-FFF2-40B4-BE49-F238E27FC236}">
                  <a16:creationId xmlns:a16="http://schemas.microsoft.com/office/drawing/2014/main" id="{AB8A507B-11C1-493A-BFF9-57407E583554}"/>
                </a:ext>
              </a:extLst>
            </p:cNvPr>
            <p:cNvSpPr/>
            <p:nvPr/>
          </p:nvSpPr>
          <p:spPr>
            <a:xfrm>
              <a:off x="7887787" y="1640542"/>
              <a:ext cx="58083" cy="78047"/>
            </a:xfrm>
            <a:custGeom>
              <a:avLst/>
              <a:gdLst/>
              <a:ahLst/>
              <a:cxnLst/>
              <a:rect l="l" t="t" r="r" b="b"/>
              <a:pathLst>
                <a:path w="803" h="1079" extrusionOk="0">
                  <a:moveTo>
                    <a:pt x="73" y="1"/>
                  </a:moveTo>
                  <a:cubicBezTo>
                    <a:pt x="61" y="1"/>
                    <a:pt x="49" y="4"/>
                    <a:pt x="39" y="11"/>
                  </a:cubicBezTo>
                  <a:cubicBezTo>
                    <a:pt x="8" y="35"/>
                    <a:pt x="0" y="74"/>
                    <a:pt x="23" y="105"/>
                  </a:cubicBezTo>
                  <a:lnTo>
                    <a:pt x="694" y="1079"/>
                  </a:lnTo>
                  <a:lnTo>
                    <a:pt x="803" y="1005"/>
                  </a:lnTo>
                  <a:lnTo>
                    <a:pt x="129" y="31"/>
                  </a:lnTo>
                  <a:cubicBezTo>
                    <a:pt x="116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65;p36">
              <a:extLst>
                <a:ext uri="{FF2B5EF4-FFF2-40B4-BE49-F238E27FC236}">
                  <a16:creationId xmlns:a16="http://schemas.microsoft.com/office/drawing/2014/main" id="{E637BEC4-4F50-428F-920D-01B80FCD6CC6}"/>
                </a:ext>
              </a:extLst>
            </p:cNvPr>
            <p:cNvSpPr/>
            <p:nvPr/>
          </p:nvSpPr>
          <p:spPr>
            <a:xfrm>
              <a:off x="7883230" y="1646907"/>
              <a:ext cx="44918" cy="38047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82" y="1"/>
                  </a:moveTo>
                  <a:cubicBezTo>
                    <a:pt x="344" y="1"/>
                    <a:pt x="306" y="12"/>
                    <a:pt x="273" y="36"/>
                  </a:cubicBezTo>
                  <a:lnTo>
                    <a:pt x="110" y="145"/>
                  </a:lnTo>
                  <a:cubicBezTo>
                    <a:pt x="20" y="208"/>
                    <a:pt x="1" y="328"/>
                    <a:pt x="59" y="414"/>
                  </a:cubicBezTo>
                  <a:lnTo>
                    <a:pt x="79" y="441"/>
                  </a:lnTo>
                  <a:cubicBezTo>
                    <a:pt x="117" y="497"/>
                    <a:pt x="176" y="525"/>
                    <a:pt x="237" y="525"/>
                  </a:cubicBezTo>
                  <a:cubicBezTo>
                    <a:pt x="275" y="525"/>
                    <a:pt x="313" y="514"/>
                    <a:pt x="348" y="492"/>
                  </a:cubicBezTo>
                  <a:lnTo>
                    <a:pt x="511" y="379"/>
                  </a:lnTo>
                  <a:cubicBezTo>
                    <a:pt x="597" y="317"/>
                    <a:pt x="620" y="200"/>
                    <a:pt x="558" y="110"/>
                  </a:cubicBezTo>
                  <a:lnTo>
                    <a:pt x="538" y="83"/>
                  </a:lnTo>
                  <a:cubicBezTo>
                    <a:pt x="502" y="30"/>
                    <a:pt x="443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6;p36">
              <a:extLst>
                <a:ext uri="{FF2B5EF4-FFF2-40B4-BE49-F238E27FC236}">
                  <a16:creationId xmlns:a16="http://schemas.microsoft.com/office/drawing/2014/main" id="{BEA3C66A-06F3-471D-95A9-C892F8399238}"/>
                </a:ext>
              </a:extLst>
            </p:cNvPr>
            <p:cNvSpPr/>
            <p:nvPr/>
          </p:nvSpPr>
          <p:spPr>
            <a:xfrm>
              <a:off x="7844098" y="1670777"/>
              <a:ext cx="57794" cy="77974"/>
            </a:xfrm>
            <a:custGeom>
              <a:avLst/>
              <a:gdLst/>
              <a:ahLst/>
              <a:cxnLst/>
              <a:rect l="l" t="t" r="r" b="b"/>
              <a:pathLst>
                <a:path w="799" h="1078" extrusionOk="0">
                  <a:moveTo>
                    <a:pt x="76" y="0"/>
                  </a:moveTo>
                  <a:cubicBezTo>
                    <a:pt x="63" y="0"/>
                    <a:pt x="50" y="5"/>
                    <a:pt x="39" y="14"/>
                  </a:cubicBezTo>
                  <a:cubicBezTo>
                    <a:pt x="8" y="34"/>
                    <a:pt x="0" y="73"/>
                    <a:pt x="19" y="104"/>
                  </a:cubicBezTo>
                  <a:lnTo>
                    <a:pt x="694" y="1078"/>
                  </a:lnTo>
                  <a:lnTo>
                    <a:pt x="799" y="1004"/>
                  </a:lnTo>
                  <a:lnTo>
                    <a:pt x="129" y="30"/>
                  </a:lnTo>
                  <a:cubicBezTo>
                    <a:pt x="117" y="11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67;p36">
              <a:extLst>
                <a:ext uri="{FF2B5EF4-FFF2-40B4-BE49-F238E27FC236}">
                  <a16:creationId xmlns:a16="http://schemas.microsoft.com/office/drawing/2014/main" id="{1C6A738B-1B02-489E-9F73-235E758B854E}"/>
                </a:ext>
              </a:extLst>
            </p:cNvPr>
            <p:cNvSpPr/>
            <p:nvPr/>
          </p:nvSpPr>
          <p:spPr>
            <a:xfrm>
              <a:off x="7838673" y="1677432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6" y="0"/>
                    <a:pt x="308" y="11"/>
                    <a:pt x="274" y="35"/>
                  </a:cubicBezTo>
                  <a:lnTo>
                    <a:pt x="110" y="148"/>
                  </a:lnTo>
                  <a:cubicBezTo>
                    <a:pt x="24" y="207"/>
                    <a:pt x="1" y="327"/>
                    <a:pt x="63" y="417"/>
                  </a:cubicBezTo>
                  <a:lnTo>
                    <a:pt x="79" y="444"/>
                  </a:lnTo>
                  <a:cubicBezTo>
                    <a:pt x="117" y="497"/>
                    <a:pt x="178" y="526"/>
                    <a:pt x="239" y="526"/>
                  </a:cubicBezTo>
                  <a:cubicBezTo>
                    <a:pt x="277" y="526"/>
                    <a:pt x="315" y="515"/>
                    <a:pt x="348" y="491"/>
                  </a:cubicBezTo>
                  <a:lnTo>
                    <a:pt x="511" y="378"/>
                  </a:lnTo>
                  <a:cubicBezTo>
                    <a:pt x="601" y="320"/>
                    <a:pt x="621" y="199"/>
                    <a:pt x="562" y="109"/>
                  </a:cubicBezTo>
                  <a:lnTo>
                    <a:pt x="543" y="86"/>
                  </a:lnTo>
                  <a:cubicBezTo>
                    <a:pt x="504" y="30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68;p36">
              <a:extLst>
                <a:ext uri="{FF2B5EF4-FFF2-40B4-BE49-F238E27FC236}">
                  <a16:creationId xmlns:a16="http://schemas.microsoft.com/office/drawing/2014/main" id="{60C41A04-0403-4DBC-83CF-96DC28C493DB}"/>
                </a:ext>
              </a:extLst>
            </p:cNvPr>
            <p:cNvSpPr/>
            <p:nvPr/>
          </p:nvSpPr>
          <p:spPr>
            <a:xfrm>
              <a:off x="7799830" y="1900939"/>
              <a:ext cx="57866" cy="77902"/>
            </a:xfrm>
            <a:custGeom>
              <a:avLst/>
              <a:gdLst/>
              <a:ahLst/>
              <a:cxnLst/>
              <a:rect l="l" t="t" r="r" b="b"/>
              <a:pathLst>
                <a:path w="800" h="1077" extrusionOk="0">
                  <a:moveTo>
                    <a:pt x="109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7"/>
                    <a:pt x="705" y="1076"/>
                    <a:pt x="724" y="1076"/>
                  </a:cubicBezTo>
                  <a:cubicBezTo>
                    <a:pt x="738" y="1076"/>
                    <a:pt x="751" y="1072"/>
                    <a:pt x="764" y="1064"/>
                  </a:cubicBezTo>
                  <a:cubicBezTo>
                    <a:pt x="795" y="1045"/>
                    <a:pt x="799" y="1006"/>
                    <a:pt x="780" y="97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69;p36">
              <a:extLst>
                <a:ext uri="{FF2B5EF4-FFF2-40B4-BE49-F238E27FC236}">
                  <a16:creationId xmlns:a16="http://schemas.microsoft.com/office/drawing/2014/main" id="{9339086C-DDDF-43C6-A058-76ED6040A1AB}"/>
                </a:ext>
              </a:extLst>
            </p:cNvPr>
            <p:cNvSpPr/>
            <p:nvPr/>
          </p:nvSpPr>
          <p:spPr>
            <a:xfrm>
              <a:off x="7814442" y="1936020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2" y="0"/>
                  </a:moveTo>
                  <a:cubicBezTo>
                    <a:pt x="344" y="0"/>
                    <a:pt x="306" y="11"/>
                    <a:pt x="274" y="34"/>
                  </a:cubicBezTo>
                  <a:lnTo>
                    <a:pt x="110" y="147"/>
                  </a:lnTo>
                  <a:cubicBezTo>
                    <a:pt x="20" y="209"/>
                    <a:pt x="1" y="330"/>
                    <a:pt x="59" y="416"/>
                  </a:cubicBezTo>
                  <a:lnTo>
                    <a:pt x="79" y="443"/>
                  </a:lnTo>
                  <a:cubicBezTo>
                    <a:pt x="117" y="498"/>
                    <a:pt x="178" y="527"/>
                    <a:pt x="239" y="527"/>
                  </a:cubicBezTo>
                  <a:cubicBezTo>
                    <a:pt x="277" y="527"/>
                    <a:pt x="315" y="516"/>
                    <a:pt x="348" y="494"/>
                  </a:cubicBezTo>
                  <a:lnTo>
                    <a:pt x="511" y="381"/>
                  </a:lnTo>
                  <a:cubicBezTo>
                    <a:pt x="597" y="318"/>
                    <a:pt x="620" y="197"/>
                    <a:pt x="558" y="112"/>
                  </a:cubicBezTo>
                  <a:lnTo>
                    <a:pt x="543" y="84"/>
                  </a:lnTo>
                  <a:cubicBezTo>
                    <a:pt x="504" y="29"/>
                    <a:pt x="443" y="0"/>
                    <a:pt x="382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70;p36">
              <a:extLst>
                <a:ext uri="{FF2B5EF4-FFF2-40B4-BE49-F238E27FC236}">
                  <a16:creationId xmlns:a16="http://schemas.microsoft.com/office/drawing/2014/main" id="{C02F1AA8-8C78-40D4-B95D-2C06B754D7C6}"/>
                </a:ext>
              </a:extLst>
            </p:cNvPr>
            <p:cNvSpPr/>
            <p:nvPr/>
          </p:nvSpPr>
          <p:spPr>
            <a:xfrm>
              <a:off x="7756142" y="1931101"/>
              <a:ext cx="57866" cy="77830"/>
            </a:xfrm>
            <a:custGeom>
              <a:avLst/>
              <a:gdLst/>
              <a:ahLst/>
              <a:cxnLst/>
              <a:rect l="l" t="t" r="r" b="b"/>
              <a:pathLst>
                <a:path w="800" h="1076" extrusionOk="0">
                  <a:moveTo>
                    <a:pt x="105" y="0"/>
                  </a:moveTo>
                  <a:lnTo>
                    <a:pt x="0" y="74"/>
                  </a:lnTo>
                  <a:lnTo>
                    <a:pt x="674" y="1049"/>
                  </a:lnTo>
                  <a:cubicBezTo>
                    <a:pt x="686" y="1066"/>
                    <a:pt x="706" y="1075"/>
                    <a:pt x="727" y="1075"/>
                  </a:cubicBezTo>
                  <a:cubicBezTo>
                    <a:pt x="739" y="1075"/>
                    <a:pt x="752" y="1072"/>
                    <a:pt x="764" y="1064"/>
                  </a:cubicBezTo>
                  <a:cubicBezTo>
                    <a:pt x="791" y="1045"/>
                    <a:pt x="799" y="1002"/>
                    <a:pt x="780" y="97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0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71;p36">
              <a:extLst>
                <a:ext uri="{FF2B5EF4-FFF2-40B4-BE49-F238E27FC236}">
                  <a16:creationId xmlns:a16="http://schemas.microsoft.com/office/drawing/2014/main" id="{A4F556BA-7BEA-421B-B3A8-4B283F45C14F}"/>
                </a:ext>
              </a:extLst>
            </p:cNvPr>
            <p:cNvSpPr/>
            <p:nvPr/>
          </p:nvSpPr>
          <p:spPr>
            <a:xfrm>
              <a:off x="7745436" y="2002855"/>
              <a:ext cx="44846" cy="38047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81" y="0"/>
                  </a:moveTo>
                  <a:cubicBezTo>
                    <a:pt x="344" y="0"/>
                    <a:pt x="306" y="11"/>
                    <a:pt x="273" y="33"/>
                  </a:cubicBezTo>
                  <a:lnTo>
                    <a:pt x="109" y="146"/>
                  </a:lnTo>
                  <a:cubicBezTo>
                    <a:pt x="23" y="209"/>
                    <a:pt x="0" y="329"/>
                    <a:pt x="62" y="415"/>
                  </a:cubicBezTo>
                  <a:lnTo>
                    <a:pt x="78" y="443"/>
                  </a:lnTo>
                  <a:cubicBezTo>
                    <a:pt x="116" y="497"/>
                    <a:pt x="175" y="526"/>
                    <a:pt x="236" y="526"/>
                  </a:cubicBezTo>
                  <a:cubicBezTo>
                    <a:pt x="274" y="526"/>
                    <a:pt x="313" y="514"/>
                    <a:pt x="347" y="489"/>
                  </a:cubicBezTo>
                  <a:lnTo>
                    <a:pt x="511" y="376"/>
                  </a:lnTo>
                  <a:cubicBezTo>
                    <a:pt x="596" y="318"/>
                    <a:pt x="620" y="197"/>
                    <a:pt x="557" y="111"/>
                  </a:cubicBezTo>
                  <a:lnTo>
                    <a:pt x="542" y="84"/>
                  </a:lnTo>
                  <a:cubicBezTo>
                    <a:pt x="503" y="29"/>
                    <a:pt x="442" y="0"/>
                    <a:pt x="381" y="0"/>
                  </a:cubicBezTo>
                  <a:close/>
                </a:path>
              </a:pathLst>
            </a:custGeom>
            <a:solidFill>
              <a:srgbClr val="CA7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2;p36">
              <a:extLst>
                <a:ext uri="{FF2B5EF4-FFF2-40B4-BE49-F238E27FC236}">
                  <a16:creationId xmlns:a16="http://schemas.microsoft.com/office/drawing/2014/main" id="{6B114654-EA0A-4821-A2F6-F099A32C4807}"/>
                </a:ext>
              </a:extLst>
            </p:cNvPr>
            <p:cNvSpPr/>
            <p:nvPr/>
          </p:nvSpPr>
          <p:spPr>
            <a:xfrm>
              <a:off x="7800337" y="1701157"/>
              <a:ext cx="57866" cy="77757"/>
            </a:xfrm>
            <a:custGeom>
              <a:avLst/>
              <a:gdLst/>
              <a:ahLst/>
              <a:cxnLst/>
              <a:rect l="l" t="t" r="r" b="b"/>
              <a:pathLst>
                <a:path w="800" h="1075" extrusionOk="0">
                  <a:moveTo>
                    <a:pt x="73" y="0"/>
                  </a:moveTo>
                  <a:cubicBezTo>
                    <a:pt x="61" y="0"/>
                    <a:pt x="48" y="4"/>
                    <a:pt x="36" y="11"/>
                  </a:cubicBezTo>
                  <a:cubicBezTo>
                    <a:pt x="9" y="31"/>
                    <a:pt x="1" y="73"/>
                    <a:pt x="20" y="101"/>
                  </a:cubicBezTo>
                  <a:lnTo>
                    <a:pt x="695" y="1075"/>
                  </a:lnTo>
                  <a:lnTo>
                    <a:pt x="800" y="1001"/>
                  </a:lnTo>
                  <a:lnTo>
                    <a:pt x="130" y="27"/>
                  </a:lnTo>
                  <a:cubicBezTo>
                    <a:pt x="115" y="10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73;p36">
              <a:extLst>
                <a:ext uri="{FF2B5EF4-FFF2-40B4-BE49-F238E27FC236}">
                  <a16:creationId xmlns:a16="http://schemas.microsoft.com/office/drawing/2014/main" id="{EFB4553D-4EF1-419C-BCAE-457B60F6CF1F}"/>
                </a:ext>
              </a:extLst>
            </p:cNvPr>
            <p:cNvSpPr/>
            <p:nvPr/>
          </p:nvSpPr>
          <p:spPr>
            <a:xfrm>
              <a:off x="7797516" y="1706437"/>
              <a:ext cx="44918" cy="38119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383" y="0"/>
                  </a:moveTo>
                  <a:cubicBezTo>
                    <a:pt x="345" y="0"/>
                    <a:pt x="307" y="12"/>
                    <a:pt x="274" y="35"/>
                  </a:cubicBezTo>
                  <a:lnTo>
                    <a:pt x="110" y="148"/>
                  </a:lnTo>
                  <a:cubicBezTo>
                    <a:pt x="20" y="207"/>
                    <a:pt x="1" y="328"/>
                    <a:pt x="59" y="417"/>
                  </a:cubicBezTo>
                  <a:lnTo>
                    <a:pt x="79" y="445"/>
                  </a:lnTo>
                  <a:cubicBezTo>
                    <a:pt x="117" y="498"/>
                    <a:pt x="177" y="527"/>
                    <a:pt x="237" y="527"/>
                  </a:cubicBezTo>
                  <a:cubicBezTo>
                    <a:pt x="275" y="527"/>
                    <a:pt x="313" y="515"/>
                    <a:pt x="348" y="491"/>
                  </a:cubicBezTo>
                  <a:lnTo>
                    <a:pt x="512" y="378"/>
                  </a:lnTo>
                  <a:cubicBezTo>
                    <a:pt x="597" y="320"/>
                    <a:pt x="621" y="199"/>
                    <a:pt x="558" y="110"/>
                  </a:cubicBezTo>
                  <a:lnTo>
                    <a:pt x="543" y="82"/>
                  </a:lnTo>
                  <a:cubicBezTo>
                    <a:pt x="504" y="29"/>
                    <a:pt x="44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74;p36">
              <a:extLst>
                <a:ext uri="{FF2B5EF4-FFF2-40B4-BE49-F238E27FC236}">
                  <a16:creationId xmlns:a16="http://schemas.microsoft.com/office/drawing/2014/main" id="{34EB42B5-DC23-445C-BC89-B178CA76A288}"/>
                </a:ext>
              </a:extLst>
            </p:cNvPr>
            <p:cNvSpPr/>
            <p:nvPr/>
          </p:nvSpPr>
          <p:spPr>
            <a:xfrm>
              <a:off x="7978492" y="1736889"/>
              <a:ext cx="226979" cy="92803"/>
            </a:xfrm>
            <a:custGeom>
              <a:avLst/>
              <a:gdLst/>
              <a:ahLst/>
              <a:cxnLst/>
              <a:rect l="l" t="t" r="r" b="b"/>
              <a:pathLst>
                <a:path w="3138" h="1283" extrusionOk="0">
                  <a:moveTo>
                    <a:pt x="1308" y="0"/>
                  </a:moveTo>
                  <a:cubicBezTo>
                    <a:pt x="773" y="0"/>
                    <a:pt x="265" y="161"/>
                    <a:pt x="1" y="558"/>
                  </a:cubicBezTo>
                  <a:cubicBezTo>
                    <a:pt x="119" y="528"/>
                    <a:pt x="229" y="515"/>
                    <a:pt x="332" y="515"/>
                  </a:cubicBezTo>
                  <a:cubicBezTo>
                    <a:pt x="1108" y="515"/>
                    <a:pt x="1512" y="1258"/>
                    <a:pt x="2265" y="1282"/>
                  </a:cubicBezTo>
                  <a:cubicBezTo>
                    <a:pt x="2270" y="1283"/>
                    <a:pt x="2275" y="1283"/>
                    <a:pt x="2280" y="1283"/>
                  </a:cubicBezTo>
                  <a:cubicBezTo>
                    <a:pt x="2753" y="1283"/>
                    <a:pt x="3138" y="748"/>
                    <a:pt x="3111" y="710"/>
                  </a:cubicBezTo>
                  <a:cubicBezTo>
                    <a:pt x="2833" y="303"/>
                    <a:pt x="2045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5;p36">
              <a:extLst>
                <a:ext uri="{FF2B5EF4-FFF2-40B4-BE49-F238E27FC236}">
                  <a16:creationId xmlns:a16="http://schemas.microsoft.com/office/drawing/2014/main" id="{33FBAC48-9D0E-4383-B137-9CB5D20D0122}"/>
                </a:ext>
              </a:extLst>
            </p:cNvPr>
            <p:cNvSpPr/>
            <p:nvPr/>
          </p:nvSpPr>
          <p:spPr>
            <a:xfrm>
              <a:off x="7807136" y="1639096"/>
              <a:ext cx="424302" cy="229511"/>
            </a:xfrm>
            <a:custGeom>
              <a:avLst/>
              <a:gdLst/>
              <a:ahLst/>
              <a:cxnLst/>
              <a:rect l="l" t="t" r="r" b="b"/>
              <a:pathLst>
                <a:path w="5866" h="3173" extrusionOk="0">
                  <a:moveTo>
                    <a:pt x="3709" y="1"/>
                  </a:moveTo>
                  <a:cubicBezTo>
                    <a:pt x="3201" y="1"/>
                    <a:pt x="2698" y="216"/>
                    <a:pt x="2234" y="538"/>
                  </a:cubicBezTo>
                  <a:lnTo>
                    <a:pt x="0" y="2081"/>
                  </a:lnTo>
                  <a:lnTo>
                    <a:pt x="757" y="3172"/>
                  </a:lnTo>
                  <a:lnTo>
                    <a:pt x="2405" y="2034"/>
                  </a:lnTo>
                  <a:cubicBezTo>
                    <a:pt x="2644" y="1868"/>
                    <a:pt x="2858" y="1760"/>
                    <a:pt x="3095" y="1760"/>
                  </a:cubicBezTo>
                  <a:cubicBezTo>
                    <a:pt x="3292" y="1760"/>
                    <a:pt x="3505" y="1834"/>
                    <a:pt x="3761" y="2011"/>
                  </a:cubicBezTo>
                  <a:cubicBezTo>
                    <a:pt x="4084" y="2233"/>
                    <a:pt x="4473" y="2405"/>
                    <a:pt x="4820" y="2405"/>
                  </a:cubicBezTo>
                  <a:cubicBezTo>
                    <a:pt x="5081" y="2405"/>
                    <a:pt x="5318" y="2308"/>
                    <a:pt x="5484" y="2062"/>
                  </a:cubicBezTo>
                  <a:cubicBezTo>
                    <a:pt x="5866" y="1489"/>
                    <a:pt x="5343" y="651"/>
                    <a:pt x="4560" y="222"/>
                  </a:cubicBezTo>
                  <a:cubicBezTo>
                    <a:pt x="4279" y="68"/>
                    <a:pt x="3993" y="1"/>
                    <a:pt x="3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76;p36">
              <a:extLst>
                <a:ext uri="{FF2B5EF4-FFF2-40B4-BE49-F238E27FC236}">
                  <a16:creationId xmlns:a16="http://schemas.microsoft.com/office/drawing/2014/main" id="{C117E34E-300A-406D-A1B1-13E19A824F70}"/>
                </a:ext>
              </a:extLst>
            </p:cNvPr>
            <p:cNvSpPr/>
            <p:nvPr/>
          </p:nvSpPr>
          <p:spPr>
            <a:xfrm>
              <a:off x="7858998" y="1762929"/>
              <a:ext cx="220252" cy="105678"/>
            </a:xfrm>
            <a:custGeom>
              <a:avLst/>
              <a:gdLst/>
              <a:ahLst/>
              <a:cxnLst/>
              <a:rect l="l" t="t" r="r" b="b"/>
              <a:pathLst>
                <a:path w="3045" h="1461" extrusionOk="0">
                  <a:moveTo>
                    <a:pt x="2275" y="1"/>
                  </a:moveTo>
                  <a:cubicBezTo>
                    <a:pt x="2128" y="1"/>
                    <a:pt x="1975" y="38"/>
                    <a:pt x="1828" y="139"/>
                  </a:cubicBezTo>
                  <a:lnTo>
                    <a:pt x="1" y="1406"/>
                  </a:lnTo>
                  <a:lnTo>
                    <a:pt x="36" y="1460"/>
                  </a:lnTo>
                  <a:lnTo>
                    <a:pt x="1688" y="322"/>
                  </a:lnTo>
                  <a:cubicBezTo>
                    <a:pt x="1928" y="155"/>
                    <a:pt x="2143" y="46"/>
                    <a:pt x="2382" y="46"/>
                  </a:cubicBezTo>
                  <a:cubicBezTo>
                    <a:pt x="2578" y="46"/>
                    <a:pt x="2790" y="119"/>
                    <a:pt x="3044" y="295"/>
                  </a:cubicBezTo>
                  <a:cubicBezTo>
                    <a:pt x="3016" y="272"/>
                    <a:pt x="2670" y="1"/>
                    <a:pt x="2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77;p36">
              <a:extLst>
                <a:ext uri="{FF2B5EF4-FFF2-40B4-BE49-F238E27FC236}">
                  <a16:creationId xmlns:a16="http://schemas.microsoft.com/office/drawing/2014/main" id="{451CD3BC-AB19-4AE7-AE7F-FAE4AC9FD79C}"/>
                </a:ext>
              </a:extLst>
            </p:cNvPr>
            <p:cNvSpPr/>
            <p:nvPr/>
          </p:nvSpPr>
          <p:spPr>
            <a:xfrm>
              <a:off x="6230289" y="2440176"/>
              <a:ext cx="536490" cy="559998"/>
            </a:xfrm>
            <a:custGeom>
              <a:avLst/>
              <a:gdLst/>
              <a:ahLst/>
              <a:cxnLst/>
              <a:rect l="l" t="t" r="r" b="b"/>
              <a:pathLst>
                <a:path w="7417" h="7742" extrusionOk="0">
                  <a:moveTo>
                    <a:pt x="2794" y="1"/>
                  </a:moveTo>
                  <a:cubicBezTo>
                    <a:pt x="2331" y="281"/>
                    <a:pt x="1910" y="632"/>
                    <a:pt x="1555" y="1041"/>
                  </a:cubicBezTo>
                  <a:cubicBezTo>
                    <a:pt x="717" y="2011"/>
                    <a:pt x="0" y="3617"/>
                    <a:pt x="1469" y="5702"/>
                  </a:cubicBezTo>
                  <a:cubicBezTo>
                    <a:pt x="2568" y="7263"/>
                    <a:pt x="3705" y="7741"/>
                    <a:pt x="4700" y="7741"/>
                  </a:cubicBezTo>
                  <a:cubicBezTo>
                    <a:pt x="5264" y="7741"/>
                    <a:pt x="5783" y="7587"/>
                    <a:pt x="6224" y="7389"/>
                  </a:cubicBezTo>
                  <a:cubicBezTo>
                    <a:pt x="6754" y="7152"/>
                    <a:pt x="7175" y="6852"/>
                    <a:pt x="7416" y="6684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78;p36">
              <a:extLst>
                <a:ext uri="{FF2B5EF4-FFF2-40B4-BE49-F238E27FC236}">
                  <a16:creationId xmlns:a16="http://schemas.microsoft.com/office/drawing/2014/main" id="{E8FA079E-9DAE-4F6C-9E9A-40C8E7F0C365}"/>
                </a:ext>
              </a:extLst>
            </p:cNvPr>
            <p:cNvSpPr/>
            <p:nvPr/>
          </p:nvSpPr>
          <p:spPr>
            <a:xfrm>
              <a:off x="6307757" y="2439597"/>
              <a:ext cx="459022" cy="530993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1723" y="1"/>
                  </a:moveTo>
                  <a:cubicBezTo>
                    <a:pt x="1723" y="1"/>
                    <a:pt x="1618" y="63"/>
                    <a:pt x="1451" y="176"/>
                  </a:cubicBezTo>
                  <a:cubicBezTo>
                    <a:pt x="457" y="878"/>
                    <a:pt x="1" y="2129"/>
                    <a:pt x="344" y="3294"/>
                  </a:cubicBezTo>
                  <a:cubicBezTo>
                    <a:pt x="356" y="3329"/>
                    <a:pt x="363" y="3360"/>
                    <a:pt x="375" y="3391"/>
                  </a:cubicBezTo>
                  <a:cubicBezTo>
                    <a:pt x="1045" y="5457"/>
                    <a:pt x="2156" y="6583"/>
                    <a:pt x="3360" y="7093"/>
                  </a:cubicBezTo>
                  <a:cubicBezTo>
                    <a:pt x="3395" y="7109"/>
                    <a:pt x="3430" y="7125"/>
                    <a:pt x="3465" y="7140"/>
                  </a:cubicBezTo>
                  <a:cubicBezTo>
                    <a:pt x="3804" y="7274"/>
                    <a:pt x="4160" y="7340"/>
                    <a:pt x="4514" y="7340"/>
                  </a:cubicBezTo>
                  <a:cubicBezTo>
                    <a:pt x="5078" y="7340"/>
                    <a:pt x="5638" y="7173"/>
                    <a:pt x="6119" y="6848"/>
                  </a:cubicBezTo>
                  <a:cubicBezTo>
                    <a:pt x="6205" y="6789"/>
                    <a:pt x="6279" y="6735"/>
                    <a:pt x="6345" y="6692"/>
                  </a:cubicBezTo>
                  <a:lnTo>
                    <a:pt x="1723" y="1"/>
                  </a:lnTo>
                  <a:close/>
                </a:path>
              </a:pathLst>
            </a:custGeom>
            <a:solidFill>
              <a:srgbClr val="69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79;p36">
              <a:extLst>
                <a:ext uri="{FF2B5EF4-FFF2-40B4-BE49-F238E27FC236}">
                  <a16:creationId xmlns:a16="http://schemas.microsoft.com/office/drawing/2014/main" id="{010F236B-A6F1-4E29-A91E-B94691A57C69}"/>
                </a:ext>
              </a:extLst>
            </p:cNvPr>
            <p:cNvSpPr/>
            <p:nvPr/>
          </p:nvSpPr>
          <p:spPr>
            <a:xfrm>
              <a:off x="6311156" y="1783399"/>
              <a:ext cx="1558042" cy="1175041"/>
            </a:xfrm>
            <a:custGeom>
              <a:avLst/>
              <a:gdLst/>
              <a:ahLst/>
              <a:cxnLst/>
              <a:rect l="l" t="t" r="r" b="b"/>
              <a:pathLst>
                <a:path w="21540" h="16245" extrusionOk="0">
                  <a:moveTo>
                    <a:pt x="20780" y="0"/>
                  </a:moveTo>
                  <a:cubicBezTo>
                    <a:pt x="20780" y="0"/>
                    <a:pt x="20667" y="78"/>
                    <a:pt x="20456" y="215"/>
                  </a:cubicBezTo>
                  <a:cubicBezTo>
                    <a:pt x="18586" y="1442"/>
                    <a:pt x="9217" y="7596"/>
                    <a:pt x="8469" y="8137"/>
                  </a:cubicBezTo>
                  <a:cubicBezTo>
                    <a:pt x="7888" y="8558"/>
                    <a:pt x="7354" y="8676"/>
                    <a:pt x="6847" y="8676"/>
                  </a:cubicBezTo>
                  <a:cubicBezTo>
                    <a:pt x="6626" y="8676"/>
                    <a:pt x="6410" y="8654"/>
                    <a:pt x="6197" y="8625"/>
                  </a:cubicBezTo>
                  <a:cubicBezTo>
                    <a:pt x="5821" y="8573"/>
                    <a:pt x="5032" y="8367"/>
                    <a:pt x="4127" y="8367"/>
                  </a:cubicBezTo>
                  <a:cubicBezTo>
                    <a:pt x="3336" y="8367"/>
                    <a:pt x="2455" y="8524"/>
                    <a:pt x="1680" y="9077"/>
                  </a:cubicBezTo>
                  <a:cubicBezTo>
                    <a:pt x="398" y="9989"/>
                    <a:pt x="1" y="11485"/>
                    <a:pt x="983" y="13363"/>
                  </a:cubicBezTo>
                  <a:cubicBezTo>
                    <a:pt x="987" y="13367"/>
                    <a:pt x="987" y="13375"/>
                    <a:pt x="991" y="13379"/>
                  </a:cubicBezTo>
                  <a:cubicBezTo>
                    <a:pt x="1002" y="13398"/>
                    <a:pt x="1010" y="13418"/>
                    <a:pt x="1022" y="13437"/>
                  </a:cubicBezTo>
                  <a:cubicBezTo>
                    <a:pt x="1026" y="13441"/>
                    <a:pt x="1029" y="13445"/>
                    <a:pt x="1029" y="13449"/>
                  </a:cubicBezTo>
                  <a:cubicBezTo>
                    <a:pt x="1084" y="13550"/>
                    <a:pt x="1142" y="13652"/>
                    <a:pt x="1201" y="13753"/>
                  </a:cubicBezTo>
                  <a:cubicBezTo>
                    <a:pt x="1217" y="13773"/>
                    <a:pt x="1228" y="13796"/>
                    <a:pt x="1244" y="13819"/>
                  </a:cubicBezTo>
                  <a:cubicBezTo>
                    <a:pt x="1302" y="13917"/>
                    <a:pt x="1365" y="14014"/>
                    <a:pt x="1435" y="14112"/>
                  </a:cubicBezTo>
                  <a:lnTo>
                    <a:pt x="1443" y="14123"/>
                  </a:lnTo>
                  <a:cubicBezTo>
                    <a:pt x="1450" y="14135"/>
                    <a:pt x="1462" y="14155"/>
                    <a:pt x="1466" y="14158"/>
                  </a:cubicBezTo>
                  <a:cubicBezTo>
                    <a:pt x="1470" y="14166"/>
                    <a:pt x="1474" y="14170"/>
                    <a:pt x="1478" y="14178"/>
                  </a:cubicBezTo>
                  <a:lnTo>
                    <a:pt x="1489" y="14190"/>
                  </a:lnTo>
                  <a:cubicBezTo>
                    <a:pt x="1552" y="14283"/>
                    <a:pt x="1618" y="14373"/>
                    <a:pt x="1684" y="14458"/>
                  </a:cubicBezTo>
                  <a:cubicBezTo>
                    <a:pt x="1692" y="14466"/>
                    <a:pt x="1696" y="14474"/>
                    <a:pt x="1704" y="14482"/>
                  </a:cubicBezTo>
                  <a:lnTo>
                    <a:pt x="1735" y="14521"/>
                  </a:lnTo>
                  <a:cubicBezTo>
                    <a:pt x="1743" y="14529"/>
                    <a:pt x="1747" y="14536"/>
                    <a:pt x="1754" y="14544"/>
                  </a:cubicBezTo>
                  <a:cubicBezTo>
                    <a:pt x="1824" y="14630"/>
                    <a:pt x="1891" y="14712"/>
                    <a:pt x="1961" y="14790"/>
                  </a:cubicBezTo>
                  <a:lnTo>
                    <a:pt x="1992" y="14821"/>
                  </a:lnTo>
                  <a:cubicBezTo>
                    <a:pt x="2000" y="14833"/>
                    <a:pt x="2008" y="14840"/>
                    <a:pt x="2015" y="14848"/>
                  </a:cubicBezTo>
                  <a:cubicBezTo>
                    <a:pt x="2027" y="14860"/>
                    <a:pt x="2039" y="14872"/>
                    <a:pt x="2051" y="14883"/>
                  </a:cubicBezTo>
                  <a:cubicBezTo>
                    <a:pt x="2913" y="15799"/>
                    <a:pt x="3917" y="16244"/>
                    <a:pt x="4822" y="16244"/>
                  </a:cubicBezTo>
                  <a:cubicBezTo>
                    <a:pt x="5368" y="16244"/>
                    <a:pt x="5877" y="16082"/>
                    <a:pt x="6298" y="15764"/>
                  </a:cubicBezTo>
                  <a:cubicBezTo>
                    <a:pt x="7923" y="14525"/>
                    <a:pt x="8157" y="12389"/>
                    <a:pt x="8317" y="11695"/>
                  </a:cubicBezTo>
                  <a:cubicBezTo>
                    <a:pt x="8477" y="11002"/>
                    <a:pt x="8718" y="10308"/>
                    <a:pt x="9576" y="9743"/>
                  </a:cubicBezTo>
                  <a:cubicBezTo>
                    <a:pt x="10347" y="9233"/>
                    <a:pt x="19416" y="2639"/>
                    <a:pt x="21224" y="1325"/>
                  </a:cubicBezTo>
                  <a:lnTo>
                    <a:pt x="21540" y="1099"/>
                  </a:lnTo>
                  <a:lnTo>
                    <a:pt x="21376" y="862"/>
                  </a:lnTo>
                  <a:lnTo>
                    <a:pt x="21310" y="768"/>
                  </a:lnTo>
                  <a:lnTo>
                    <a:pt x="21002" y="324"/>
                  </a:lnTo>
                  <a:lnTo>
                    <a:pt x="20924" y="207"/>
                  </a:lnTo>
                  <a:lnTo>
                    <a:pt x="20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80;p36">
              <a:extLst>
                <a:ext uri="{FF2B5EF4-FFF2-40B4-BE49-F238E27FC236}">
                  <a16:creationId xmlns:a16="http://schemas.microsoft.com/office/drawing/2014/main" id="{243A8CCA-6691-48B5-936E-BCAB99FAF94D}"/>
                </a:ext>
              </a:extLst>
            </p:cNvPr>
            <p:cNvSpPr/>
            <p:nvPr/>
          </p:nvSpPr>
          <p:spPr>
            <a:xfrm>
              <a:off x="6511300" y="2518512"/>
              <a:ext cx="267558" cy="252368"/>
            </a:xfrm>
            <a:custGeom>
              <a:avLst/>
              <a:gdLst/>
              <a:ahLst/>
              <a:cxnLst/>
              <a:rect l="l" t="t" r="r" b="b"/>
              <a:pathLst>
                <a:path w="3699" h="3489" extrusionOk="0">
                  <a:moveTo>
                    <a:pt x="1851" y="240"/>
                  </a:moveTo>
                  <a:cubicBezTo>
                    <a:pt x="2338" y="240"/>
                    <a:pt x="2802" y="476"/>
                    <a:pt x="3087" y="889"/>
                  </a:cubicBezTo>
                  <a:cubicBezTo>
                    <a:pt x="3559" y="1571"/>
                    <a:pt x="3387" y="2511"/>
                    <a:pt x="2705" y="2982"/>
                  </a:cubicBezTo>
                  <a:cubicBezTo>
                    <a:pt x="2447" y="3161"/>
                    <a:pt x="2147" y="3250"/>
                    <a:pt x="1847" y="3250"/>
                  </a:cubicBezTo>
                  <a:cubicBezTo>
                    <a:pt x="1563" y="3250"/>
                    <a:pt x="1279" y="3170"/>
                    <a:pt x="1029" y="3009"/>
                  </a:cubicBezTo>
                  <a:cubicBezTo>
                    <a:pt x="519" y="2678"/>
                    <a:pt x="258" y="2074"/>
                    <a:pt x="367" y="1474"/>
                  </a:cubicBezTo>
                  <a:cubicBezTo>
                    <a:pt x="476" y="874"/>
                    <a:pt x="936" y="398"/>
                    <a:pt x="1532" y="274"/>
                  </a:cubicBezTo>
                  <a:cubicBezTo>
                    <a:pt x="1638" y="251"/>
                    <a:pt x="1745" y="240"/>
                    <a:pt x="1851" y="240"/>
                  </a:cubicBezTo>
                  <a:close/>
                  <a:moveTo>
                    <a:pt x="1850" y="1"/>
                  </a:moveTo>
                  <a:cubicBezTo>
                    <a:pt x="1264" y="1"/>
                    <a:pt x="707" y="296"/>
                    <a:pt x="382" y="800"/>
                  </a:cubicBezTo>
                  <a:cubicBezTo>
                    <a:pt x="1" y="1392"/>
                    <a:pt x="12" y="2156"/>
                    <a:pt x="414" y="2737"/>
                  </a:cubicBezTo>
                  <a:cubicBezTo>
                    <a:pt x="751" y="3226"/>
                    <a:pt x="1296" y="3489"/>
                    <a:pt x="1850" y="3489"/>
                  </a:cubicBezTo>
                  <a:cubicBezTo>
                    <a:pt x="2191" y="3489"/>
                    <a:pt x="2536" y="3389"/>
                    <a:pt x="2838" y="3181"/>
                  </a:cubicBezTo>
                  <a:cubicBezTo>
                    <a:pt x="3418" y="2780"/>
                    <a:pt x="3699" y="2066"/>
                    <a:pt x="3551" y="1377"/>
                  </a:cubicBezTo>
                  <a:cubicBezTo>
                    <a:pt x="3403" y="687"/>
                    <a:pt x="2853" y="157"/>
                    <a:pt x="2160" y="28"/>
                  </a:cubicBezTo>
                  <a:cubicBezTo>
                    <a:pt x="2056" y="10"/>
                    <a:pt x="195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81;p36">
              <a:extLst>
                <a:ext uri="{FF2B5EF4-FFF2-40B4-BE49-F238E27FC236}">
                  <a16:creationId xmlns:a16="http://schemas.microsoft.com/office/drawing/2014/main" id="{DF122645-974C-44E4-BA72-D4CB86F09D7B}"/>
                </a:ext>
              </a:extLst>
            </p:cNvPr>
            <p:cNvSpPr/>
            <p:nvPr/>
          </p:nvSpPr>
          <p:spPr>
            <a:xfrm>
              <a:off x="6350360" y="2416379"/>
              <a:ext cx="540685" cy="499022"/>
            </a:xfrm>
            <a:custGeom>
              <a:avLst/>
              <a:gdLst/>
              <a:ahLst/>
              <a:cxnLst/>
              <a:rect l="l" t="t" r="r" b="b"/>
              <a:pathLst>
                <a:path w="7475" h="6899" extrusionOk="0">
                  <a:moveTo>
                    <a:pt x="3840" y="0"/>
                  </a:moveTo>
                  <a:cubicBezTo>
                    <a:pt x="2862" y="0"/>
                    <a:pt x="2063" y="231"/>
                    <a:pt x="1512" y="669"/>
                  </a:cubicBezTo>
                  <a:cubicBezTo>
                    <a:pt x="0" y="1873"/>
                    <a:pt x="503" y="3802"/>
                    <a:pt x="1392" y="5088"/>
                  </a:cubicBezTo>
                  <a:cubicBezTo>
                    <a:pt x="2011" y="5988"/>
                    <a:pt x="3197" y="6899"/>
                    <a:pt x="4402" y="6899"/>
                  </a:cubicBezTo>
                  <a:cubicBezTo>
                    <a:pt x="4835" y="6899"/>
                    <a:pt x="5270" y="6781"/>
                    <a:pt x="5682" y="6503"/>
                  </a:cubicBezTo>
                  <a:cubicBezTo>
                    <a:pt x="6871" y="5704"/>
                    <a:pt x="7214" y="3965"/>
                    <a:pt x="7401" y="3030"/>
                  </a:cubicBezTo>
                  <a:cubicBezTo>
                    <a:pt x="7428" y="2894"/>
                    <a:pt x="7452" y="2773"/>
                    <a:pt x="7475" y="2683"/>
                  </a:cubicBezTo>
                  <a:lnTo>
                    <a:pt x="7475" y="2683"/>
                  </a:lnTo>
                  <a:cubicBezTo>
                    <a:pt x="7474" y="2687"/>
                    <a:pt x="6695" y="5583"/>
                    <a:pt x="5573" y="6339"/>
                  </a:cubicBezTo>
                  <a:cubicBezTo>
                    <a:pt x="5197" y="6592"/>
                    <a:pt x="4799" y="6699"/>
                    <a:pt x="4402" y="6699"/>
                  </a:cubicBezTo>
                  <a:cubicBezTo>
                    <a:pt x="3270" y="6699"/>
                    <a:pt x="2144" y="5829"/>
                    <a:pt x="1555" y="4975"/>
                  </a:cubicBezTo>
                  <a:cubicBezTo>
                    <a:pt x="1282" y="4581"/>
                    <a:pt x="815" y="3782"/>
                    <a:pt x="749" y="2870"/>
                  </a:cubicBezTo>
                  <a:cubicBezTo>
                    <a:pt x="686" y="2029"/>
                    <a:pt x="986" y="1339"/>
                    <a:pt x="1633" y="824"/>
                  </a:cubicBezTo>
                  <a:cubicBezTo>
                    <a:pt x="2341" y="263"/>
                    <a:pt x="3375" y="121"/>
                    <a:pt x="4242" y="121"/>
                  </a:cubicBezTo>
                  <a:cubicBezTo>
                    <a:pt x="5132" y="121"/>
                    <a:pt x="5846" y="271"/>
                    <a:pt x="5846" y="271"/>
                  </a:cubicBezTo>
                  <a:cubicBezTo>
                    <a:pt x="5328" y="131"/>
                    <a:pt x="4794" y="45"/>
                    <a:pt x="4260" y="14"/>
                  </a:cubicBezTo>
                  <a:cubicBezTo>
                    <a:pt x="4116" y="5"/>
                    <a:pt x="3976" y="0"/>
                    <a:pt x="3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82;p36">
              <a:extLst>
                <a:ext uri="{FF2B5EF4-FFF2-40B4-BE49-F238E27FC236}">
                  <a16:creationId xmlns:a16="http://schemas.microsoft.com/office/drawing/2014/main" id="{4533364C-A0B7-4796-B1E8-BA84636E7736}"/>
                </a:ext>
              </a:extLst>
            </p:cNvPr>
            <p:cNvSpPr/>
            <p:nvPr/>
          </p:nvSpPr>
          <p:spPr>
            <a:xfrm>
              <a:off x="6400559" y="2443648"/>
              <a:ext cx="464302" cy="428570"/>
            </a:xfrm>
            <a:custGeom>
              <a:avLst/>
              <a:gdLst/>
              <a:ahLst/>
              <a:cxnLst/>
              <a:rect l="l" t="t" r="r" b="b"/>
              <a:pathLst>
                <a:path w="6419" h="5925" extrusionOk="0">
                  <a:moveTo>
                    <a:pt x="3315" y="1"/>
                  </a:moveTo>
                  <a:cubicBezTo>
                    <a:pt x="2468" y="1"/>
                    <a:pt x="1773" y="197"/>
                    <a:pt x="1298" y="576"/>
                  </a:cubicBezTo>
                  <a:cubicBezTo>
                    <a:pt x="0" y="1609"/>
                    <a:pt x="429" y="3265"/>
                    <a:pt x="1196" y="4372"/>
                  </a:cubicBezTo>
                  <a:cubicBezTo>
                    <a:pt x="1727" y="5143"/>
                    <a:pt x="2746" y="5924"/>
                    <a:pt x="3780" y="5924"/>
                  </a:cubicBezTo>
                  <a:cubicBezTo>
                    <a:pt x="4152" y="5924"/>
                    <a:pt x="4525" y="5823"/>
                    <a:pt x="4879" y="5584"/>
                  </a:cubicBezTo>
                  <a:cubicBezTo>
                    <a:pt x="5900" y="4898"/>
                    <a:pt x="6196" y="3405"/>
                    <a:pt x="6356" y="2606"/>
                  </a:cubicBezTo>
                  <a:cubicBezTo>
                    <a:pt x="6380" y="2486"/>
                    <a:pt x="6399" y="2380"/>
                    <a:pt x="6419" y="2302"/>
                  </a:cubicBezTo>
                  <a:lnTo>
                    <a:pt x="6419" y="2302"/>
                  </a:lnTo>
                  <a:cubicBezTo>
                    <a:pt x="6418" y="2304"/>
                    <a:pt x="5744" y="4797"/>
                    <a:pt x="4786" y="5444"/>
                  </a:cubicBezTo>
                  <a:cubicBezTo>
                    <a:pt x="4462" y="5662"/>
                    <a:pt x="4120" y="5754"/>
                    <a:pt x="3778" y="5754"/>
                  </a:cubicBezTo>
                  <a:cubicBezTo>
                    <a:pt x="2806" y="5754"/>
                    <a:pt x="1840" y="5007"/>
                    <a:pt x="1333" y="4274"/>
                  </a:cubicBezTo>
                  <a:cubicBezTo>
                    <a:pt x="1099" y="3935"/>
                    <a:pt x="698" y="3249"/>
                    <a:pt x="643" y="2466"/>
                  </a:cubicBezTo>
                  <a:cubicBezTo>
                    <a:pt x="588" y="1745"/>
                    <a:pt x="846" y="1153"/>
                    <a:pt x="1403" y="709"/>
                  </a:cubicBezTo>
                  <a:cubicBezTo>
                    <a:pt x="2010" y="226"/>
                    <a:pt x="2897" y="104"/>
                    <a:pt x="3640" y="104"/>
                  </a:cubicBezTo>
                  <a:cubicBezTo>
                    <a:pt x="4404" y="104"/>
                    <a:pt x="5016" y="233"/>
                    <a:pt x="5016" y="233"/>
                  </a:cubicBezTo>
                  <a:cubicBezTo>
                    <a:pt x="4571" y="112"/>
                    <a:pt x="4115" y="38"/>
                    <a:pt x="3655" y="11"/>
                  </a:cubicBezTo>
                  <a:cubicBezTo>
                    <a:pt x="3539" y="4"/>
                    <a:pt x="3426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3;p36">
              <a:extLst>
                <a:ext uri="{FF2B5EF4-FFF2-40B4-BE49-F238E27FC236}">
                  <a16:creationId xmlns:a16="http://schemas.microsoft.com/office/drawing/2014/main" id="{207DF522-14C0-452E-90F1-BB5E61021C4A}"/>
                </a:ext>
              </a:extLst>
            </p:cNvPr>
            <p:cNvSpPr/>
            <p:nvPr/>
          </p:nvSpPr>
          <p:spPr>
            <a:xfrm>
              <a:off x="6571336" y="2563937"/>
              <a:ext cx="136491" cy="169764"/>
            </a:xfrm>
            <a:custGeom>
              <a:avLst/>
              <a:gdLst/>
              <a:ahLst/>
              <a:cxnLst/>
              <a:rect l="l" t="t" r="r" b="b"/>
              <a:pathLst>
                <a:path w="1887" h="2347" extrusionOk="0">
                  <a:moveTo>
                    <a:pt x="503" y="0"/>
                  </a:moveTo>
                  <a:lnTo>
                    <a:pt x="1" y="347"/>
                  </a:lnTo>
                  <a:lnTo>
                    <a:pt x="1380" y="2346"/>
                  </a:lnTo>
                  <a:lnTo>
                    <a:pt x="1887" y="20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4D2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84;p36">
              <a:extLst>
                <a:ext uri="{FF2B5EF4-FFF2-40B4-BE49-F238E27FC236}">
                  <a16:creationId xmlns:a16="http://schemas.microsoft.com/office/drawing/2014/main" id="{822E8E96-5D3A-4674-9AD6-BFF01395E9DC}"/>
                </a:ext>
              </a:extLst>
            </p:cNvPr>
            <p:cNvSpPr/>
            <p:nvPr/>
          </p:nvSpPr>
          <p:spPr>
            <a:xfrm>
              <a:off x="6455242" y="1847340"/>
              <a:ext cx="1406939" cy="1012655"/>
            </a:xfrm>
            <a:custGeom>
              <a:avLst/>
              <a:gdLst/>
              <a:ahLst/>
              <a:cxnLst/>
              <a:rect l="l" t="t" r="r" b="b"/>
              <a:pathLst>
                <a:path w="19451" h="14000" extrusionOk="0">
                  <a:moveTo>
                    <a:pt x="19404" y="1"/>
                  </a:moveTo>
                  <a:lnTo>
                    <a:pt x="0" y="13937"/>
                  </a:lnTo>
                  <a:lnTo>
                    <a:pt x="23" y="13964"/>
                  </a:lnTo>
                  <a:cubicBezTo>
                    <a:pt x="35" y="13976"/>
                    <a:pt x="47" y="13988"/>
                    <a:pt x="59" y="13999"/>
                  </a:cubicBezTo>
                  <a:lnTo>
                    <a:pt x="19450" y="67"/>
                  </a:lnTo>
                  <a:lnTo>
                    <a:pt x="19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85;p36">
              <a:extLst>
                <a:ext uri="{FF2B5EF4-FFF2-40B4-BE49-F238E27FC236}">
                  <a16:creationId xmlns:a16="http://schemas.microsoft.com/office/drawing/2014/main" id="{6077387B-B8A2-453A-B066-824491D806A3}"/>
                </a:ext>
              </a:extLst>
            </p:cNvPr>
            <p:cNvSpPr/>
            <p:nvPr/>
          </p:nvSpPr>
          <p:spPr>
            <a:xfrm>
              <a:off x="6434338" y="1833814"/>
              <a:ext cx="1418513" cy="1001950"/>
            </a:xfrm>
            <a:custGeom>
              <a:avLst/>
              <a:gdLst/>
              <a:ahLst/>
              <a:cxnLst/>
              <a:rect l="l" t="t" r="r" b="b"/>
              <a:pathLst>
                <a:path w="19611" h="13852" extrusionOk="0">
                  <a:moveTo>
                    <a:pt x="19560" y="1"/>
                  </a:moveTo>
                  <a:lnTo>
                    <a:pt x="1" y="13785"/>
                  </a:lnTo>
                  <a:lnTo>
                    <a:pt x="32" y="13824"/>
                  </a:lnTo>
                  <a:cubicBezTo>
                    <a:pt x="40" y="13832"/>
                    <a:pt x="44" y="13843"/>
                    <a:pt x="51" y="13851"/>
                  </a:cubicBezTo>
                  <a:lnTo>
                    <a:pt x="19611" y="67"/>
                  </a:lnTo>
                  <a:lnTo>
                    <a:pt x="19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86;p36">
              <a:extLst>
                <a:ext uri="{FF2B5EF4-FFF2-40B4-BE49-F238E27FC236}">
                  <a16:creationId xmlns:a16="http://schemas.microsoft.com/office/drawing/2014/main" id="{10A1B24E-BAFA-49D5-BF02-5BF5F5E9151C}"/>
                </a:ext>
              </a:extLst>
            </p:cNvPr>
            <p:cNvSpPr/>
            <p:nvPr/>
          </p:nvSpPr>
          <p:spPr>
            <a:xfrm>
              <a:off x="6415460" y="1820577"/>
              <a:ext cx="1427844" cy="989509"/>
            </a:xfrm>
            <a:custGeom>
              <a:avLst/>
              <a:gdLst/>
              <a:ahLst/>
              <a:cxnLst/>
              <a:rect l="l" t="t" r="r" b="b"/>
              <a:pathLst>
                <a:path w="19740" h="13680" extrusionOk="0">
                  <a:moveTo>
                    <a:pt x="19693" y="1"/>
                  </a:moveTo>
                  <a:lnTo>
                    <a:pt x="1" y="13613"/>
                  </a:lnTo>
                  <a:cubicBezTo>
                    <a:pt x="8" y="13625"/>
                    <a:pt x="16" y="13637"/>
                    <a:pt x="24" y="13648"/>
                  </a:cubicBezTo>
                  <a:lnTo>
                    <a:pt x="36" y="13664"/>
                  </a:lnTo>
                  <a:lnTo>
                    <a:pt x="47" y="13679"/>
                  </a:lnTo>
                  <a:lnTo>
                    <a:pt x="19739" y="67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87;p36">
              <a:extLst>
                <a:ext uri="{FF2B5EF4-FFF2-40B4-BE49-F238E27FC236}">
                  <a16:creationId xmlns:a16="http://schemas.microsoft.com/office/drawing/2014/main" id="{E14D8A99-CEA4-4D06-91B7-2B33F711B062}"/>
                </a:ext>
              </a:extLst>
            </p:cNvPr>
            <p:cNvSpPr/>
            <p:nvPr/>
          </p:nvSpPr>
          <p:spPr>
            <a:xfrm>
              <a:off x="6397955" y="1806762"/>
              <a:ext cx="1436017" cy="976561"/>
            </a:xfrm>
            <a:custGeom>
              <a:avLst/>
              <a:gdLst/>
              <a:ahLst/>
              <a:cxnLst/>
              <a:rect l="l" t="t" r="r" b="b"/>
              <a:pathLst>
                <a:path w="19853" h="13501" extrusionOk="0">
                  <a:moveTo>
                    <a:pt x="19806" y="1"/>
                  </a:moveTo>
                  <a:lnTo>
                    <a:pt x="1" y="13430"/>
                  </a:lnTo>
                  <a:cubicBezTo>
                    <a:pt x="17" y="13454"/>
                    <a:pt x="28" y="13477"/>
                    <a:pt x="44" y="13500"/>
                  </a:cubicBezTo>
                  <a:lnTo>
                    <a:pt x="19853" y="71"/>
                  </a:lnTo>
                  <a:lnTo>
                    <a:pt x="198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8;p36">
              <a:extLst>
                <a:ext uri="{FF2B5EF4-FFF2-40B4-BE49-F238E27FC236}">
                  <a16:creationId xmlns:a16="http://schemas.microsoft.com/office/drawing/2014/main" id="{76CA92FE-28B7-4C94-999F-3154CD2BB732}"/>
                </a:ext>
              </a:extLst>
            </p:cNvPr>
            <p:cNvSpPr/>
            <p:nvPr/>
          </p:nvSpPr>
          <p:spPr>
            <a:xfrm>
              <a:off x="6382187" y="1793525"/>
              <a:ext cx="1442527" cy="961878"/>
            </a:xfrm>
            <a:custGeom>
              <a:avLst/>
              <a:gdLst/>
              <a:ahLst/>
              <a:cxnLst/>
              <a:rect l="l" t="t" r="r" b="b"/>
              <a:pathLst>
                <a:path w="19943" h="13298" extrusionOk="0">
                  <a:moveTo>
                    <a:pt x="19895" y="1"/>
                  </a:moveTo>
                  <a:lnTo>
                    <a:pt x="1" y="13227"/>
                  </a:lnTo>
                  <a:lnTo>
                    <a:pt x="9" y="13239"/>
                  </a:lnTo>
                  <a:lnTo>
                    <a:pt x="40" y="13297"/>
                  </a:lnTo>
                  <a:lnTo>
                    <a:pt x="19942" y="67"/>
                  </a:lnTo>
                  <a:lnTo>
                    <a:pt x="19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89;p36">
              <a:extLst>
                <a:ext uri="{FF2B5EF4-FFF2-40B4-BE49-F238E27FC236}">
                  <a16:creationId xmlns:a16="http://schemas.microsoft.com/office/drawing/2014/main" id="{97568CF9-C78C-4508-A9BB-A65AE22AD361}"/>
                </a:ext>
              </a:extLst>
            </p:cNvPr>
            <p:cNvSpPr/>
            <p:nvPr/>
          </p:nvSpPr>
          <p:spPr>
            <a:xfrm>
              <a:off x="7788257" y="1778046"/>
              <a:ext cx="86003" cy="104882"/>
            </a:xfrm>
            <a:custGeom>
              <a:avLst/>
              <a:gdLst/>
              <a:ahLst/>
              <a:cxnLst/>
              <a:rect l="l" t="t" r="r" b="b"/>
              <a:pathLst>
                <a:path w="1189" h="1450" extrusionOk="0">
                  <a:moveTo>
                    <a:pt x="363" y="0"/>
                  </a:moveTo>
                  <a:lnTo>
                    <a:pt x="0" y="238"/>
                  </a:lnTo>
                  <a:lnTo>
                    <a:pt x="842" y="1450"/>
                  </a:lnTo>
                  <a:cubicBezTo>
                    <a:pt x="1064" y="1286"/>
                    <a:pt x="1189" y="1197"/>
                    <a:pt x="1189" y="1197"/>
                  </a:cubicBezTo>
                  <a:lnTo>
                    <a:pt x="1010" y="936"/>
                  </a:lnTo>
                  <a:lnTo>
                    <a:pt x="924" y="815"/>
                  </a:lnTo>
                  <a:lnTo>
                    <a:pt x="604" y="351"/>
                  </a:lnTo>
                  <a:lnTo>
                    <a:pt x="519" y="2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90;p36">
              <a:extLst>
                <a:ext uri="{FF2B5EF4-FFF2-40B4-BE49-F238E27FC236}">
                  <a16:creationId xmlns:a16="http://schemas.microsoft.com/office/drawing/2014/main" id="{49F60460-80C7-4828-B5EE-B1925F41A576}"/>
                </a:ext>
              </a:extLst>
            </p:cNvPr>
            <p:cNvSpPr/>
            <p:nvPr/>
          </p:nvSpPr>
          <p:spPr>
            <a:xfrm>
              <a:off x="5923310" y="2288350"/>
              <a:ext cx="902927" cy="468715"/>
            </a:xfrm>
            <a:custGeom>
              <a:avLst/>
              <a:gdLst/>
              <a:ahLst/>
              <a:cxnLst/>
              <a:rect l="l" t="t" r="r" b="b"/>
              <a:pathLst>
                <a:path w="12483" h="6480" extrusionOk="0">
                  <a:moveTo>
                    <a:pt x="2235" y="0"/>
                  </a:moveTo>
                  <a:cubicBezTo>
                    <a:pt x="1831" y="0"/>
                    <a:pt x="1427" y="57"/>
                    <a:pt x="1045" y="167"/>
                  </a:cubicBezTo>
                  <a:cubicBezTo>
                    <a:pt x="803" y="233"/>
                    <a:pt x="561" y="330"/>
                    <a:pt x="390" y="506"/>
                  </a:cubicBezTo>
                  <a:cubicBezTo>
                    <a:pt x="0" y="911"/>
                    <a:pt x="203" y="1456"/>
                    <a:pt x="534" y="1807"/>
                  </a:cubicBezTo>
                  <a:cubicBezTo>
                    <a:pt x="924" y="2213"/>
                    <a:pt x="1462" y="2505"/>
                    <a:pt x="1996" y="2657"/>
                  </a:cubicBezTo>
                  <a:cubicBezTo>
                    <a:pt x="2752" y="2863"/>
                    <a:pt x="6816" y="3487"/>
                    <a:pt x="8262" y="3709"/>
                  </a:cubicBezTo>
                  <a:cubicBezTo>
                    <a:pt x="8625" y="3760"/>
                    <a:pt x="8932" y="3997"/>
                    <a:pt x="9080" y="4333"/>
                  </a:cubicBezTo>
                  <a:cubicBezTo>
                    <a:pt x="9197" y="4598"/>
                    <a:pt x="9314" y="4882"/>
                    <a:pt x="9369" y="4987"/>
                  </a:cubicBezTo>
                  <a:cubicBezTo>
                    <a:pt x="9486" y="5190"/>
                    <a:pt x="9626" y="5509"/>
                    <a:pt x="9805" y="5638"/>
                  </a:cubicBezTo>
                  <a:cubicBezTo>
                    <a:pt x="9914" y="5716"/>
                    <a:pt x="10066" y="5852"/>
                    <a:pt x="10246" y="5934"/>
                  </a:cubicBezTo>
                  <a:cubicBezTo>
                    <a:pt x="10300" y="5962"/>
                    <a:pt x="10359" y="5977"/>
                    <a:pt x="10413" y="5989"/>
                  </a:cubicBezTo>
                  <a:cubicBezTo>
                    <a:pt x="10456" y="5998"/>
                    <a:pt x="10498" y="6003"/>
                    <a:pt x="10541" y="6003"/>
                  </a:cubicBezTo>
                  <a:cubicBezTo>
                    <a:pt x="10568" y="6003"/>
                    <a:pt x="10596" y="6001"/>
                    <a:pt x="10624" y="5997"/>
                  </a:cubicBezTo>
                  <a:cubicBezTo>
                    <a:pt x="10825" y="6117"/>
                    <a:pt x="10951" y="6182"/>
                    <a:pt x="11020" y="6182"/>
                  </a:cubicBezTo>
                  <a:cubicBezTo>
                    <a:pt x="11061" y="6182"/>
                    <a:pt x="11082" y="6160"/>
                    <a:pt x="11087" y="6114"/>
                  </a:cubicBezTo>
                  <a:cubicBezTo>
                    <a:pt x="11099" y="5985"/>
                    <a:pt x="10780" y="5693"/>
                    <a:pt x="10624" y="5334"/>
                  </a:cubicBezTo>
                  <a:cubicBezTo>
                    <a:pt x="10472" y="4976"/>
                    <a:pt x="10433" y="4422"/>
                    <a:pt x="10433" y="4422"/>
                  </a:cubicBezTo>
                  <a:lnTo>
                    <a:pt x="10433" y="4422"/>
                  </a:lnTo>
                  <a:cubicBezTo>
                    <a:pt x="10433" y="4422"/>
                    <a:pt x="10998" y="5155"/>
                    <a:pt x="11177" y="5474"/>
                  </a:cubicBezTo>
                  <a:cubicBezTo>
                    <a:pt x="11347" y="5777"/>
                    <a:pt x="11652" y="6479"/>
                    <a:pt x="11784" y="6479"/>
                  </a:cubicBezTo>
                  <a:cubicBezTo>
                    <a:pt x="11791" y="6479"/>
                    <a:pt x="11798" y="6477"/>
                    <a:pt x="11805" y="6472"/>
                  </a:cubicBezTo>
                  <a:cubicBezTo>
                    <a:pt x="11918" y="6382"/>
                    <a:pt x="11598" y="5513"/>
                    <a:pt x="11481" y="5217"/>
                  </a:cubicBezTo>
                  <a:cubicBezTo>
                    <a:pt x="11368" y="4925"/>
                    <a:pt x="11037" y="4029"/>
                    <a:pt x="11037" y="4029"/>
                  </a:cubicBezTo>
                  <a:lnTo>
                    <a:pt x="11037" y="4029"/>
                  </a:lnTo>
                  <a:cubicBezTo>
                    <a:pt x="11037" y="4029"/>
                    <a:pt x="11598" y="4781"/>
                    <a:pt x="11738" y="5116"/>
                  </a:cubicBezTo>
                  <a:cubicBezTo>
                    <a:pt x="11874" y="5436"/>
                    <a:pt x="12202" y="6273"/>
                    <a:pt x="12340" y="6273"/>
                  </a:cubicBezTo>
                  <a:cubicBezTo>
                    <a:pt x="12345" y="6273"/>
                    <a:pt x="12350" y="6272"/>
                    <a:pt x="12354" y="6269"/>
                  </a:cubicBezTo>
                  <a:cubicBezTo>
                    <a:pt x="12483" y="6203"/>
                    <a:pt x="12132" y="5050"/>
                    <a:pt x="12015" y="4730"/>
                  </a:cubicBezTo>
                  <a:cubicBezTo>
                    <a:pt x="11902" y="4410"/>
                    <a:pt x="11302" y="3401"/>
                    <a:pt x="10994" y="3206"/>
                  </a:cubicBezTo>
                  <a:cubicBezTo>
                    <a:pt x="10686" y="3015"/>
                    <a:pt x="9330" y="2719"/>
                    <a:pt x="9330" y="2719"/>
                  </a:cubicBezTo>
                  <a:lnTo>
                    <a:pt x="6766" y="1605"/>
                  </a:lnTo>
                  <a:cubicBezTo>
                    <a:pt x="5760" y="1168"/>
                    <a:pt x="4762" y="708"/>
                    <a:pt x="3745" y="291"/>
                  </a:cubicBezTo>
                  <a:cubicBezTo>
                    <a:pt x="3272" y="94"/>
                    <a:pt x="2754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91;p36">
              <a:extLst>
                <a:ext uri="{FF2B5EF4-FFF2-40B4-BE49-F238E27FC236}">
                  <a16:creationId xmlns:a16="http://schemas.microsoft.com/office/drawing/2014/main" id="{A42B91FB-E694-40CF-BE49-4D48952F5564}"/>
                </a:ext>
              </a:extLst>
            </p:cNvPr>
            <p:cNvSpPr/>
            <p:nvPr/>
          </p:nvSpPr>
          <p:spPr>
            <a:xfrm>
              <a:off x="6634772" y="2612689"/>
              <a:ext cx="56998" cy="110090"/>
            </a:xfrm>
            <a:custGeom>
              <a:avLst/>
              <a:gdLst/>
              <a:ahLst/>
              <a:cxnLst/>
              <a:rect l="l" t="t" r="r" b="b"/>
              <a:pathLst>
                <a:path w="788" h="1522" extrusionOk="0">
                  <a:moveTo>
                    <a:pt x="20" y="1"/>
                  </a:moveTo>
                  <a:cubicBezTo>
                    <a:pt x="20" y="1"/>
                    <a:pt x="1" y="636"/>
                    <a:pt x="172" y="1022"/>
                  </a:cubicBezTo>
                  <a:cubicBezTo>
                    <a:pt x="223" y="1135"/>
                    <a:pt x="437" y="1353"/>
                    <a:pt x="577" y="1509"/>
                  </a:cubicBezTo>
                  <a:cubicBezTo>
                    <a:pt x="618" y="1518"/>
                    <a:pt x="659" y="1522"/>
                    <a:pt x="701" y="1522"/>
                  </a:cubicBezTo>
                  <a:cubicBezTo>
                    <a:pt x="730" y="1522"/>
                    <a:pt x="759" y="1520"/>
                    <a:pt x="788" y="1517"/>
                  </a:cubicBezTo>
                  <a:cubicBezTo>
                    <a:pt x="788" y="1517"/>
                    <a:pt x="421" y="1072"/>
                    <a:pt x="269" y="702"/>
                  </a:cubicBezTo>
                  <a:cubicBezTo>
                    <a:pt x="172" y="476"/>
                    <a:pt x="90" y="238"/>
                    <a:pt x="2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92;p36">
              <a:extLst>
                <a:ext uri="{FF2B5EF4-FFF2-40B4-BE49-F238E27FC236}">
                  <a16:creationId xmlns:a16="http://schemas.microsoft.com/office/drawing/2014/main" id="{057BB7C9-F3C3-49B5-83BD-29A1CEABFA2E}"/>
                </a:ext>
              </a:extLst>
            </p:cNvPr>
            <p:cNvSpPr/>
            <p:nvPr/>
          </p:nvSpPr>
          <p:spPr>
            <a:xfrm>
              <a:off x="7832814" y="1869619"/>
              <a:ext cx="47088" cy="183869"/>
            </a:xfrm>
            <a:custGeom>
              <a:avLst/>
              <a:gdLst/>
              <a:ahLst/>
              <a:cxnLst/>
              <a:rect l="l" t="t" r="r" b="b"/>
              <a:pathLst>
                <a:path w="651" h="25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0" y="1918"/>
                    <a:pt x="133" y="2542"/>
                  </a:cubicBezTo>
                  <a:cubicBezTo>
                    <a:pt x="133" y="2542"/>
                    <a:pt x="651" y="1240"/>
                    <a:pt x="577" y="800"/>
                  </a:cubicBezTo>
                  <a:cubicBezTo>
                    <a:pt x="503" y="35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93;p36">
              <a:extLst>
                <a:ext uri="{FF2B5EF4-FFF2-40B4-BE49-F238E27FC236}">
                  <a16:creationId xmlns:a16="http://schemas.microsoft.com/office/drawing/2014/main" id="{C5352528-1AD9-4E7C-9465-34769C1BE5C1}"/>
                </a:ext>
              </a:extLst>
            </p:cNvPr>
            <p:cNvSpPr/>
            <p:nvPr/>
          </p:nvSpPr>
          <p:spPr>
            <a:xfrm>
              <a:off x="7674478" y="1777757"/>
              <a:ext cx="178083" cy="294466"/>
            </a:xfrm>
            <a:custGeom>
              <a:avLst/>
              <a:gdLst/>
              <a:ahLst/>
              <a:cxnLst/>
              <a:rect l="l" t="t" r="r" b="b"/>
              <a:pathLst>
                <a:path w="2462" h="4071" extrusionOk="0">
                  <a:moveTo>
                    <a:pt x="1170" y="0"/>
                  </a:moveTo>
                  <a:cubicBezTo>
                    <a:pt x="1046" y="0"/>
                    <a:pt x="1278" y="344"/>
                    <a:pt x="1460" y="499"/>
                  </a:cubicBezTo>
                  <a:cubicBezTo>
                    <a:pt x="1605" y="632"/>
                    <a:pt x="1741" y="776"/>
                    <a:pt x="1870" y="924"/>
                  </a:cubicBezTo>
                  <a:lnTo>
                    <a:pt x="1838" y="1672"/>
                  </a:lnTo>
                  <a:cubicBezTo>
                    <a:pt x="1838" y="1672"/>
                    <a:pt x="934" y="168"/>
                    <a:pt x="700" y="109"/>
                  </a:cubicBezTo>
                  <a:cubicBezTo>
                    <a:pt x="693" y="107"/>
                    <a:pt x="686" y="106"/>
                    <a:pt x="680" y="106"/>
                  </a:cubicBezTo>
                  <a:cubicBezTo>
                    <a:pt x="548" y="106"/>
                    <a:pt x="749" y="561"/>
                    <a:pt x="860" y="725"/>
                  </a:cubicBezTo>
                  <a:cubicBezTo>
                    <a:pt x="960" y="875"/>
                    <a:pt x="1264" y="1568"/>
                    <a:pt x="1339" y="1736"/>
                  </a:cubicBezTo>
                  <a:lnTo>
                    <a:pt x="1339" y="1736"/>
                  </a:lnTo>
                  <a:cubicBezTo>
                    <a:pt x="1231" y="1530"/>
                    <a:pt x="628" y="510"/>
                    <a:pt x="513" y="495"/>
                  </a:cubicBezTo>
                  <a:cubicBezTo>
                    <a:pt x="510" y="495"/>
                    <a:pt x="507" y="495"/>
                    <a:pt x="503" y="495"/>
                  </a:cubicBezTo>
                  <a:cubicBezTo>
                    <a:pt x="392" y="495"/>
                    <a:pt x="441" y="751"/>
                    <a:pt x="490" y="850"/>
                  </a:cubicBezTo>
                  <a:cubicBezTo>
                    <a:pt x="541" y="947"/>
                    <a:pt x="810" y="1618"/>
                    <a:pt x="810" y="1618"/>
                  </a:cubicBezTo>
                  <a:cubicBezTo>
                    <a:pt x="810" y="1618"/>
                    <a:pt x="217" y="710"/>
                    <a:pt x="147" y="686"/>
                  </a:cubicBezTo>
                  <a:cubicBezTo>
                    <a:pt x="137" y="683"/>
                    <a:pt x="129" y="682"/>
                    <a:pt x="121" y="682"/>
                  </a:cubicBezTo>
                  <a:cubicBezTo>
                    <a:pt x="0" y="682"/>
                    <a:pt x="134" y="1044"/>
                    <a:pt x="237" y="1333"/>
                  </a:cubicBezTo>
                  <a:cubicBezTo>
                    <a:pt x="350" y="1637"/>
                    <a:pt x="1028" y="3512"/>
                    <a:pt x="1347" y="3777"/>
                  </a:cubicBezTo>
                  <a:cubicBezTo>
                    <a:pt x="1509" y="3911"/>
                    <a:pt x="1756" y="4070"/>
                    <a:pt x="1969" y="4070"/>
                  </a:cubicBezTo>
                  <a:cubicBezTo>
                    <a:pt x="2176" y="4070"/>
                    <a:pt x="2351" y="3920"/>
                    <a:pt x="2388" y="3449"/>
                  </a:cubicBezTo>
                  <a:cubicBezTo>
                    <a:pt x="2462" y="2495"/>
                    <a:pt x="2368" y="1080"/>
                    <a:pt x="2248" y="842"/>
                  </a:cubicBezTo>
                  <a:cubicBezTo>
                    <a:pt x="2127" y="601"/>
                    <a:pt x="1297" y="4"/>
                    <a:pt x="1172" y="0"/>
                  </a:cubicBezTo>
                  <a:cubicBezTo>
                    <a:pt x="1171" y="0"/>
                    <a:pt x="1171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4;p36">
              <a:extLst>
                <a:ext uri="{FF2B5EF4-FFF2-40B4-BE49-F238E27FC236}">
                  <a16:creationId xmlns:a16="http://schemas.microsoft.com/office/drawing/2014/main" id="{C452616C-FB9E-46C3-9DFE-24267C045593}"/>
                </a:ext>
              </a:extLst>
            </p:cNvPr>
            <p:cNvSpPr/>
            <p:nvPr/>
          </p:nvSpPr>
          <p:spPr>
            <a:xfrm>
              <a:off x="6747827" y="736750"/>
              <a:ext cx="139963" cy="71392"/>
            </a:xfrm>
            <a:custGeom>
              <a:avLst/>
              <a:gdLst/>
              <a:ahLst/>
              <a:cxnLst/>
              <a:rect l="l" t="t" r="r" b="b"/>
              <a:pathLst>
                <a:path w="1935" h="987" extrusionOk="0">
                  <a:moveTo>
                    <a:pt x="926" y="0"/>
                  </a:moveTo>
                  <a:cubicBezTo>
                    <a:pt x="917" y="0"/>
                    <a:pt x="907" y="0"/>
                    <a:pt x="897" y="0"/>
                  </a:cubicBezTo>
                  <a:cubicBezTo>
                    <a:pt x="0" y="20"/>
                    <a:pt x="8" y="986"/>
                    <a:pt x="8" y="986"/>
                  </a:cubicBezTo>
                  <a:lnTo>
                    <a:pt x="1820" y="982"/>
                  </a:lnTo>
                  <a:cubicBezTo>
                    <a:pt x="1820" y="982"/>
                    <a:pt x="1935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95;p36">
              <a:extLst>
                <a:ext uri="{FF2B5EF4-FFF2-40B4-BE49-F238E27FC236}">
                  <a16:creationId xmlns:a16="http://schemas.microsoft.com/office/drawing/2014/main" id="{BB18FA49-5BF2-4E58-B2E7-8B6E8CC48906}"/>
                </a:ext>
              </a:extLst>
            </p:cNvPr>
            <p:cNvSpPr/>
            <p:nvPr/>
          </p:nvSpPr>
          <p:spPr>
            <a:xfrm>
              <a:off x="6686634" y="801270"/>
              <a:ext cx="245063" cy="228715"/>
            </a:xfrm>
            <a:custGeom>
              <a:avLst/>
              <a:gdLst/>
              <a:ahLst/>
              <a:cxnLst/>
              <a:rect l="l" t="t" r="r" b="b"/>
              <a:pathLst>
                <a:path w="3388" h="3162" extrusionOk="0">
                  <a:moveTo>
                    <a:pt x="780" y="1"/>
                  </a:moveTo>
                  <a:lnTo>
                    <a:pt x="780" y="492"/>
                  </a:lnTo>
                  <a:cubicBezTo>
                    <a:pt x="780" y="492"/>
                    <a:pt x="219" y="667"/>
                    <a:pt x="102" y="1201"/>
                  </a:cubicBezTo>
                  <a:cubicBezTo>
                    <a:pt x="59" y="1435"/>
                    <a:pt x="32" y="1673"/>
                    <a:pt x="24" y="1914"/>
                  </a:cubicBezTo>
                  <a:cubicBezTo>
                    <a:pt x="24" y="1961"/>
                    <a:pt x="20" y="2004"/>
                    <a:pt x="20" y="2055"/>
                  </a:cubicBezTo>
                  <a:cubicBezTo>
                    <a:pt x="16" y="2094"/>
                    <a:pt x="12" y="2136"/>
                    <a:pt x="12" y="2175"/>
                  </a:cubicBezTo>
                  <a:cubicBezTo>
                    <a:pt x="12" y="2199"/>
                    <a:pt x="12" y="2218"/>
                    <a:pt x="12" y="2242"/>
                  </a:cubicBezTo>
                  <a:cubicBezTo>
                    <a:pt x="8" y="2347"/>
                    <a:pt x="4" y="2448"/>
                    <a:pt x="4" y="2542"/>
                  </a:cubicBezTo>
                  <a:cubicBezTo>
                    <a:pt x="1" y="2854"/>
                    <a:pt x="4" y="3087"/>
                    <a:pt x="4" y="3087"/>
                  </a:cubicBezTo>
                  <a:lnTo>
                    <a:pt x="3344" y="3161"/>
                  </a:lnTo>
                  <a:cubicBezTo>
                    <a:pt x="3344" y="3161"/>
                    <a:pt x="3364" y="2896"/>
                    <a:pt x="3375" y="2550"/>
                  </a:cubicBezTo>
                  <a:cubicBezTo>
                    <a:pt x="3375" y="2507"/>
                    <a:pt x="3379" y="2460"/>
                    <a:pt x="3379" y="2413"/>
                  </a:cubicBezTo>
                  <a:cubicBezTo>
                    <a:pt x="3379" y="2382"/>
                    <a:pt x="3379" y="2347"/>
                    <a:pt x="3379" y="2316"/>
                  </a:cubicBezTo>
                  <a:cubicBezTo>
                    <a:pt x="3383" y="2265"/>
                    <a:pt x="3383" y="2218"/>
                    <a:pt x="3383" y="2164"/>
                  </a:cubicBezTo>
                  <a:lnTo>
                    <a:pt x="3383" y="2000"/>
                  </a:lnTo>
                  <a:cubicBezTo>
                    <a:pt x="3387" y="1735"/>
                    <a:pt x="3375" y="1474"/>
                    <a:pt x="3344" y="1213"/>
                  </a:cubicBezTo>
                  <a:cubicBezTo>
                    <a:pt x="3259" y="652"/>
                    <a:pt x="2748" y="492"/>
                    <a:pt x="2748" y="492"/>
                  </a:cubicBezTo>
                  <a:lnTo>
                    <a:pt x="2748" y="328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96;p36">
              <a:extLst>
                <a:ext uri="{FF2B5EF4-FFF2-40B4-BE49-F238E27FC236}">
                  <a16:creationId xmlns:a16="http://schemas.microsoft.com/office/drawing/2014/main" id="{BB248FFB-0686-4A0A-8F4E-CD34947EB5A9}"/>
                </a:ext>
              </a:extLst>
            </p:cNvPr>
            <p:cNvSpPr/>
            <p:nvPr/>
          </p:nvSpPr>
          <p:spPr>
            <a:xfrm>
              <a:off x="6686634" y="959389"/>
              <a:ext cx="243905" cy="70597"/>
            </a:xfrm>
            <a:custGeom>
              <a:avLst/>
              <a:gdLst/>
              <a:ahLst/>
              <a:cxnLst/>
              <a:rect l="l" t="t" r="r" b="b"/>
              <a:pathLst>
                <a:path w="3372" h="976" extrusionOk="0">
                  <a:moveTo>
                    <a:pt x="1695" y="1"/>
                  </a:moveTo>
                  <a:cubicBezTo>
                    <a:pt x="758" y="1"/>
                    <a:pt x="231" y="225"/>
                    <a:pt x="4" y="356"/>
                  </a:cubicBezTo>
                  <a:cubicBezTo>
                    <a:pt x="1" y="668"/>
                    <a:pt x="4" y="901"/>
                    <a:pt x="4" y="901"/>
                  </a:cubicBezTo>
                  <a:lnTo>
                    <a:pt x="3344" y="975"/>
                  </a:lnTo>
                  <a:cubicBezTo>
                    <a:pt x="3344" y="975"/>
                    <a:pt x="3360" y="710"/>
                    <a:pt x="3372" y="364"/>
                  </a:cubicBezTo>
                  <a:cubicBezTo>
                    <a:pt x="3056" y="196"/>
                    <a:pt x="2518" y="5"/>
                    <a:pt x="1743" y="1"/>
                  </a:cubicBezTo>
                  <a:cubicBezTo>
                    <a:pt x="1727" y="1"/>
                    <a:pt x="1711" y="1"/>
                    <a:pt x="1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97;p36">
              <a:extLst>
                <a:ext uri="{FF2B5EF4-FFF2-40B4-BE49-F238E27FC236}">
                  <a16:creationId xmlns:a16="http://schemas.microsoft.com/office/drawing/2014/main" id="{519C9210-3D3F-4870-93E8-960C6F98F17A}"/>
                </a:ext>
              </a:extLst>
            </p:cNvPr>
            <p:cNvSpPr/>
            <p:nvPr/>
          </p:nvSpPr>
          <p:spPr>
            <a:xfrm>
              <a:off x="6698207" y="910926"/>
              <a:ext cx="13599" cy="11718"/>
            </a:xfrm>
            <a:custGeom>
              <a:avLst/>
              <a:gdLst/>
              <a:ahLst/>
              <a:cxnLst/>
              <a:rect l="l" t="t" r="r" b="b"/>
              <a:pathLst>
                <a:path w="188" h="162" extrusionOk="0">
                  <a:moveTo>
                    <a:pt x="109" y="1"/>
                  </a:moveTo>
                  <a:cubicBezTo>
                    <a:pt x="35" y="1"/>
                    <a:pt x="0" y="87"/>
                    <a:pt x="51" y="137"/>
                  </a:cubicBezTo>
                  <a:cubicBezTo>
                    <a:pt x="68" y="154"/>
                    <a:pt x="88" y="161"/>
                    <a:pt x="108" y="161"/>
                  </a:cubicBezTo>
                  <a:cubicBezTo>
                    <a:pt x="149" y="161"/>
                    <a:pt x="187" y="130"/>
                    <a:pt x="187" y="83"/>
                  </a:cubicBezTo>
                  <a:cubicBezTo>
                    <a:pt x="187" y="36"/>
                    <a:pt x="152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98;p36">
              <a:extLst>
                <a:ext uri="{FF2B5EF4-FFF2-40B4-BE49-F238E27FC236}">
                  <a16:creationId xmlns:a16="http://schemas.microsoft.com/office/drawing/2014/main" id="{865DC6C1-95A4-4745-8A89-4C4FE80EE148}"/>
                </a:ext>
              </a:extLst>
            </p:cNvPr>
            <p:cNvSpPr/>
            <p:nvPr/>
          </p:nvSpPr>
          <p:spPr>
            <a:xfrm>
              <a:off x="6730033" y="90108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40" y="0"/>
                    <a:pt x="1" y="36"/>
                    <a:pt x="1" y="82"/>
                  </a:cubicBezTo>
                  <a:cubicBezTo>
                    <a:pt x="1" y="125"/>
                    <a:pt x="40" y="164"/>
                    <a:pt x="83" y="164"/>
                  </a:cubicBezTo>
                  <a:cubicBezTo>
                    <a:pt x="129" y="164"/>
                    <a:pt x="164" y="125"/>
                    <a:pt x="164" y="82"/>
                  </a:cubicBezTo>
                  <a:cubicBezTo>
                    <a:pt x="164" y="36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9;p36">
              <a:extLst>
                <a:ext uri="{FF2B5EF4-FFF2-40B4-BE49-F238E27FC236}">
                  <a16:creationId xmlns:a16="http://schemas.microsoft.com/office/drawing/2014/main" id="{2390B538-7C48-450A-8467-9B4C7C097A5B}"/>
                </a:ext>
              </a:extLst>
            </p:cNvPr>
            <p:cNvSpPr/>
            <p:nvPr/>
          </p:nvSpPr>
          <p:spPr>
            <a:xfrm>
              <a:off x="6766995" y="893783"/>
              <a:ext cx="11863" cy="11863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5" y="0"/>
                    <a:pt x="0" y="39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cubicBezTo>
                    <a:pt x="125" y="164"/>
                    <a:pt x="164" y="129"/>
                    <a:pt x="164" y="82"/>
                  </a:cubicBezTo>
                  <a:cubicBezTo>
                    <a:pt x="164" y="39"/>
                    <a:pt x="125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0;p36">
              <a:extLst>
                <a:ext uri="{FF2B5EF4-FFF2-40B4-BE49-F238E27FC236}">
                  <a16:creationId xmlns:a16="http://schemas.microsoft.com/office/drawing/2014/main" id="{95C66154-7E65-4360-98C6-1A2D891BE6EC}"/>
                </a:ext>
              </a:extLst>
            </p:cNvPr>
            <p:cNvSpPr/>
            <p:nvPr/>
          </p:nvSpPr>
          <p:spPr>
            <a:xfrm>
              <a:off x="6807863" y="893494"/>
              <a:ext cx="13888" cy="11646"/>
            </a:xfrm>
            <a:custGeom>
              <a:avLst/>
              <a:gdLst/>
              <a:ahLst/>
              <a:cxnLst/>
              <a:rect l="l" t="t" r="r" b="b"/>
              <a:pathLst>
                <a:path w="192" h="161" extrusionOk="0">
                  <a:moveTo>
                    <a:pt x="109" y="0"/>
                  </a:moveTo>
                  <a:cubicBezTo>
                    <a:pt x="39" y="0"/>
                    <a:pt x="0" y="86"/>
                    <a:pt x="51" y="137"/>
                  </a:cubicBezTo>
                  <a:cubicBezTo>
                    <a:pt x="69" y="153"/>
                    <a:pt x="90" y="160"/>
                    <a:pt x="110" y="160"/>
                  </a:cubicBezTo>
                  <a:cubicBezTo>
                    <a:pt x="152" y="160"/>
                    <a:pt x="191" y="128"/>
                    <a:pt x="191" y="78"/>
                  </a:cubicBezTo>
                  <a:cubicBezTo>
                    <a:pt x="191" y="35"/>
                    <a:pt x="156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01;p36">
              <a:extLst>
                <a:ext uri="{FF2B5EF4-FFF2-40B4-BE49-F238E27FC236}">
                  <a16:creationId xmlns:a16="http://schemas.microsoft.com/office/drawing/2014/main" id="{D213B5C7-991F-4473-9646-3BBC4FFE7E40}"/>
                </a:ext>
              </a:extLst>
            </p:cNvPr>
            <p:cNvSpPr/>
            <p:nvPr/>
          </p:nvSpPr>
          <p:spPr>
            <a:xfrm>
              <a:off x="6854952" y="899932"/>
              <a:ext cx="13599" cy="11935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105" y="1"/>
                  </a:moveTo>
                  <a:cubicBezTo>
                    <a:pt x="35" y="1"/>
                    <a:pt x="0" y="90"/>
                    <a:pt x="51" y="141"/>
                  </a:cubicBezTo>
                  <a:cubicBezTo>
                    <a:pt x="67" y="157"/>
                    <a:pt x="86" y="164"/>
                    <a:pt x="105" y="164"/>
                  </a:cubicBezTo>
                  <a:cubicBezTo>
                    <a:pt x="147" y="164"/>
                    <a:pt x="187" y="131"/>
                    <a:pt x="187" y="83"/>
                  </a:cubicBezTo>
                  <a:cubicBezTo>
                    <a:pt x="187" y="40"/>
                    <a:pt x="152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02;p36">
              <a:extLst>
                <a:ext uri="{FF2B5EF4-FFF2-40B4-BE49-F238E27FC236}">
                  <a16:creationId xmlns:a16="http://schemas.microsoft.com/office/drawing/2014/main" id="{FA1CE32B-8584-4566-A9D5-30C642912D3A}"/>
                </a:ext>
              </a:extLst>
            </p:cNvPr>
            <p:cNvSpPr/>
            <p:nvPr/>
          </p:nvSpPr>
          <p:spPr>
            <a:xfrm>
              <a:off x="6897194" y="917436"/>
              <a:ext cx="13599" cy="11646"/>
            </a:xfrm>
            <a:custGeom>
              <a:avLst/>
              <a:gdLst/>
              <a:ahLst/>
              <a:cxnLst/>
              <a:rect l="l" t="t" r="r" b="b"/>
              <a:pathLst>
                <a:path w="188" h="161" extrusionOk="0">
                  <a:moveTo>
                    <a:pt x="106" y="0"/>
                  </a:moveTo>
                  <a:cubicBezTo>
                    <a:pt x="36" y="0"/>
                    <a:pt x="1" y="86"/>
                    <a:pt x="51" y="137"/>
                  </a:cubicBezTo>
                  <a:cubicBezTo>
                    <a:pt x="68" y="153"/>
                    <a:pt x="88" y="161"/>
                    <a:pt x="108" y="161"/>
                  </a:cubicBezTo>
                  <a:cubicBezTo>
                    <a:pt x="149" y="161"/>
                    <a:pt x="188" y="128"/>
                    <a:pt x="188" y="78"/>
                  </a:cubicBezTo>
                  <a:cubicBezTo>
                    <a:pt x="188" y="36"/>
                    <a:pt x="153" y="0"/>
                    <a:pt x="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03;p36">
              <a:extLst>
                <a:ext uri="{FF2B5EF4-FFF2-40B4-BE49-F238E27FC236}">
                  <a16:creationId xmlns:a16="http://schemas.microsoft.com/office/drawing/2014/main" id="{D21BA212-3C50-4805-977F-919369067DB7}"/>
                </a:ext>
              </a:extLst>
            </p:cNvPr>
            <p:cNvSpPr/>
            <p:nvPr/>
          </p:nvSpPr>
          <p:spPr>
            <a:xfrm>
              <a:off x="6688081" y="915628"/>
              <a:ext cx="243327" cy="42170"/>
            </a:xfrm>
            <a:custGeom>
              <a:avLst/>
              <a:gdLst/>
              <a:ahLst/>
              <a:cxnLst/>
              <a:rect l="l" t="t" r="r" b="b"/>
              <a:pathLst>
                <a:path w="3364" h="583" extrusionOk="0">
                  <a:moveTo>
                    <a:pt x="1684" y="1"/>
                  </a:moveTo>
                  <a:cubicBezTo>
                    <a:pt x="1654" y="1"/>
                    <a:pt x="1624" y="1"/>
                    <a:pt x="1594" y="2"/>
                  </a:cubicBezTo>
                  <a:cubicBezTo>
                    <a:pt x="803" y="29"/>
                    <a:pt x="253" y="224"/>
                    <a:pt x="4" y="333"/>
                  </a:cubicBezTo>
                  <a:cubicBezTo>
                    <a:pt x="4" y="380"/>
                    <a:pt x="0" y="423"/>
                    <a:pt x="0" y="474"/>
                  </a:cubicBezTo>
                  <a:cubicBezTo>
                    <a:pt x="194" y="364"/>
                    <a:pt x="729" y="108"/>
                    <a:pt x="1558" y="108"/>
                  </a:cubicBezTo>
                  <a:cubicBezTo>
                    <a:pt x="1614" y="108"/>
                    <a:pt x="1672" y="109"/>
                    <a:pt x="1730" y="111"/>
                  </a:cubicBezTo>
                  <a:cubicBezTo>
                    <a:pt x="2549" y="146"/>
                    <a:pt x="3106" y="423"/>
                    <a:pt x="3363" y="583"/>
                  </a:cubicBezTo>
                  <a:lnTo>
                    <a:pt x="3363" y="419"/>
                  </a:lnTo>
                  <a:cubicBezTo>
                    <a:pt x="2844" y="145"/>
                    <a:pt x="2269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04;p36">
              <a:extLst>
                <a:ext uri="{FF2B5EF4-FFF2-40B4-BE49-F238E27FC236}">
                  <a16:creationId xmlns:a16="http://schemas.microsoft.com/office/drawing/2014/main" id="{6DADB839-D011-4E79-927B-555A288F7D77}"/>
                </a:ext>
              </a:extLst>
            </p:cNvPr>
            <p:cNvSpPr/>
            <p:nvPr/>
          </p:nvSpPr>
          <p:spPr>
            <a:xfrm>
              <a:off x="6687213" y="928069"/>
              <a:ext cx="243905" cy="47884"/>
            </a:xfrm>
            <a:custGeom>
              <a:avLst/>
              <a:gdLst/>
              <a:ahLst/>
              <a:cxnLst/>
              <a:rect l="l" t="t" r="r" b="b"/>
              <a:pathLst>
                <a:path w="3372" h="662" extrusionOk="0">
                  <a:moveTo>
                    <a:pt x="1445" y="0"/>
                  </a:moveTo>
                  <a:cubicBezTo>
                    <a:pt x="1427" y="0"/>
                    <a:pt x="1408" y="2"/>
                    <a:pt x="1388" y="5"/>
                  </a:cubicBezTo>
                  <a:cubicBezTo>
                    <a:pt x="1325" y="17"/>
                    <a:pt x="1271" y="48"/>
                    <a:pt x="1224" y="91"/>
                  </a:cubicBezTo>
                  <a:cubicBezTo>
                    <a:pt x="1162" y="150"/>
                    <a:pt x="1111" y="251"/>
                    <a:pt x="1025" y="270"/>
                  </a:cubicBezTo>
                  <a:cubicBezTo>
                    <a:pt x="1015" y="273"/>
                    <a:pt x="1004" y="274"/>
                    <a:pt x="994" y="274"/>
                  </a:cubicBezTo>
                  <a:cubicBezTo>
                    <a:pt x="873" y="274"/>
                    <a:pt x="761" y="142"/>
                    <a:pt x="636" y="142"/>
                  </a:cubicBezTo>
                  <a:cubicBezTo>
                    <a:pt x="562" y="146"/>
                    <a:pt x="495" y="181"/>
                    <a:pt x="449" y="235"/>
                  </a:cubicBezTo>
                  <a:cubicBezTo>
                    <a:pt x="382" y="317"/>
                    <a:pt x="347" y="465"/>
                    <a:pt x="226" y="465"/>
                  </a:cubicBezTo>
                  <a:cubicBezTo>
                    <a:pt x="224" y="465"/>
                    <a:pt x="221" y="466"/>
                    <a:pt x="219" y="466"/>
                  </a:cubicBezTo>
                  <a:cubicBezTo>
                    <a:pt x="157" y="466"/>
                    <a:pt x="71" y="422"/>
                    <a:pt x="0" y="422"/>
                  </a:cubicBezTo>
                  <a:cubicBezTo>
                    <a:pt x="0" y="446"/>
                    <a:pt x="0" y="465"/>
                    <a:pt x="0" y="489"/>
                  </a:cubicBezTo>
                  <a:cubicBezTo>
                    <a:pt x="63" y="493"/>
                    <a:pt x="141" y="555"/>
                    <a:pt x="187" y="567"/>
                  </a:cubicBezTo>
                  <a:cubicBezTo>
                    <a:pt x="202" y="569"/>
                    <a:pt x="217" y="571"/>
                    <a:pt x="231" y="571"/>
                  </a:cubicBezTo>
                  <a:cubicBezTo>
                    <a:pt x="277" y="571"/>
                    <a:pt x="324" y="557"/>
                    <a:pt x="359" y="528"/>
                  </a:cubicBezTo>
                  <a:cubicBezTo>
                    <a:pt x="410" y="477"/>
                    <a:pt x="456" y="419"/>
                    <a:pt x="487" y="356"/>
                  </a:cubicBezTo>
                  <a:cubicBezTo>
                    <a:pt x="534" y="282"/>
                    <a:pt x="582" y="250"/>
                    <a:pt x="639" y="250"/>
                  </a:cubicBezTo>
                  <a:cubicBezTo>
                    <a:pt x="677" y="250"/>
                    <a:pt x="719" y="265"/>
                    <a:pt x="768" y="290"/>
                  </a:cubicBezTo>
                  <a:cubicBezTo>
                    <a:pt x="845" y="331"/>
                    <a:pt x="924" y="374"/>
                    <a:pt x="1006" y="374"/>
                  </a:cubicBezTo>
                  <a:cubicBezTo>
                    <a:pt x="1040" y="374"/>
                    <a:pt x="1075" y="367"/>
                    <a:pt x="1111" y="348"/>
                  </a:cubicBezTo>
                  <a:cubicBezTo>
                    <a:pt x="1232" y="284"/>
                    <a:pt x="1309" y="100"/>
                    <a:pt x="1451" y="100"/>
                  </a:cubicBezTo>
                  <a:cubicBezTo>
                    <a:pt x="1482" y="100"/>
                    <a:pt x="1517" y="109"/>
                    <a:pt x="1555" y="130"/>
                  </a:cubicBezTo>
                  <a:cubicBezTo>
                    <a:pt x="1670" y="191"/>
                    <a:pt x="1722" y="332"/>
                    <a:pt x="1861" y="332"/>
                  </a:cubicBezTo>
                  <a:cubicBezTo>
                    <a:pt x="1873" y="332"/>
                    <a:pt x="1885" y="331"/>
                    <a:pt x="1898" y="329"/>
                  </a:cubicBezTo>
                  <a:cubicBezTo>
                    <a:pt x="2031" y="306"/>
                    <a:pt x="2109" y="169"/>
                    <a:pt x="2237" y="146"/>
                  </a:cubicBezTo>
                  <a:cubicBezTo>
                    <a:pt x="2247" y="144"/>
                    <a:pt x="2257" y="143"/>
                    <a:pt x="2266" y="143"/>
                  </a:cubicBezTo>
                  <a:cubicBezTo>
                    <a:pt x="2396" y="143"/>
                    <a:pt x="2446" y="338"/>
                    <a:pt x="2530" y="419"/>
                  </a:cubicBezTo>
                  <a:cubicBezTo>
                    <a:pt x="2579" y="466"/>
                    <a:pt x="2633" y="485"/>
                    <a:pt x="2689" y="485"/>
                  </a:cubicBezTo>
                  <a:cubicBezTo>
                    <a:pt x="2734" y="485"/>
                    <a:pt x="2781" y="473"/>
                    <a:pt x="2830" y="454"/>
                  </a:cubicBezTo>
                  <a:cubicBezTo>
                    <a:pt x="2876" y="426"/>
                    <a:pt x="2927" y="411"/>
                    <a:pt x="2982" y="399"/>
                  </a:cubicBezTo>
                  <a:cubicBezTo>
                    <a:pt x="3056" y="399"/>
                    <a:pt x="3091" y="461"/>
                    <a:pt x="3126" y="508"/>
                  </a:cubicBezTo>
                  <a:cubicBezTo>
                    <a:pt x="3157" y="563"/>
                    <a:pt x="3204" y="609"/>
                    <a:pt x="3258" y="641"/>
                  </a:cubicBezTo>
                  <a:cubicBezTo>
                    <a:pt x="3287" y="654"/>
                    <a:pt x="3319" y="661"/>
                    <a:pt x="3349" y="661"/>
                  </a:cubicBezTo>
                  <a:cubicBezTo>
                    <a:pt x="3355" y="661"/>
                    <a:pt x="3361" y="661"/>
                    <a:pt x="3367" y="660"/>
                  </a:cubicBezTo>
                  <a:cubicBezTo>
                    <a:pt x="3371" y="629"/>
                    <a:pt x="3371" y="594"/>
                    <a:pt x="3371" y="563"/>
                  </a:cubicBezTo>
                  <a:cubicBezTo>
                    <a:pt x="3313" y="563"/>
                    <a:pt x="3258" y="535"/>
                    <a:pt x="3223" y="485"/>
                  </a:cubicBezTo>
                  <a:cubicBezTo>
                    <a:pt x="3188" y="430"/>
                    <a:pt x="3149" y="383"/>
                    <a:pt x="3099" y="341"/>
                  </a:cubicBezTo>
                  <a:cubicBezTo>
                    <a:pt x="3063" y="317"/>
                    <a:pt x="3028" y="308"/>
                    <a:pt x="2994" y="308"/>
                  </a:cubicBezTo>
                  <a:cubicBezTo>
                    <a:pt x="2906" y="308"/>
                    <a:pt x="2821" y="368"/>
                    <a:pt x="2728" y="387"/>
                  </a:cubicBezTo>
                  <a:cubicBezTo>
                    <a:pt x="2714" y="391"/>
                    <a:pt x="2701" y="392"/>
                    <a:pt x="2689" y="392"/>
                  </a:cubicBezTo>
                  <a:cubicBezTo>
                    <a:pt x="2559" y="392"/>
                    <a:pt x="2510" y="219"/>
                    <a:pt x="2428" y="134"/>
                  </a:cubicBezTo>
                  <a:cubicBezTo>
                    <a:pt x="2384" y="82"/>
                    <a:pt x="2319" y="54"/>
                    <a:pt x="2253" y="54"/>
                  </a:cubicBezTo>
                  <a:cubicBezTo>
                    <a:pt x="2220" y="54"/>
                    <a:pt x="2187" y="61"/>
                    <a:pt x="2155" y="76"/>
                  </a:cubicBezTo>
                  <a:cubicBezTo>
                    <a:pt x="2049" y="120"/>
                    <a:pt x="1961" y="223"/>
                    <a:pt x="1862" y="223"/>
                  </a:cubicBezTo>
                  <a:cubicBezTo>
                    <a:pt x="1823" y="223"/>
                    <a:pt x="1783" y="207"/>
                    <a:pt x="1738" y="165"/>
                  </a:cubicBezTo>
                  <a:cubicBezTo>
                    <a:pt x="1646" y="80"/>
                    <a:pt x="1572" y="0"/>
                    <a:pt x="1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05;p36">
              <a:extLst>
                <a:ext uri="{FF2B5EF4-FFF2-40B4-BE49-F238E27FC236}">
                  <a16:creationId xmlns:a16="http://schemas.microsoft.com/office/drawing/2014/main" id="{1266E0DE-D6FE-434F-8FE1-43D6496B4965}"/>
                </a:ext>
              </a:extLst>
            </p:cNvPr>
            <p:cNvSpPr/>
            <p:nvPr/>
          </p:nvSpPr>
          <p:spPr>
            <a:xfrm>
              <a:off x="6742764" y="824995"/>
              <a:ext cx="142640" cy="11863"/>
            </a:xfrm>
            <a:custGeom>
              <a:avLst/>
              <a:gdLst/>
              <a:ahLst/>
              <a:cxnLst/>
              <a:rect l="l" t="t" r="r" b="b"/>
              <a:pathLst>
                <a:path w="1972" h="164" extrusionOk="0">
                  <a:moveTo>
                    <a:pt x="0" y="0"/>
                  </a:moveTo>
                  <a:lnTo>
                    <a:pt x="0" y="164"/>
                  </a:lnTo>
                  <a:lnTo>
                    <a:pt x="1968" y="16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06;p36">
              <a:extLst>
                <a:ext uri="{FF2B5EF4-FFF2-40B4-BE49-F238E27FC236}">
                  <a16:creationId xmlns:a16="http://schemas.microsoft.com/office/drawing/2014/main" id="{BA89C1F1-78D7-4C31-8366-B098BA2D1E05}"/>
                </a:ext>
              </a:extLst>
            </p:cNvPr>
            <p:cNvSpPr/>
            <p:nvPr/>
          </p:nvSpPr>
          <p:spPr>
            <a:xfrm>
              <a:off x="6572493" y="954832"/>
              <a:ext cx="128897" cy="110958"/>
            </a:xfrm>
            <a:custGeom>
              <a:avLst/>
              <a:gdLst/>
              <a:ahLst/>
              <a:cxnLst/>
              <a:rect l="l" t="t" r="r" b="b"/>
              <a:pathLst>
                <a:path w="1782" h="1534" extrusionOk="0">
                  <a:moveTo>
                    <a:pt x="204" y="1"/>
                  </a:moveTo>
                  <a:cubicBezTo>
                    <a:pt x="138" y="1"/>
                    <a:pt x="70" y="5"/>
                    <a:pt x="0" y="13"/>
                  </a:cubicBezTo>
                  <a:cubicBezTo>
                    <a:pt x="0" y="13"/>
                    <a:pt x="94" y="1089"/>
                    <a:pt x="1084" y="1533"/>
                  </a:cubicBezTo>
                  <a:cubicBezTo>
                    <a:pt x="1629" y="1081"/>
                    <a:pt x="1781" y="941"/>
                    <a:pt x="1781" y="941"/>
                  </a:cubicBezTo>
                  <a:cubicBezTo>
                    <a:pt x="1781" y="941"/>
                    <a:pt x="1212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07;p36">
              <a:extLst>
                <a:ext uri="{FF2B5EF4-FFF2-40B4-BE49-F238E27FC236}">
                  <a16:creationId xmlns:a16="http://schemas.microsoft.com/office/drawing/2014/main" id="{4C530369-5461-43FB-9123-90C1DC0DF896}"/>
                </a:ext>
              </a:extLst>
            </p:cNvPr>
            <p:cNvSpPr/>
            <p:nvPr/>
          </p:nvSpPr>
          <p:spPr>
            <a:xfrm>
              <a:off x="6531626" y="1038737"/>
              <a:ext cx="113634" cy="75804"/>
            </a:xfrm>
            <a:custGeom>
              <a:avLst/>
              <a:gdLst/>
              <a:ahLst/>
              <a:cxnLst/>
              <a:rect l="l" t="t" r="r" b="b"/>
              <a:pathLst>
                <a:path w="1571" h="1048" extrusionOk="0">
                  <a:moveTo>
                    <a:pt x="614" y="1"/>
                  </a:moveTo>
                  <a:cubicBezTo>
                    <a:pt x="260" y="1"/>
                    <a:pt x="0" y="108"/>
                    <a:pt x="0" y="108"/>
                  </a:cubicBezTo>
                  <a:cubicBezTo>
                    <a:pt x="187" y="631"/>
                    <a:pt x="659" y="997"/>
                    <a:pt x="1212" y="1048"/>
                  </a:cubicBezTo>
                  <a:cubicBezTo>
                    <a:pt x="1212" y="1048"/>
                    <a:pt x="1380" y="736"/>
                    <a:pt x="1571" y="323"/>
                  </a:cubicBezTo>
                  <a:cubicBezTo>
                    <a:pt x="1247" y="71"/>
                    <a:pt x="900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08;p36">
              <a:extLst>
                <a:ext uri="{FF2B5EF4-FFF2-40B4-BE49-F238E27FC236}">
                  <a16:creationId xmlns:a16="http://schemas.microsoft.com/office/drawing/2014/main" id="{21A63EE9-315A-4D1B-91D0-CB34491F11D5}"/>
                </a:ext>
              </a:extLst>
            </p:cNvPr>
            <p:cNvSpPr/>
            <p:nvPr/>
          </p:nvSpPr>
          <p:spPr>
            <a:xfrm>
              <a:off x="6923450" y="959100"/>
              <a:ext cx="128897" cy="110886"/>
            </a:xfrm>
            <a:custGeom>
              <a:avLst/>
              <a:gdLst/>
              <a:ahLst/>
              <a:cxnLst/>
              <a:rect l="l" t="t" r="r" b="b"/>
              <a:pathLst>
                <a:path w="1782" h="1533" extrusionOk="0">
                  <a:moveTo>
                    <a:pt x="1577" y="0"/>
                  </a:moveTo>
                  <a:cubicBezTo>
                    <a:pt x="570" y="0"/>
                    <a:pt x="0" y="940"/>
                    <a:pt x="0" y="940"/>
                  </a:cubicBezTo>
                  <a:cubicBezTo>
                    <a:pt x="0" y="940"/>
                    <a:pt x="152" y="1081"/>
                    <a:pt x="698" y="1533"/>
                  </a:cubicBezTo>
                  <a:cubicBezTo>
                    <a:pt x="1684" y="1089"/>
                    <a:pt x="1781" y="13"/>
                    <a:pt x="1781" y="13"/>
                  </a:cubicBezTo>
                  <a:cubicBezTo>
                    <a:pt x="1711" y="4"/>
                    <a:pt x="1643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09;p36">
              <a:extLst>
                <a:ext uri="{FF2B5EF4-FFF2-40B4-BE49-F238E27FC236}">
                  <a16:creationId xmlns:a16="http://schemas.microsoft.com/office/drawing/2014/main" id="{F805D41E-08ED-41AD-83F8-0C25E1A2A73E}"/>
                </a:ext>
              </a:extLst>
            </p:cNvPr>
            <p:cNvSpPr/>
            <p:nvPr/>
          </p:nvSpPr>
          <p:spPr>
            <a:xfrm>
              <a:off x="6979508" y="1043005"/>
              <a:ext cx="113417" cy="75732"/>
            </a:xfrm>
            <a:custGeom>
              <a:avLst/>
              <a:gdLst/>
              <a:ahLst/>
              <a:cxnLst/>
              <a:rect l="l" t="t" r="r" b="b"/>
              <a:pathLst>
                <a:path w="1568" h="1047" extrusionOk="0">
                  <a:moveTo>
                    <a:pt x="956" y="0"/>
                  </a:moveTo>
                  <a:cubicBezTo>
                    <a:pt x="671" y="0"/>
                    <a:pt x="324" y="70"/>
                    <a:pt x="1" y="322"/>
                  </a:cubicBezTo>
                  <a:cubicBezTo>
                    <a:pt x="192" y="735"/>
                    <a:pt x="359" y="1047"/>
                    <a:pt x="359" y="1047"/>
                  </a:cubicBezTo>
                  <a:cubicBezTo>
                    <a:pt x="913" y="996"/>
                    <a:pt x="1384" y="630"/>
                    <a:pt x="1567" y="108"/>
                  </a:cubicBezTo>
                  <a:cubicBezTo>
                    <a:pt x="1567" y="108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10;p36">
              <a:extLst>
                <a:ext uri="{FF2B5EF4-FFF2-40B4-BE49-F238E27FC236}">
                  <a16:creationId xmlns:a16="http://schemas.microsoft.com/office/drawing/2014/main" id="{52C1F8B3-D62A-408A-80F7-53F1F35D2707}"/>
                </a:ext>
              </a:extLst>
            </p:cNvPr>
            <p:cNvSpPr/>
            <p:nvPr/>
          </p:nvSpPr>
          <p:spPr>
            <a:xfrm>
              <a:off x="6563162" y="976893"/>
              <a:ext cx="470234" cy="276527"/>
            </a:xfrm>
            <a:custGeom>
              <a:avLst/>
              <a:gdLst/>
              <a:ahLst/>
              <a:cxnLst/>
              <a:rect l="l" t="t" r="r" b="b"/>
              <a:pathLst>
                <a:path w="6501" h="3823" extrusionOk="0">
                  <a:moveTo>
                    <a:pt x="1637" y="449"/>
                  </a:moveTo>
                  <a:cubicBezTo>
                    <a:pt x="1637" y="449"/>
                    <a:pt x="1637" y="449"/>
                    <a:pt x="1637" y="449"/>
                  </a:cubicBezTo>
                  <a:lnTo>
                    <a:pt x="1637" y="449"/>
                  </a:lnTo>
                  <a:cubicBezTo>
                    <a:pt x="1637" y="449"/>
                    <a:pt x="1637" y="449"/>
                    <a:pt x="1637" y="449"/>
                  </a:cubicBezTo>
                  <a:close/>
                  <a:moveTo>
                    <a:pt x="3340" y="1"/>
                  </a:moveTo>
                  <a:cubicBezTo>
                    <a:pt x="3231" y="129"/>
                    <a:pt x="3064" y="125"/>
                    <a:pt x="2920" y="161"/>
                  </a:cubicBezTo>
                  <a:cubicBezTo>
                    <a:pt x="2842" y="180"/>
                    <a:pt x="2783" y="188"/>
                    <a:pt x="2725" y="242"/>
                  </a:cubicBezTo>
                  <a:cubicBezTo>
                    <a:pt x="2697" y="266"/>
                    <a:pt x="2588" y="402"/>
                    <a:pt x="2619" y="441"/>
                  </a:cubicBezTo>
                  <a:cubicBezTo>
                    <a:pt x="2531" y="334"/>
                    <a:pt x="2398" y="273"/>
                    <a:pt x="2262" y="273"/>
                  </a:cubicBezTo>
                  <a:cubicBezTo>
                    <a:pt x="2254" y="273"/>
                    <a:pt x="2246" y="273"/>
                    <a:pt x="2238" y="274"/>
                  </a:cubicBezTo>
                  <a:cubicBezTo>
                    <a:pt x="2125" y="281"/>
                    <a:pt x="2051" y="348"/>
                    <a:pt x="1949" y="387"/>
                  </a:cubicBezTo>
                  <a:cubicBezTo>
                    <a:pt x="1929" y="397"/>
                    <a:pt x="1707" y="453"/>
                    <a:pt x="1651" y="453"/>
                  </a:cubicBezTo>
                  <a:cubicBezTo>
                    <a:pt x="1642" y="453"/>
                    <a:pt x="1637" y="452"/>
                    <a:pt x="1637" y="449"/>
                  </a:cubicBezTo>
                  <a:lnTo>
                    <a:pt x="1637" y="449"/>
                  </a:lnTo>
                  <a:cubicBezTo>
                    <a:pt x="1629" y="570"/>
                    <a:pt x="1501" y="636"/>
                    <a:pt x="1415" y="702"/>
                  </a:cubicBezTo>
                  <a:cubicBezTo>
                    <a:pt x="1298" y="784"/>
                    <a:pt x="1228" y="917"/>
                    <a:pt x="1228" y="1061"/>
                  </a:cubicBezTo>
                  <a:cubicBezTo>
                    <a:pt x="1228" y="1084"/>
                    <a:pt x="1232" y="1115"/>
                    <a:pt x="1256" y="1127"/>
                  </a:cubicBezTo>
                  <a:cubicBezTo>
                    <a:pt x="1223" y="1114"/>
                    <a:pt x="1189" y="1109"/>
                    <a:pt x="1155" y="1109"/>
                  </a:cubicBezTo>
                  <a:cubicBezTo>
                    <a:pt x="1053" y="1109"/>
                    <a:pt x="948" y="1157"/>
                    <a:pt x="870" y="1213"/>
                  </a:cubicBezTo>
                  <a:cubicBezTo>
                    <a:pt x="823" y="1244"/>
                    <a:pt x="784" y="1283"/>
                    <a:pt x="741" y="1318"/>
                  </a:cubicBezTo>
                  <a:cubicBezTo>
                    <a:pt x="706" y="1341"/>
                    <a:pt x="671" y="1361"/>
                    <a:pt x="636" y="1380"/>
                  </a:cubicBezTo>
                  <a:cubicBezTo>
                    <a:pt x="651" y="1521"/>
                    <a:pt x="558" y="1622"/>
                    <a:pt x="538" y="1754"/>
                  </a:cubicBezTo>
                  <a:cubicBezTo>
                    <a:pt x="523" y="1821"/>
                    <a:pt x="519" y="1887"/>
                    <a:pt x="519" y="1957"/>
                  </a:cubicBezTo>
                  <a:cubicBezTo>
                    <a:pt x="523" y="1980"/>
                    <a:pt x="568" y="2133"/>
                    <a:pt x="603" y="2133"/>
                  </a:cubicBezTo>
                  <a:cubicBezTo>
                    <a:pt x="604" y="2133"/>
                    <a:pt x="604" y="2132"/>
                    <a:pt x="605" y="2132"/>
                  </a:cubicBezTo>
                  <a:lnTo>
                    <a:pt x="605" y="2132"/>
                  </a:lnTo>
                  <a:cubicBezTo>
                    <a:pt x="499" y="2152"/>
                    <a:pt x="406" y="2210"/>
                    <a:pt x="344" y="2300"/>
                  </a:cubicBezTo>
                  <a:cubicBezTo>
                    <a:pt x="246" y="2448"/>
                    <a:pt x="133" y="2503"/>
                    <a:pt x="1" y="2585"/>
                  </a:cubicBezTo>
                  <a:cubicBezTo>
                    <a:pt x="153" y="2736"/>
                    <a:pt x="98" y="2807"/>
                    <a:pt x="223" y="3009"/>
                  </a:cubicBezTo>
                  <a:cubicBezTo>
                    <a:pt x="316" y="3165"/>
                    <a:pt x="441" y="3212"/>
                    <a:pt x="492" y="3220"/>
                  </a:cubicBezTo>
                  <a:cubicBezTo>
                    <a:pt x="535" y="3239"/>
                    <a:pt x="581" y="3263"/>
                    <a:pt x="624" y="3282"/>
                  </a:cubicBezTo>
                  <a:cubicBezTo>
                    <a:pt x="858" y="3380"/>
                    <a:pt x="1096" y="3465"/>
                    <a:pt x="1337" y="3532"/>
                  </a:cubicBezTo>
                  <a:cubicBezTo>
                    <a:pt x="1715" y="3637"/>
                    <a:pt x="2105" y="3715"/>
                    <a:pt x="2495" y="3761"/>
                  </a:cubicBezTo>
                  <a:cubicBezTo>
                    <a:pt x="2853" y="3801"/>
                    <a:pt x="3213" y="3823"/>
                    <a:pt x="3573" y="3823"/>
                  </a:cubicBezTo>
                  <a:cubicBezTo>
                    <a:pt x="3742" y="3823"/>
                    <a:pt x="3912" y="3818"/>
                    <a:pt x="4081" y="3808"/>
                  </a:cubicBezTo>
                  <a:cubicBezTo>
                    <a:pt x="4397" y="3793"/>
                    <a:pt x="4712" y="3761"/>
                    <a:pt x="5024" y="3715"/>
                  </a:cubicBezTo>
                  <a:cubicBezTo>
                    <a:pt x="5195" y="3691"/>
                    <a:pt x="5367" y="3664"/>
                    <a:pt x="5535" y="3633"/>
                  </a:cubicBezTo>
                  <a:cubicBezTo>
                    <a:pt x="5624" y="3617"/>
                    <a:pt x="5710" y="3598"/>
                    <a:pt x="5800" y="3578"/>
                  </a:cubicBezTo>
                  <a:cubicBezTo>
                    <a:pt x="5870" y="3563"/>
                    <a:pt x="5959" y="3574"/>
                    <a:pt x="6026" y="3543"/>
                  </a:cubicBezTo>
                  <a:cubicBezTo>
                    <a:pt x="6065" y="3520"/>
                    <a:pt x="6100" y="3493"/>
                    <a:pt x="6127" y="3457"/>
                  </a:cubicBezTo>
                  <a:cubicBezTo>
                    <a:pt x="6298" y="3267"/>
                    <a:pt x="6263" y="2939"/>
                    <a:pt x="6501" y="2795"/>
                  </a:cubicBezTo>
                  <a:cubicBezTo>
                    <a:pt x="6361" y="2740"/>
                    <a:pt x="6318" y="2510"/>
                    <a:pt x="6213" y="2394"/>
                  </a:cubicBezTo>
                  <a:cubicBezTo>
                    <a:pt x="6183" y="2357"/>
                    <a:pt x="6140" y="2337"/>
                    <a:pt x="6096" y="2337"/>
                  </a:cubicBezTo>
                  <a:cubicBezTo>
                    <a:pt x="6069" y="2337"/>
                    <a:pt x="6042" y="2344"/>
                    <a:pt x="6018" y="2358"/>
                  </a:cubicBezTo>
                  <a:lnTo>
                    <a:pt x="6018" y="2351"/>
                  </a:lnTo>
                  <a:cubicBezTo>
                    <a:pt x="6072" y="2284"/>
                    <a:pt x="6252" y="2066"/>
                    <a:pt x="6220" y="1949"/>
                  </a:cubicBezTo>
                  <a:cubicBezTo>
                    <a:pt x="6189" y="1813"/>
                    <a:pt x="6049" y="1696"/>
                    <a:pt x="6127" y="1587"/>
                  </a:cubicBezTo>
                  <a:cubicBezTo>
                    <a:pt x="5889" y="1548"/>
                    <a:pt x="5874" y="1108"/>
                    <a:pt x="5675" y="1065"/>
                  </a:cubicBezTo>
                  <a:cubicBezTo>
                    <a:pt x="5612" y="1052"/>
                    <a:pt x="5563" y="1047"/>
                    <a:pt x="5525" y="1047"/>
                  </a:cubicBezTo>
                  <a:cubicBezTo>
                    <a:pt x="5460" y="1047"/>
                    <a:pt x="5426" y="1060"/>
                    <a:pt x="5414" y="1065"/>
                  </a:cubicBezTo>
                  <a:lnTo>
                    <a:pt x="5410" y="1061"/>
                  </a:lnTo>
                  <a:cubicBezTo>
                    <a:pt x="5418" y="1022"/>
                    <a:pt x="5460" y="792"/>
                    <a:pt x="5347" y="698"/>
                  </a:cubicBezTo>
                  <a:cubicBezTo>
                    <a:pt x="5223" y="593"/>
                    <a:pt x="5071" y="523"/>
                    <a:pt x="5028" y="402"/>
                  </a:cubicBezTo>
                  <a:cubicBezTo>
                    <a:pt x="5004" y="414"/>
                    <a:pt x="4980" y="419"/>
                    <a:pt x="4955" y="419"/>
                  </a:cubicBezTo>
                  <a:cubicBezTo>
                    <a:pt x="4836" y="419"/>
                    <a:pt x="4705" y="301"/>
                    <a:pt x="4517" y="281"/>
                  </a:cubicBezTo>
                  <a:cubicBezTo>
                    <a:pt x="4497" y="279"/>
                    <a:pt x="4477" y="278"/>
                    <a:pt x="4457" y="278"/>
                  </a:cubicBezTo>
                  <a:cubicBezTo>
                    <a:pt x="4397" y="278"/>
                    <a:pt x="4339" y="287"/>
                    <a:pt x="4284" y="305"/>
                  </a:cubicBezTo>
                  <a:cubicBezTo>
                    <a:pt x="4256" y="309"/>
                    <a:pt x="4233" y="316"/>
                    <a:pt x="4209" y="332"/>
                  </a:cubicBezTo>
                  <a:cubicBezTo>
                    <a:pt x="4198" y="340"/>
                    <a:pt x="4128" y="402"/>
                    <a:pt x="4128" y="414"/>
                  </a:cubicBezTo>
                  <a:cubicBezTo>
                    <a:pt x="4128" y="258"/>
                    <a:pt x="3972" y="161"/>
                    <a:pt x="3835" y="133"/>
                  </a:cubicBezTo>
                  <a:cubicBezTo>
                    <a:pt x="3613" y="90"/>
                    <a:pt x="3442" y="83"/>
                    <a:pt x="334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1;p36">
              <a:extLst>
                <a:ext uri="{FF2B5EF4-FFF2-40B4-BE49-F238E27FC236}">
                  <a16:creationId xmlns:a16="http://schemas.microsoft.com/office/drawing/2014/main" id="{021660DE-1339-447B-830F-9D5C57E99D2A}"/>
                </a:ext>
              </a:extLst>
            </p:cNvPr>
            <p:cNvSpPr/>
            <p:nvPr/>
          </p:nvSpPr>
          <p:spPr>
            <a:xfrm>
              <a:off x="6543416" y="1028756"/>
              <a:ext cx="514284" cy="358408"/>
            </a:xfrm>
            <a:custGeom>
              <a:avLst/>
              <a:gdLst/>
              <a:ahLst/>
              <a:cxnLst/>
              <a:rect l="l" t="t" r="r" b="b"/>
              <a:pathLst>
                <a:path w="7110" h="4955" extrusionOk="0">
                  <a:moveTo>
                    <a:pt x="4234" y="1"/>
                  </a:moveTo>
                  <a:cubicBezTo>
                    <a:pt x="4051" y="1"/>
                    <a:pt x="3851" y="26"/>
                    <a:pt x="3633" y="83"/>
                  </a:cubicBezTo>
                  <a:cubicBezTo>
                    <a:pt x="3410" y="34"/>
                    <a:pt x="3203" y="12"/>
                    <a:pt x="3012" y="12"/>
                  </a:cubicBezTo>
                  <a:cubicBezTo>
                    <a:pt x="1915" y="12"/>
                    <a:pt x="1322" y="757"/>
                    <a:pt x="987" y="1606"/>
                  </a:cubicBezTo>
                  <a:cubicBezTo>
                    <a:pt x="839" y="1981"/>
                    <a:pt x="609" y="2323"/>
                    <a:pt x="317" y="2604"/>
                  </a:cubicBezTo>
                  <a:cubicBezTo>
                    <a:pt x="149" y="2768"/>
                    <a:pt x="1" y="2970"/>
                    <a:pt x="24" y="3196"/>
                  </a:cubicBezTo>
                  <a:cubicBezTo>
                    <a:pt x="75" y="3668"/>
                    <a:pt x="702" y="4073"/>
                    <a:pt x="730" y="4089"/>
                  </a:cubicBezTo>
                  <a:cubicBezTo>
                    <a:pt x="1318" y="4401"/>
                    <a:pt x="2740" y="4946"/>
                    <a:pt x="3613" y="4954"/>
                  </a:cubicBezTo>
                  <a:cubicBezTo>
                    <a:pt x="3619" y="4954"/>
                    <a:pt x="3625" y="4954"/>
                    <a:pt x="3630" y="4954"/>
                  </a:cubicBezTo>
                  <a:cubicBezTo>
                    <a:pt x="4507" y="4954"/>
                    <a:pt x="6070" y="4357"/>
                    <a:pt x="6318" y="4206"/>
                  </a:cubicBezTo>
                  <a:cubicBezTo>
                    <a:pt x="6564" y="4054"/>
                    <a:pt x="7109" y="3251"/>
                    <a:pt x="7016" y="2955"/>
                  </a:cubicBezTo>
                  <a:cubicBezTo>
                    <a:pt x="6977" y="2834"/>
                    <a:pt x="6864" y="2701"/>
                    <a:pt x="6739" y="2588"/>
                  </a:cubicBezTo>
                  <a:cubicBezTo>
                    <a:pt x="6489" y="2355"/>
                    <a:pt x="6299" y="2062"/>
                    <a:pt x="6182" y="1735"/>
                  </a:cubicBezTo>
                  <a:cubicBezTo>
                    <a:pt x="6096" y="1482"/>
                    <a:pt x="5987" y="1232"/>
                    <a:pt x="5858" y="995"/>
                  </a:cubicBezTo>
                  <a:cubicBezTo>
                    <a:pt x="5641" y="612"/>
                    <a:pt x="5141" y="1"/>
                    <a:pt x="4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12;p36">
              <a:extLst>
                <a:ext uri="{FF2B5EF4-FFF2-40B4-BE49-F238E27FC236}">
                  <a16:creationId xmlns:a16="http://schemas.microsoft.com/office/drawing/2014/main" id="{42E6F615-9F93-41A4-A1DD-0CBA865362BB}"/>
                </a:ext>
              </a:extLst>
            </p:cNvPr>
            <p:cNvSpPr/>
            <p:nvPr/>
          </p:nvSpPr>
          <p:spPr>
            <a:xfrm>
              <a:off x="6658135" y="1440037"/>
              <a:ext cx="283977" cy="340035"/>
            </a:xfrm>
            <a:custGeom>
              <a:avLst/>
              <a:gdLst/>
              <a:ahLst/>
              <a:cxnLst/>
              <a:rect l="l" t="t" r="r" b="b"/>
              <a:pathLst>
                <a:path w="3926" h="4701" extrusionOk="0">
                  <a:moveTo>
                    <a:pt x="2881" y="1"/>
                  </a:moveTo>
                  <a:lnTo>
                    <a:pt x="940" y="98"/>
                  </a:lnTo>
                  <a:cubicBezTo>
                    <a:pt x="940" y="98"/>
                    <a:pt x="952" y="410"/>
                    <a:pt x="960" y="803"/>
                  </a:cubicBezTo>
                  <a:cubicBezTo>
                    <a:pt x="971" y="1291"/>
                    <a:pt x="975" y="1906"/>
                    <a:pt x="940" y="2214"/>
                  </a:cubicBezTo>
                  <a:cubicBezTo>
                    <a:pt x="866" y="2783"/>
                    <a:pt x="515" y="3274"/>
                    <a:pt x="1" y="3531"/>
                  </a:cubicBezTo>
                  <a:cubicBezTo>
                    <a:pt x="870" y="4128"/>
                    <a:pt x="1794" y="4701"/>
                    <a:pt x="1794" y="4701"/>
                  </a:cubicBezTo>
                  <a:lnTo>
                    <a:pt x="3925" y="3520"/>
                  </a:lnTo>
                  <a:cubicBezTo>
                    <a:pt x="3540" y="3348"/>
                    <a:pt x="3239" y="3036"/>
                    <a:pt x="3080" y="2647"/>
                  </a:cubicBezTo>
                  <a:cubicBezTo>
                    <a:pt x="2924" y="2265"/>
                    <a:pt x="2881" y="1431"/>
                    <a:pt x="2873" y="796"/>
                  </a:cubicBezTo>
                  <a:cubicBezTo>
                    <a:pt x="2869" y="348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13;p36">
              <a:extLst>
                <a:ext uri="{FF2B5EF4-FFF2-40B4-BE49-F238E27FC236}">
                  <a16:creationId xmlns:a16="http://schemas.microsoft.com/office/drawing/2014/main" id="{EF9695AF-359A-46B9-8F76-CA05B58D1D40}"/>
                </a:ext>
              </a:extLst>
            </p:cNvPr>
            <p:cNvSpPr/>
            <p:nvPr/>
          </p:nvSpPr>
          <p:spPr>
            <a:xfrm>
              <a:off x="6726127" y="1440037"/>
              <a:ext cx="140397" cy="105533"/>
            </a:xfrm>
            <a:custGeom>
              <a:avLst/>
              <a:gdLst/>
              <a:ahLst/>
              <a:cxnLst/>
              <a:rect l="l" t="t" r="r" b="b"/>
              <a:pathLst>
                <a:path w="1941" h="1459" extrusionOk="0">
                  <a:moveTo>
                    <a:pt x="1941" y="1"/>
                  </a:moveTo>
                  <a:lnTo>
                    <a:pt x="0" y="98"/>
                  </a:lnTo>
                  <a:cubicBezTo>
                    <a:pt x="0" y="98"/>
                    <a:pt x="12" y="410"/>
                    <a:pt x="24" y="803"/>
                  </a:cubicBezTo>
                  <a:cubicBezTo>
                    <a:pt x="292" y="1068"/>
                    <a:pt x="725" y="1443"/>
                    <a:pt x="998" y="1458"/>
                  </a:cubicBezTo>
                  <a:cubicBezTo>
                    <a:pt x="1002" y="1458"/>
                    <a:pt x="1005" y="1458"/>
                    <a:pt x="1009" y="1458"/>
                  </a:cubicBezTo>
                  <a:cubicBezTo>
                    <a:pt x="1252" y="1458"/>
                    <a:pt x="1645" y="1099"/>
                    <a:pt x="1933" y="796"/>
                  </a:cubicBezTo>
                  <a:cubicBezTo>
                    <a:pt x="1929" y="344"/>
                    <a:pt x="1941" y="1"/>
                    <a:pt x="1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14;p36">
              <a:extLst>
                <a:ext uri="{FF2B5EF4-FFF2-40B4-BE49-F238E27FC236}">
                  <a16:creationId xmlns:a16="http://schemas.microsoft.com/office/drawing/2014/main" id="{3DF3EDE4-293B-4146-ADBF-00CD0BB8C47D}"/>
                </a:ext>
              </a:extLst>
            </p:cNvPr>
            <p:cNvSpPr/>
            <p:nvPr/>
          </p:nvSpPr>
          <p:spPr>
            <a:xfrm>
              <a:off x="6579510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486" y="0"/>
                  </a:moveTo>
                  <a:cubicBezTo>
                    <a:pt x="457" y="0"/>
                    <a:pt x="428" y="4"/>
                    <a:pt x="398" y="12"/>
                  </a:cubicBezTo>
                  <a:cubicBezTo>
                    <a:pt x="1" y="117"/>
                    <a:pt x="129" y="573"/>
                    <a:pt x="309" y="807"/>
                  </a:cubicBezTo>
                  <a:cubicBezTo>
                    <a:pt x="449" y="988"/>
                    <a:pt x="777" y="1340"/>
                    <a:pt x="1040" y="1340"/>
                  </a:cubicBezTo>
                  <a:cubicBezTo>
                    <a:pt x="1077" y="1340"/>
                    <a:pt x="1113" y="1333"/>
                    <a:pt x="1146" y="1317"/>
                  </a:cubicBezTo>
                  <a:cubicBezTo>
                    <a:pt x="1405" y="1199"/>
                    <a:pt x="1006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15;p36">
              <a:extLst>
                <a:ext uri="{FF2B5EF4-FFF2-40B4-BE49-F238E27FC236}">
                  <a16:creationId xmlns:a16="http://schemas.microsoft.com/office/drawing/2014/main" id="{8283701C-BCBD-4E62-974A-BE77EEBA5B39}"/>
                </a:ext>
              </a:extLst>
            </p:cNvPr>
            <p:cNvSpPr/>
            <p:nvPr/>
          </p:nvSpPr>
          <p:spPr>
            <a:xfrm>
              <a:off x="6593614" y="1314034"/>
              <a:ext cx="73056" cy="80144"/>
            </a:xfrm>
            <a:custGeom>
              <a:avLst/>
              <a:gdLst/>
              <a:ahLst/>
              <a:cxnLst/>
              <a:rect l="l" t="t" r="r" b="b"/>
              <a:pathLst>
                <a:path w="1010" h="1108" extrusionOk="0">
                  <a:moveTo>
                    <a:pt x="271" y="1"/>
                  </a:moveTo>
                  <a:cubicBezTo>
                    <a:pt x="237" y="1"/>
                    <a:pt x="204" y="11"/>
                    <a:pt x="172" y="36"/>
                  </a:cubicBezTo>
                  <a:cubicBezTo>
                    <a:pt x="1" y="164"/>
                    <a:pt x="137" y="402"/>
                    <a:pt x="137" y="402"/>
                  </a:cubicBezTo>
                  <a:cubicBezTo>
                    <a:pt x="137" y="402"/>
                    <a:pt x="106" y="211"/>
                    <a:pt x="269" y="149"/>
                  </a:cubicBezTo>
                  <a:cubicBezTo>
                    <a:pt x="284" y="143"/>
                    <a:pt x="299" y="140"/>
                    <a:pt x="313" y="140"/>
                  </a:cubicBezTo>
                  <a:cubicBezTo>
                    <a:pt x="460" y="140"/>
                    <a:pt x="610" y="405"/>
                    <a:pt x="737" y="589"/>
                  </a:cubicBezTo>
                  <a:cubicBezTo>
                    <a:pt x="724" y="585"/>
                    <a:pt x="711" y="582"/>
                    <a:pt x="698" y="582"/>
                  </a:cubicBezTo>
                  <a:cubicBezTo>
                    <a:pt x="612" y="582"/>
                    <a:pt x="535" y="679"/>
                    <a:pt x="644" y="807"/>
                  </a:cubicBezTo>
                  <a:cubicBezTo>
                    <a:pt x="768" y="952"/>
                    <a:pt x="897" y="948"/>
                    <a:pt x="854" y="1006"/>
                  </a:cubicBezTo>
                  <a:cubicBezTo>
                    <a:pt x="845" y="1018"/>
                    <a:pt x="832" y="1022"/>
                    <a:pt x="815" y="1022"/>
                  </a:cubicBezTo>
                  <a:cubicBezTo>
                    <a:pt x="748" y="1022"/>
                    <a:pt x="636" y="948"/>
                    <a:pt x="636" y="948"/>
                  </a:cubicBezTo>
                  <a:lnTo>
                    <a:pt x="636" y="948"/>
                  </a:lnTo>
                  <a:cubicBezTo>
                    <a:pt x="636" y="948"/>
                    <a:pt x="710" y="1100"/>
                    <a:pt x="831" y="1107"/>
                  </a:cubicBezTo>
                  <a:cubicBezTo>
                    <a:pt x="834" y="1108"/>
                    <a:pt x="838" y="1108"/>
                    <a:pt x="841" y="1108"/>
                  </a:cubicBezTo>
                  <a:cubicBezTo>
                    <a:pt x="951" y="1108"/>
                    <a:pt x="1010" y="936"/>
                    <a:pt x="1010" y="936"/>
                  </a:cubicBezTo>
                  <a:cubicBezTo>
                    <a:pt x="1010" y="936"/>
                    <a:pt x="605" y="784"/>
                    <a:pt x="718" y="710"/>
                  </a:cubicBezTo>
                  <a:cubicBezTo>
                    <a:pt x="748" y="690"/>
                    <a:pt x="783" y="680"/>
                    <a:pt x="819" y="680"/>
                  </a:cubicBezTo>
                  <a:cubicBezTo>
                    <a:pt x="860" y="680"/>
                    <a:pt x="902" y="694"/>
                    <a:pt x="936" y="722"/>
                  </a:cubicBezTo>
                  <a:cubicBezTo>
                    <a:pt x="936" y="722"/>
                    <a:pt x="733" y="386"/>
                    <a:pt x="651" y="285"/>
                  </a:cubicBezTo>
                  <a:cubicBezTo>
                    <a:pt x="585" y="203"/>
                    <a:pt x="422" y="1"/>
                    <a:pt x="27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16;p36">
              <a:extLst>
                <a:ext uri="{FF2B5EF4-FFF2-40B4-BE49-F238E27FC236}">
                  <a16:creationId xmlns:a16="http://schemas.microsoft.com/office/drawing/2014/main" id="{BBA0FA08-91AE-41DD-9813-2C2B6610639B}"/>
                </a:ext>
              </a:extLst>
            </p:cNvPr>
            <p:cNvSpPr/>
            <p:nvPr/>
          </p:nvSpPr>
          <p:spPr>
            <a:xfrm>
              <a:off x="6918821" y="1304197"/>
              <a:ext cx="101627" cy="96926"/>
            </a:xfrm>
            <a:custGeom>
              <a:avLst/>
              <a:gdLst/>
              <a:ahLst/>
              <a:cxnLst/>
              <a:rect l="l" t="t" r="r" b="b"/>
              <a:pathLst>
                <a:path w="1405" h="1340" extrusionOk="0">
                  <a:moveTo>
                    <a:pt x="923" y="0"/>
                  </a:moveTo>
                  <a:cubicBezTo>
                    <a:pt x="400" y="0"/>
                    <a:pt x="1" y="1199"/>
                    <a:pt x="259" y="1317"/>
                  </a:cubicBezTo>
                  <a:cubicBezTo>
                    <a:pt x="293" y="1333"/>
                    <a:pt x="328" y="1340"/>
                    <a:pt x="365" y="1340"/>
                  </a:cubicBezTo>
                  <a:cubicBezTo>
                    <a:pt x="628" y="1340"/>
                    <a:pt x="957" y="988"/>
                    <a:pt x="1097" y="807"/>
                  </a:cubicBezTo>
                  <a:cubicBezTo>
                    <a:pt x="1276" y="573"/>
                    <a:pt x="1405" y="117"/>
                    <a:pt x="1011" y="12"/>
                  </a:cubicBezTo>
                  <a:cubicBezTo>
                    <a:pt x="981" y="4"/>
                    <a:pt x="95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17;p36">
              <a:extLst>
                <a:ext uri="{FF2B5EF4-FFF2-40B4-BE49-F238E27FC236}">
                  <a16:creationId xmlns:a16="http://schemas.microsoft.com/office/drawing/2014/main" id="{C013EC85-9B5A-4882-81F1-1F43F4513013}"/>
                </a:ext>
              </a:extLst>
            </p:cNvPr>
            <p:cNvSpPr/>
            <p:nvPr/>
          </p:nvSpPr>
          <p:spPr>
            <a:xfrm>
              <a:off x="6933577" y="1314034"/>
              <a:ext cx="72766" cy="80144"/>
            </a:xfrm>
            <a:custGeom>
              <a:avLst/>
              <a:gdLst/>
              <a:ahLst/>
              <a:cxnLst/>
              <a:rect l="l" t="t" r="r" b="b"/>
              <a:pathLst>
                <a:path w="1006" h="1108" extrusionOk="0">
                  <a:moveTo>
                    <a:pt x="739" y="1"/>
                  </a:moveTo>
                  <a:cubicBezTo>
                    <a:pt x="588" y="1"/>
                    <a:pt x="426" y="203"/>
                    <a:pt x="359" y="285"/>
                  </a:cubicBezTo>
                  <a:cubicBezTo>
                    <a:pt x="277" y="386"/>
                    <a:pt x="74" y="722"/>
                    <a:pt x="74" y="722"/>
                  </a:cubicBezTo>
                  <a:cubicBezTo>
                    <a:pt x="108" y="694"/>
                    <a:pt x="149" y="680"/>
                    <a:pt x="190" y="680"/>
                  </a:cubicBezTo>
                  <a:cubicBezTo>
                    <a:pt x="225" y="680"/>
                    <a:pt x="261" y="690"/>
                    <a:pt x="293" y="710"/>
                  </a:cubicBezTo>
                  <a:cubicBezTo>
                    <a:pt x="406" y="784"/>
                    <a:pt x="0" y="936"/>
                    <a:pt x="0" y="936"/>
                  </a:cubicBezTo>
                  <a:cubicBezTo>
                    <a:pt x="0" y="936"/>
                    <a:pt x="55" y="1108"/>
                    <a:pt x="169" y="1108"/>
                  </a:cubicBezTo>
                  <a:cubicBezTo>
                    <a:pt x="172" y="1108"/>
                    <a:pt x="176" y="1108"/>
                    <a:pt x="180" y="1107"/>
                  </a:cubicBezTo>
                  <a:cubicBezTo>
                    <a:pt x="300" y="1100"/>
                    <a:pt x="375" y="948"/>
                    <a:pt x="375" y="948"/>
                  </a:cubicBezTo>
                  <a:lnTo>
                    <a:pt x="375" y="948"/>
                  </a:lnTo>
                  <a:cubicBezTo>
                    <a:pt x="374" y="948"/>
                    <a:pt x="262" y="1022"/>
                    <a:pt x="195" y="1022"/>
                  </a:cubicBezTo>
                  <a:cubicBezTo>
                    <a:pt x="179" y="1022"/>
                    <a:pt x="165" y="1018"/>
                    <a:pt x="156" y="1006"/>
                  </a:cubicBezTo>
                  <a:cubicBezTo>
                    <a:pt x="110" y="948"/>
                    <a:pt x="242" y="952"/>
                    <a:pt x="367" y="807"/>
                  </a:cubicBezTo>
                  <a:cubicBezTo>
                    <a:pt x="475" y="679"/>
                    <a:pt x="395" y="582"/>
                    <a:pt x="311" y="582"/>
                  </a:cubicBezTo>
                  <a:cubicBezTo>
                    <a:pt x="298" y="582"/>
                    <a:pt x="285" y="585"/>
                    <a:pt x="273" y="589"/>
                  </a:cubicBezTo>
                  <a:cubicBezTo>
                    <a:pt x="401" y="405"/>
                    <a:pt x="551" y="140"/>
                    <a:pt x="697" y="140"/>
                  </a:cubicBezTo>
                  <a:cubicBezTo>
                    <a:pt x="712" y="140"/>
                    <a:pt x="726" y="143"/>
                    <a:pt x="741" y="149"/>
                  </a:cubicBezTo>
                  <a:cubicBezTo>
                    <a:pt x="905" y="211"/>
                    <a:pt x="873" y="402"/>
                    <a:pt x="873" y="402"/>
                  </a:cubicBezTo>
                  <a:cubicBezTo>
                    <a:pt x="873" y="402"/>
                    <a:pt x="1006" y="164"/>
                    <a:pt x="838" y="36"/>
                  </a:cubicBezTo>
                  <a:cubicBezTo>
                    <a:pt x="807" y="11"/>
                    <a:pt x="773" y="1"/>
                    <a:pt x="73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18;p36">
              <a:extLst>
                <a:ext uri="{FF2B5EF4-FFF2-40B4-BE49-F238E27FC236}">
                  <a16:creationId xmlns:a16="http://schemas.microsoft.com/office/drawing/2014/main" id="{36C0F3A2-4697-46F8-BC4B-B580236985E9}"/>
                </a:ext>
              </a:extLst>
            </p:cNvPr>
            <p:cNvSpPr/>
            <p:nvPr/>
          </p:nvSpPr>
          <p:spPr>
            <a:xfrm>
              <a:off x="6926850" y="1395480"/>
              <a:ext cx="49620" cy="80723"/>
            </a:xfrm>
            <a:custGeom>
              <a:avLst/>
              <a:gdLst/>
              <a:ahLst/>
              <a:cxnLst/>
              <a:rect l="l" t="t" r="r" b="b"/>
              <a:pathLst>
                <a:path w="686" h="1116" extrusionOk="0">
                  <a:moveTo>
                    <a:pt x="331" y="1"/>
                  </a:moveTo>
                  <a:cubicBezTo>
                    <a:pt x="331" y="1"/>
                    <a:pt x="39" y="418"/>
                    <a:pt x="19" y="741"/>
                  </a:cubicBezTo>
                  <a:cubicBezTo>
                    <a:pt x="1" y="1058"/>
                    <a:pt x="229" y="1116"/>
                    <a:pt x="343" y="1116"/>
                  </a:cubicBezTo>
                  <a:cubicBezTo>
                    <a:pt x="347" y="1116"/>
                    <a:pt x="351" y="1116"/>
                    <a:pt x="355" y="1115"/>
                  </a:cubicBezTo>
                  <a:cubicBezTo>
                    <a:pt x="460" y="1108"/>
                    <a:pt x="686" y="1002"/>
                    <a:pt x="666" y="776"/>
                  </a:cubicBezTo>
                  <a:cubicBezTo>
                    <a:pt x="631" y="387"/>
                    <a:pt x="331" y="1"/>
                    <a:pt x="3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19;p36">
              <a:extLst>
                <a:ext uri="{FF2B5EF4-FFF2-40B4-BE49-F238E27FC236}">
                  <a16:creationId xmlns:a16="http://schemas.microsoft.com/office/drawing/2014/main" id="{8733307E-1064-44A0-B14B-BBF8A528F042}"/>
                </a:ext>
              </a:extLst>
            </p:cNvPr>
            <p:cNvSpPr/>
            <p:nvPr/>
          </p:nvSpPr>
          <p:spPr>
            <a:xfrm>
              <a:off x="6934734" y="1414648"/>
              <a:ext cx="29078" cy="50560"/>
            </a:xfrm>
            <a:custGeom>
              <a:avLst/>
              <a:gdLst/>
              <a:ahLst/>
              <a:cxnLst/>
              <a:rect l="l" t="t" r="r" b="b"/>
              <a:pathLst>
                <a:path w="402" h="699" extrusionOk="0">
                  <a:moveTo>
                    <a:pt x="246" y="1"/>
                  </a:moveTo>
                  <a:cubicBezTo>
                    <a:pt x="246" y="1"/>
                    <a:pt x="0" y="379"/>
                    <a:pt x="70" y="585"/>
                  </a:cubicBezTo>
                  <a:cubicBezTo>
                    <a:pt x="96" y="666"/>
                    <a:pt x="146" y="699"/>
                    <a:pt x="199" y="699"/>
                  </a:cubicBezTo>
                  <a:cubicBezTo>
                    <a:pt x="281" y="699"/>
                    <a:pt x="370" y="619"/>
                    <a:pt x="382" y="519"/>
                  </a:cubicBezTo>
                  <a:cubicBezTo>
                    <a:pt x="401" y="352"/>
                    <a:pt x="246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120;p36">
              <a:extLst>
                <a:ext uri="{FF2B5EF4-FFF2-40B4-BE49-F238E27FC236}">
                  <a16:creationId xmlns:a16="http://schemas.microsoft.com/office/drawing/2014/main" id="{80BD82C8-3CB3-4719-A57F-879327881EBB}"/>
                </a:ext>
              </a:extLst>
            </p:cNvPr>
            <p:cNvSpPr/>
            <p:nvPr/>
          </p:nvSpPr>
          <p:spPr>
            <a:xfrm>
              <a:off x="6924535" y="1471646"/>
              <a:ext cx="49548" cy="68354"/>
            </a:xfrm>
            <a:custGeom>
              <a:avLst/>
              <a:gdLst/>
              <a:ahLst/>
              <a:cxnLst/>
              <a:rect l="l" t="t" r="r" b="b"/>
              <a:pathLst>
                <a:path w="685" h="945" extrusionOk="0">
                  <a:moveTo>
                    <a:pt x="398" y="0"/>
                  </a:moveTo>
                  <a:cubicBezTo>
                    <a:pt x="398" y="0"/>
                    <a:pt x="1" y="811"/>
                    <a:pt x="379" y="935"/>
                  </a:cubicBezTo>
                  <a:cubicBezTo>
                    <a:pt x="398" y="942"/>
                    <a:pt x="416" y="945"/>
                    <a:pt x="432" y="945"/>
                  </a:cubicBezTo>
                  <a:cubicBezTo>
                    <a:pt x="684" y="945"/>
                    <a:pt x="603" y="253"/>
                    <a:pt x="39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21;p36">
              <a:extLst>
                <a:ext uri="{FF2B5EF4-FFF2-40B4-BE49-F238E27FC236}">
                  <a16:creationId xmlns:a16="http://schemas.microsoft.com/office/drawing/2014/main" id="{7D340765-3506-4631-AA21-5AFE61C07938}"/>
                </a:ext>
              </a:extLst>
            </p:cNvPr>
            <p:cNvSpPr/>
            <p:nvPr/>
          </p:nvSpPr>
          <p:spPr>
            <a:xfrm>
              <a:off x="6943270" y="1490525"/>
              <a:ext cx="25027" cy="41085"/>
            </a:xfrm>
            <a:custGeom>
              <a:avLst/>
              <a:gdLst/>
              <a:ahLst/>
              <a:cxnLst/>
              <a:rect l="l" t="t" r="r" b="b"/>
              <a:pathLst>
                <a:path w="346" h="568" extrusionOk="0">
                  <a:moveTo>
                    <a:pt x="135" y="0"/>
                  </a:moveTo>
                  <a:cubicBezTo>
                    <a:pt x="1" y="310"/>
                    <a:pt x="32" y="568"/>
                    <a:pt x="124" y="568"/>
                  </a:cubicBezTo>
                  <a:cubicBezTo>
                    <a:pt x="147" y="568"/>
                    <a:pt x="173" y="552"/>
                    <a:pt x="202" y="519"/>
                  </a:cubicBezTo>
                  <a:cubicBezTo>
                    <a:pt x="346" y="347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22;p36">
              <a:extLst>
                <a:ext uri="{FF2B5EF4-FFF2-40B4-BE49-F238E27FC236}">
                  <a16:creationId xmlns:a16="http://schemas.microsoft.com/office/drawing/2014/main" id="{1F261114-FFE1-4271-AB2B-8A1D6CBF1A18}"/>
                </a:ext>
              </a:extLst>
            </p:cNvPr>
            <p:cNvSpPr/>
            <p:nvPr/>
          </p:nvSpPr>
          <p:spPr>
            <a:xfrm>
              <a:off x="6591083" y="1084668"/>
              <a:ext cx="390451" cy="256780"/>
            </a:xfrm>
            <a:custGeom>
              <a:avLst/>
              <a:gdLst/>
              <a:ahLst/>
              <a:cxnLst/>
              <a:rect l="l" t="t" r="r" b="b"/>
              <a:pathLst>
                <a:path w="5398" h="3550" extrusionOk="0">
                  <a:moveTo>
                    <a:pt x="3030" y="1"/>
                  </a:moveTo>
                  <a:cubicBezTo>
                    <a:pt x="2991" y="1"/>
                    <a:pt x="2952" y="2"/>
                    <a:pt x="2912" y="3"/>
                  </a:cubicBezTo>
                  <a:cubicBezTo>
                    <a:pt x="1318" y="73"/>
                    <a:pt x="0" y="1905"/>
                    <a:pt x="850" y="3476"/>
                  </a:cubicBezTo>
                  <a:cubicBezTo>
                    <a:pt x="647" y="2887"/>
                    <a:pt x="679" y="2240"/>
                    <a:pt x="932" y="1671"/>
                  </a:cubicBezTo>
                  <a:cubicBezTo>
                    <a:pt x="1368" y="705"/>
                    <a:pt x="2534" y="405"/>
                    <a:pt x="2990" y="401"/>
                  </a:cubicBezTo>
                  <a:cubicBezTo>
                    <a:pt x="2995" y="401"/>
                    <a:pt x="3001" y="401"/>
                    <a:pt x="3007" y="401"/>
                  </a:cubicBezTo>
                  <a:cubicBezTo>
                    <a:pt x="3473" y="401"/>
                    <a:pt x="4546" y="705"/>
                    <a:pt x="4969" y="1644"/>
                  </a:cubicBezTo>
                  <a:cubicBezTo>
                    <a:pt x="5398" y="2595"/>
                    <a:pt x="4899" y="3550"/>
                    <a:pt x="4899" y="3550"/>
                  </a:cubicBezTo>
                  <a:cubicBezTo>
                    <a:pt x="5168" y="3121"/>
                    <a:pt x="5297" y="2622"/>
                    <a:pt x="5265" y="2116"/>
                  </a:cubicBezTo>
                  <a:cubicBezTo>
                    <a:pt x="5201" y="1186"/>
                    <a:pt x="4486" y="1"/>
                    <a:pt x="30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3;p36">
              <a:extLst>
                <a:ext uri="{FF2B5EF4-FFF2-40B4-BE49-F238E27FC236}">
                  <a16:creationId xmlns:a16="http://schemas.microsoft.com/office/drawing/2014/main" id="{4B3EE23F-CAA2-4F66-99AF-3D37E44FB15D}"/>
                </a:ext>
              </a:extLst>
            </p:cNvPr>
            <p:cNvSpPr/>
            <p:nvPr/>
          </p:nvSpPr>
          <p:spPr>
            <a:xfrm>
              <a:off x="6769889" y="1049660"/>
              <a:ext cx="75226" cy="103508"/>
            </a:xfrm>
            <a:custGeom>
              <a:avLst/>
              <a:gdLst/>
              <a:ahLst/>
              <a:cxnLst/>
              <a:rect l="l" t="t" r="r" b="b"/>
              <a:pathLst>
                <a:path w="1040" h="1431" extrusionOk="0">
                  <a:moveTo>
                    <a:pt x="517" y="0"/>
                  </a:moveTo>
                  <a:cubicBezTo>
                    <a:pt x="144" y="0"/>
                    <a:pt x="0" y="362"/>
                    <a:pt x="81" y="659"/>
                  </a:cubicBezTo>
                  <a:cubicBezTo>
                    <a:pt x="167" y="959"/>
                    <a:pt x="455" y="1107"/>
                    <a:pt x="486" y="1430"/>
                  </a:cubicBezTo>
                  <a:cubicBezTo>
                    <a:pt x="631" y="1107"/>
                    <a:pt x="1001" y="900"/>
                    <a:pt x="1024" y="542"/>
                  </a:cubicBezTo>
                  <a:cubicBezTo>
                    <a:pt x="1040" y="269"/>
                    <a:pt x="888" y="8"/>
                    <a:pt x="529" y="0"/>
                  </a:cubicBezTo>
                  <a:cubicBezTo>
                    <a:pt x="525" y="0"/>
                    <a:pt x="521" y="0"/>
                    <a:pt x="51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24;p36">
              <a:extLst>
                <a:ext uri="{FF2B5EF4-FFF2-40B4-BE49-F238E27FC236}">
                  <a16:creationId xmlns:a16="http://schemas.microsoft.com/office/drawing/2014/main" id="{66DAA5BF-0735-41E2-B575-896965A8AD30}"/>
                </a:ext>
              </a:extLst>
            </p:cNvPr>
            <p:cNvSpPr/>
            <p:nvPr/>
          </p:nvSpPr>
          <p:spPr>
            <a:xfrm>
              <a:off x="6788984" y="1067309"/>
              <a:ext cx="38409" cy="54828"/>
            </a:xfrm>
            <a:custGeom>
              <a:avLst/>
              <a:gdLst/>
              <a:ahLst/>
              <a:cxnLst/>
              <a:rect l="l" t="t" r="r" b="b"/>
              <a:pathLst>
                <a:path w="531" h="758" extrusionOk="0">
                  <a:moveTo>
                    <a:pt x="234" y="1"/>
                  </a:moveTo>
                  <a:cubicBezTo>
                    <a:pt x="82" y="1"/>
                    <a:pt x="1" y="145"/>
                    <a:pt x="8" y="290"/>
                  </a:cubicBezTo>
                  <a:cubicBezTo>
                    <a:pt x="16" y="446"/>
                    <a:pt x="207" y="543"/>
                    <a:pt x="242" y="758"/>
                  </a:cubicBezTo>
                  <a:cubicBezTo>
                    <a:pt x="296" y="621"/>
                    <a:pt x="515" y="485"/>
                    <a:pt x="522" y="302"/>
                  </a:cubicBezTo>
                  <a:cubicBezTo>
                    <a:pt x="530" y="123"/>
                    <a:pt x="448" y="17"/>
                    <a:pt x="257" y="2"/>
                  </a:cubicBezTo>
                  <a:cubicBezTo>
                    <a:pt x="249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25;p36">
              <a:extLst>
                <a:ext uri="{FF2B5EF4-FFF2-40B4-BE49-F238E27FC236}">
                  <a16:creationId xmlns:a16="http://schemas.microsoft.com/office/drawing/2014/main" id="{0F94F475-8738-4AE4-922F-3062B8FF6955}"/>
                </a:ext>
              </a:extLst>
            </p:cNvPr>
            <p:cNvSpPr/>
            <p:nvPr/>
          </p:nvSpPr>
          <p:spPr>
            <a:xfrm>
              <a:off x="6607792" y="1065428"/>
              <a:ext cx="165207" cy="248679"/>
            </a:xfrm>
            <a:custGeom>
              <a:avLst/>
              <a:gdLst/>
              <a:ahLst/>
              <a:cxnLst/>
              <a:rect l="l" t="t" r="r" b="b"/>
              <a:pathLst>
                <a:path w="2284" h="3438" extrusionOk="0">
                  <a:moveTo>
                    <a:pt x="1769" y="0"/>
                  </a:moveTo>
                  <a:cubicBezTo>
                    <a:pt x="1768" y="0"/>
                    <a:pt x="1766" y="0"/>
                    <a:pt x="1765" y="0"/>
                  </a:cubicBezTo>
                  <a:cubicBezTo>
                    <a:pt x="1575" y="4"/>
                    <a:pt x="1687" y="653"/>
                    <a:pt x="1710" y="779"/>
                  </a:cubicBezTo>
                  <a:lnTo>
                    <a:pt x="1710" y="779"/>
                  </a:lnTo>
                  <a:cubicBezTo>
                    <a:pt x="2029" y="614"/>
                    <a:pt x="2283" y="562"/>
                    <a:pt x="2283" y="562"/>
                  </a:cubicBezTo>
                  <a:cubicBezTo>
                    <a:pt x="2283" y="562"/>
                    <a:pt x="1979" y="0"/>
                    <a:pt x="1769" y="0"/>
                  </a:cubicBezTo>
                  <a:close/>
                  <a:moveTo>
                    <a:pt x="1710" y="779"/>
                  </a:moveTo>
                  <a:lnTo>
                    <a:pt x="1710" y="779"/>
                  </a:lnTo>
                  <a:cubicBezTo>
                    <a:pt x="1706" y="780"/>
                    <a:pt x="1703" y="782"/>
                    <a:pt x="1699" y="784"/>
                  </a:cubicBezTo>
                  <a:lnTo>
                    <a:pt x="1699" y="784"/>
                  </a:lnTo>
                  <a:cubicBezTo>
                    <a:pt x="1709" y="794"/>
                    <a:pt x="1714" y="799"/>
                    <a:pt x="1714" y="799"/>
                  </a:cubicBezTo>
                  <a:cubicBezTo>
                    <a:pt x="1714" y="799"/>
                    <a:pt x="1713" y="792"/>
                    <a:pt x="1710" y="779"/>
                  </a:cubicBezTo>
                  <a:close/>
                  <a:moveTo>
                    <a:pt x="1204" y="459"/>
                  </a:moveTo>
                  <a:cubicBezTo>
                    <a:pt x="1183" y="459"/>
                    <a:pt x="1164" y="464"/>
                    <a:pt x="1149" y="476"/>
                  </a:cubicBezTo>
                  <a:cubicBezTo>
                    <a:pt x="1020" y="572"/>
                    <a:pt x="1186" y="1032"/>
                    <a:pt x="1215" y="1108"/>
                  </a:cubicBezTo>
                  <a:lnTo>
                    <a:pt x="1215" y="1108"/>
                  </a:lnTo>
                  <a:cubicBezTo>
                    <a:pt x="1377" y="970"/>
                    <a:pt x="1545" y="864"/>
                    <a:pt x="1699" y="784"/>
                  </a:cubicBezTo>
                  <a:lnTo>
                    <a:pt x="1699" y="784"/>
                  </a:lnTo>
                  <a:cubicBezTo>
                    <a:pt x="1631" y="719"/>
                    <a:pt x="1355" y="459"/>
                    <a:pt x="1204" y="459"/>
                  </a:cubicBezTo>
                  <a:close/>
                  <a:moveTo>
                    <a:pt x="1215" y="1108"/>
                  </a:moveTo>
                  <a:cubicBezTo>
                    <a:pt x="1213" y="1110"/>
                    <a:pt x="1211" y="1112"/>
                    <a:pt x="1209" y="1114"/>
                  </a:cubicBezTo>
                  <a:lnTo>
                    <a:pt x="1209" y="1114"/>
                  </a:lnTo>
                  <a:cubicBezTo>
                    <a:pt x="1215" y="1117"/>
                    <a:pt x="1219" y="1119"/>
                    <a:pt x="1219" y="1119"/>
                  </a:cubicBezTo>
                  <a:cubicBezTo>
                    <a:pt x="1219" y="1119"/>
                    <a:pt x="1218" y="1115"/>
                    <a:pt x="1215" y="1108"/>
                  </a:cubicBezTo>
                  <a:close/>
                  <a:moveTo>
                    <a:pt x="722" y="959"/>
                  </a:moveTo>
                  <a:cubicBezTo>
                    <a:pt x="680" y="959"/>
                    <a:pt x="646" y="968"/>
                    <a:pt x="627" y="990"/>
                  </a:cubicBezTo>
                  <a:cubicBezTo>
                    <a:pt x="529" y="1107"/>
                    <a:pt x="808" y="1514"/>
                    <a:pt x="825" y="1539"/>
                  </a:cubicBezTo>
                  <a:lnTo>
                    <a:pt x="825" y="1539"/>
                  </a:lnTo>
                  <a:cubicBezTo>
                    <a:pt x="940" y="1371"/>
                    <a:pt x="1072" y="1231"/>
                    <a:pt x="1209" y="1114"/>
                  </a:cubicBezTo>
                  <a:lnTo>
                    <a:pt x="1209" y="1114"/>
                  </a:lnTo>
                  <a:cubicBezTo>
                    <a:pt x="1152" y="1086"/>
                    <a:pt x="880" y="959"/>
                    <a:pt x="722" y="959"/>
                  </a:cubicBezTo>
                  <a:close/>
                  <a:moveTo>
                    <a:pt x="512" y="1505"/>
                  </a:moveTo>
                  <a:cubicBezTo>
                    <a:pt x="424" y="1505"/>
                    <a:pt x="346" y="1518"/>
                    <a:pt x="323" y="1559"/>
                  </a:cubicBezTo>
                  <a:cubicBezTo>
                    <a:pt x="260" y="1672"/>
                    <a:pt x="568" y="1992"/>
                    <a:pt x="568" y="1992"/>
                  </a:cubicBezTo>
                  <a:cubicBezTo>
                    <a:pt x="568" y="1992"/>
                    <a:pt x="546" y="1991"/>
                    <a:pt x="510" y="1991"/>
                  </a:cubicBezTo>
                  <a:cubicBezTo>
                    <a:pt x="408" y="1991"/>
                    <a:pt x="201" y="2001"/>
                    <a:pt x="140" y="2085"/>
                  </a:cubicBezTo>
                  <a:cubicBezTo>
                    <a:pt x="54" y="2194"/>
                    <a:pt x="428" y="2510"/>
                    <a:pt x="428" y="2510"/>
                  </a:cubicBezTo>
                  <a:cubicBezTo>
                    <a:pt x="428" y="2510"/>
                    <a:pt x="66" y="2592"/>
                    <a:pt x="31" y="2705"/>
                  </a:cubicBezTo>
                  <a:cubicBezTo>
                    <a:pt x="1" y="2798"/>
                    <a:pt x="316" y="2970"/>
                    <a:pt x="410" y="3019"/>
                  </a:cubicBezTo>
                  <a:lnTo>
                    <a:pt x="410" y="3019"/>
                  </a:lnTo>
                  <a:cubicBezTo>
                    <a:pt x="387" y="2713"/>
                    <a:pt x="426" y="2261"/>
                    <a:pt x="701" y="1742"/>
                  </a:cubicBezTo>
                  <a:cubicBezTo>
                    <a:pt x="739" y="1671"/>
                    <a:pt x="780" y="1603"/>
                    <a:pt x="824" y="1539"/>
                  </a:cubicBezTo>
                  <a:lnTo>
                    <a:pt x="824" y="1539"/>
                  </a:lnTo>
                  <a:cubicBezTo>
                    <a:pt x="825" y="1540"/>
                    <a:pt x="826" y="1540"/>
                    <a:pt x="826" y="1540"/>
                  </a:cubicBezTo>
                  <a:cubicBezTo>
                    <a:pt x="826" y="1540"/>
                    <a:pt x="825" y="1539"/>
                    <a:pt x="825" y="1539"/>
                  </a:cubicBezTo>
                  <a:lnTo>
                    <a:pt x="825" y="1539"/>
                  </a:lnTo>
                  <a:cubicBezTo>
                    <a:pt x="825" y="1539"/>
                    <a:pt x="824" y="1539"/>
                    <a:pt x="824" y="1539"/>
                  </a:cubicBezTo>
                  <a:lnTo>
                    <a:pt x="824" y="1539"/>
                  </a:lnTo>
                  <a:cubicBezTo>
                    <a:pt x="807" y="1536"/>
                    <a:pt x="648" y="1505"/>
                    <a:pt x="512" y="1505"/>
                  </a:cubicBezTo>
                  <a:close/>
                  <a:moveTo>
                    <a:pt x="410" y="3019"/>
                  </a:moveTo>
                  <a:cubicBezTo>
                    <a:pt x="411" y="3026"/>
                    <a:pt x="411" y="3032"/>
                    <a:pt x="412" y="3039"/>
                  </a:cubicBezTo>
                  <a:lnTo>
                    <a:pt x="412" y="3039"/>
                  </a:lnTo>
                  <a:cubicBezTo>
                    <a:pt x="427" y="3035"/>
                    <a:pt x="436" y="3032"/>
                    <a:pt x="436" y="3032"/>
                  </a:cubicBezTo>
                  <a:cubicBezTo>
                    <a:pt x="436" y="3032"/>
                    <a:pt x="426" y="3028"/>
                    <a:pt x="410" y="3019"/>
                  </a:cubicBezTo>
                  <a:close/>
                  <a:moveTo>
                    <a:pt x="412" y="3039"/>
                  </a:moveTo>
                  <a:cubicBezTo>
                    <a:pt x="348" y="3057"/>
                    <a:pt x="177" y="3109"/>
                    <a:pt x="155" y="3169"/>
                  </a:cubicBezTo>
                  <a:cubicBezTo>
                    <a:pt x="124" y="3243"/>
                    <a:pt x="494" y="3438"/>
                    <a:pt x="494" y="3438"/>
                  </a:cubicBezTo>
                  <a:cubicBezTo>
                    <a:pt x="494" y="3438"/>
                    <a:pt x="433" y="3289"/>
                    <a:pt x="412" y="3039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26;p36">
              <a:extLst>
                <a:ext uri="{FF2B5EF4-FFF2-40B4-BE49-F238E27FC236}">
                  <a16:creationId xmlns:a16="http://schemas.microsoft.com/office/drawing/2014/main" id="{C5227EDE-4D96-48EF-9B4A-2C01F1B96E38}"/>
                </a:ext>
              </a:extLst>
            </p:cNvPr>
            <p:cNvSpPr/>
            <p:nvPr/>
          </p:nvSpPr>
          <p:spPr>
            <a:xfrm>
              <a:off x="6844753" y="1058050"/>
              <a:ext cx="153996" cy="248462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551" y="1"/>
                  </a:moveTo>
                  <a:cubicBezTo>
                    <a:pt x="340" y="1"/>
                    <a:pt x="1" y="539"/>
                    <a:pt x="1" y="539"/>
                  </a:cubicBezTo>
                  <a:cubicBezTo>
                    <a:pt x="1" y="539"/>
                    <a:pt x="250" y="598"/>
                    <a:pt x="556" y="769"/>
                  </a:cubicBezTo>
                  <a:lnTo>
                    <a:pt x="556" y="769"/>
                  </a:lnTo>
                  <a:cubicBezTo>
                    <a:pt x="590" y="640"/>
                    <a:pt x="743" y="12"/>
                    <a:pt x="558" y="1"/>
                  </a:cubicBezTo>
                  <a:cubicBezTo>
                    <a:pt x="556" y="1"/>
                    <a:pt x="554" y="1"/>
                    <a:pt x="551" y="1"/>
                  </a:cubicBezTo>
                  <a:close/>
                  <a:moveTo>
                    <a:pt x="556" y="769"/>
                  </a:moveTo>
                  <a:lnTo>
                    <a:pt x="556" y="769"/>
                  </a:lnTo>
                  <a:cubicBezTo>
                    <a:pt x="553" y="784"/>
                    <a:pt x="550" y="792"/>
                    <a:pt x="550" y="792"/>
                  </a:cubicBezTo>
                  <a:cubicBezTo>
                    <a:pt x="550" y="792"/>
                    <a:pt x="557" y="786"/>
                    <a:pt x="569" y="776"/>
                  </a:cubicBezTo>
                  <a:lnTo>
                    <a:pt x="569" y="776"/>
                  </a:lnTo>
                  <a:cubicBezTo>
                    <a:pt x="565" y="774"/>
                    <a:pt x="561" y="771"/>
                    <a:pt x="556" y="769"/>
                  </a:cubicBezTo>
                  <a:close/>
                  <a:moveTo>
                    <a:pt x="1080" y="470"/>
                  </a:moveTo>
                  <a:cubicBezTo>
                    <a:pt x="930" y="470"/>
                    <a:pt x="644" y="711"/>
                    <a:pt x="569" y="776"/>
                  </a:cubicBezTo>
                  <a:lnTo>
                    <a:pt x="569" y="776"/>
                  </a:lnTo>
                  <a:cubicBezTo>
                    <a:pt x="717" y="860"/>
                    <a:pt x="878" y="970"/>
                    <a:pt x="1031" y="1112"/>
                  </a:cubicBezTo>
                  <a:lnTo>
                    <a:pt x="1031" y="1112"/>
                  </a:lnTo>
                  <a:cubicBezTo>
                    <a:pt x="1065" y="1035"/>
                    <a:pt x="1256" y="588"/>
                    <a:pt x="1139" y="488"/>
                  </a:cubicBezTo>
                  <a:cubicBezTo>
                    <a:pt x="1123" y="476"/>
                    <a:pt x="1103" y="470"/>
                    <a:pt x="1080" y="470"/>
                  </a:cubicBezTo>
                  <a:close/>
                  <a:moveTo>
                    <a:pt x="1522" y="979"/>
                  </a:moveTo>
                  <a:cubicBezTo>
                    <a:pt x="1364" y="979"/>
                    <a:pt x="1096" y="1093"/>
                    <a:pt x="1037" y="1118"/>
                  </a:cubicBezTo>
                  <a:lnTo>
                    <a:pt x="1037" y="1118"/>
                  </a:lnTo>
                  <a:cubicBezTo>
                    <a:pt x="1035" y="1116"/>
                    <a:pt x="1033" y="1114"/>
                    <a:pt x="1031" y="1112"/>
                  </a:cubicBezTo>
                  <a:lnTo>
                    <a:pt x="1031" y="1112"/>
                  </a:lnTo>
                  <a:cubicBezTo>
                    <a:pt x="1028" y="1119"/>
                    <a:pt x="1026" y="1123"/>
                    <a:pt x="1026" y="1123"/>
                  </a:cubicBezTo>
                  <a:cubicBezTo>
                    <a:pt x="1026" y="1123"/>
                    <a:pt x="1030" y="1122"/>
                    <a:pt x="1037" y="1118"/>
                  </a:cubicBezTo>
                  <a:lnTo>
                    <a:pt x="1037" y="1118"/>
                  </a:lnTo>
                  <a:cubicBezTo>
                    <a:pt x="1165" y="1238"/>
                    <a:pt x="1286" y="1380"/>
                    <a:pt x="1389" y="1548"/>
                  </a:cubicBezTo>
                  <a:lnTo>
                    <a:pt x="1389" y="1548"/>
                  </a:lnTo>
                  <a:cubicBezTo>
                    <a:pt x="1403" y="1529"/>
                    <a:pt x="1717" y="1132"/>
                    <a:pt x="1626" y="1014"/>
                  </a:cubicBezTo>
                  <a:cubicBezTo>
                    <a:pt x="1606" y="989"/>
                    <a:pt x="1569" y="979"/>
                    <a:pt x="1522" y="979"/>
                  </a:cubicBezTo>
                  <a:close/>
                  <a:moveTo>
                    <a:pt x="1665" y="1524"/>
                  </a:moveTo>
                  <a:cubicBezTo>
                    <a:pt x="1537" y="1524"/>
                    <a:pt x="1401" y="1546"/>
                    <a:pt x="1389" y="1548"/>
                  </a:cubicBezTo>
                  <a:lnTo>
                    <a:pt x="1389" y="1548"/>
                  </a:lnTo>
                  <a:cubicBezTo>
                    <a:pt x="1389" y="1548"/>
                    <a:pt x="1389" y="1548"/>
                    <a:pt x="1389" y="1548"/>
                  </a:cubicBezTo>
                  <a:lnTo>
                    <a:pt x="1389" y="1548"/>
                  </a:lnTo>
                  <a:cubicBezTo>
                    <a:pt x="1388" y="1548"/>
                    <a:pt x="1388" y="1548"/>
                    <a:pt x="1388" y="1548"/>
                  </a:cubicBezTo>
                  <a:cubicBezTo>
                    <a:pt x="1388" y="1548"/>
                    <a:pt x="1388" y="1548"/>
                    <a:pt x="1389" y="1548"/>
                  </a:cubicBezTo>
                  <a:lnTo>
                    <a:pt x="1389" y="1548"/>
                  </a:lnTo>
                  <a:cubicBezTo>
                    <a:pt x="1430" y="1614"/>
                    <a:pt x="1467" y="1684"/>
                    <a:pt x="1501" y="1759"/>
                  </a:cubicBezTo>
                  <a:cubicBezTo>
                    <a:pt x="1741" y="2279"/>
                    <a:pt x="1748" y="2725"/>
                    <a:pt x="1704" y="3026"/>
                  </a:cubicBezTo>
                  <a:lnTo>
                    <a:pt x="1704" y="3026"/>
                  </a:lnTo>
                  <a:cubicBezTo>
                    <a:pt x="1796" y="2983"/>
                    <a:pt x="2129" y="2819"/>
                    <a:pt x="2105" y="2725"/>
                  </a:cubicBezTo>
                  <a:cubicBezTo>
                    <a:pt x="2078" y="2616"/>
                    <a:pt x="1723" y="2519"/>
                    <a:pt x="1723" y="2519"/>
                  </a:cubicBezTo>
                  <a:cubicBezTo>
                    <a:pt x="1723" y="2519"/>
                    <a:pt x="2117" y="2219"/>
                    <a:pt x="2039" y="2109"/>
                  </a:cubicBezTo>
                  <a:cubicBezTo>
                    <a:pt x="1971" y="2010"/>
                    <a:pt x="1697" y="2004"/>
                    <a:pt x="1632" y="2004"/>
                  </a:cubicBezTo>
                  <a:cubicBezTo>
                    <a:pt x="1623" y="2004"/>
                    <a:pt x="1618" y="2004"/>
                    <a:pt x="1618" y="2004"/>
                  </a:cubicBezTo>
                  <a:cubicBezTo>
                    <a:pt x="1618" y="2004"/>
                    <a:pt x="1945" y="1696"/>
                    <a:pt x="1887" y="1587"/>
                  </a:cubicBezTo>
                  <a:cubicBezTo>
                    <a:pt x="1863" y="1538"/>
                    <a:pt x="1767" y="1524"/>
                    <a:pt x="1665" y="1524"/>
                  </a:cubicBezTo>
                  <a:close/>
                  <a:moveTo>
                    <a:pt x="1704" y="3026"/>
                  </a:moveTo>
                  <a:cubicBezTo>
                    <a:pt x="1689" y="3033"/>
                    <a:pt x="1680" y="3037"/>
                    <a:pt x="1680" y="3037"/>
                  </a:cubicBezTo>
                  <a:cubicBezTo>
                    <a:pt x="1680" y="3037"/>
                    <a:pt x="1688" y="3039"/>
                    <a:pt x="1701" y="3043"/>
                  </a:cubicBezTo>
                  <a:lnTo>
                    <a:pt x="1701" y="3043"/>
                  </a:lnTo>
                  <a:cubicBezTo>
                    <a:pt x="1702" y="3038"/>
                    <a:pt x="1703" y="3032"/>
                    <a:pt x="1704" y="3026"/>
                  </a:cubicBezTo>
                  <a:close/>
                  <a:moveTo>
                    <a:pt x="1701" y="3043"/>
                  </a:moveTo>
                  <a:lnTo>
                    <a:pt x="1701" y="3043"/>
                  </a:lnTo>
                  <a:cubicBezTo>
                    <a:pt x="1663" y="3290"/>
                    <a:pt x="1591" y="3434"/>
                    <a:pt x="1591" y="3434"/>
                  </a:cubicBezTo>
                  <a:cubicBezTo>
                    <a:pt x="1591" y="3434"/>
                    <a:pt x="1977" y="3251"/>
                    <a:pt x="1949" y="3181"/>
                  </a:cubicBezTo>
                  <a:cubicBezTo>
                    <a:pt x="1930" y="3120"/>
                    <a:pt x="1761" y="3062"/>
                    <a:pt x="1701" y="3043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7;p36">
              <a:extLst>
                <a:ext uri="{FF2B5EF4-FFF2-40B4-BE49-F238E27FC236}">
                  <a16:creationId xmlns:a16="http://schemas.microsoft.com/office/drawing/2014/main" id="{EFC04902-0734-4421-A61E-ADD802EE34F5}"/>
                </a:ext>
              </a:extLst>
            </p:cNvPr>
            <p:cNvSpPr/>
            <p:nvPr/>
          </p:nvSpPr>
          <p:spPr>
            <a:xfrm>
              <a:off x="6646345" y="1148032"/>
              <a:ext cx="307847" cy="358914"/>
            </a:xfrm>
            <a:custGeom>
              <a:avLst/>
              <a:gdLst/>
              <a:ahLst/>
              <a:cxnLst/>
              <a:rect l="l" t="t" r="r" b="b"/>
              <a:pathLst>
                <a:path w="4256" h="496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2155" y="476"/>
                    <a:pt x="1875" y="901"/>
                    <a:pt x="1454" y="1123"/>
                  </a:cubicBezTo>
                  <a:cubicBezTo>
                    <a:pt x="947" y="1403"/>
                    <a:pt x="542" y="1512"/>
                    <a:pt x="277" y="1734"/>
                  </a:cubicBezTo>
                  <a:cubicBezTo>
                    <a:pt x="86" y="1902"/>
                    <a:pt x="0" y="2151"/>
                    <a:pt x="43" y="2397"/>
                  </a:cubicBezTo>
                  <a:cubicBezTo>
                    <a:pt x="144" y="3013"/>
                    <a:pt x="546" y="4174"/>
                    <a:pt x="1859" y="4891"/>
                  </a:cubicBezTo>
                  <a:cubicBezTo>
                    <a:pt x="1945" y="4938"/>
                    <a:pt x="2040" y="4961"/>
                    <a:pt x="2135" y="4961"/>
                  </a:cubicBezTo>
                  <a:cubicBezTo>
                    <a:pt x="2222" y="4961"/>
                    <a:pt x="2309" y="4942"/>
                    <a:pt x="2389" y="4903"/>
                  </a:cubicBezTo>
                  <a:cubicBezTo>
                    <a:pt x="3554" y="4322"/>
                    <a:pt x="4096" y="3476"/>
                    <a:pt x="4217" y="2420"/>
                  </a:cubicBezTo>
                  <a:cubicBezTo>
                    <a:pt x="4256" y="2089"/>
                    <a:pt x="4084" y="1770"/>
                    <a:pt x="3800" y="1645"/>
                  </a:cubicBezTo>
                  <a:cubicBezTo>
                    <a:pt x="3574" y="1547"/>
                    <a:pt x="3262" y="1469"/>
                    <a:pt x="2857" y="1134"/>
                  </a:cubicBezTo>
                  <a:cubicBezTo>
                    <a:pt x="2179" y="573"/>
                    <a:pt x="2198" y="1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28;p36">
              <a:extLst>
                <a:ext uri="{FF2B5EF4-FFF2-40B4-BE49-F238E27FC236}">
                  <a16:creationId xmlns:a16="http://schemas.microsoft.com/office/drawing/2014/main" id="{859026B3-6EE3-486F-AFE2-50B1673F2023}"/>
                </a:ext>
              </a:extLst>
            </p:cNvPr>
            <p:cNvSpPr/>
            <p:nvPr/>
          </p:nvSpPr>
          <p:spPr>
            <a:xfrm>
              <a:off x="6779943" y="1388753"/>
              <a:ext cx="47739" cy="20325"/>
            </a:xfrm>
            <a:custGeom>
              <a:avLst/>
              <a:gdLst/>
              <a:ahLst/>
              <a:cxnLst/>
              <a:rect l="l" t="t" r="r" b="b"/>
              <a:pathLst>
                <a:path w="660" h="281" extrusionOk="0">
                  <a:moveTo>
                    <a:pt x="659" y="0"/>
                  </a:moveTo>
                  <a:cubicBezTo>
                    <a:pt x="659" y="0"/>
                    <a:pt x="379" y="148"/>
                    <a:pt x="324" y="184"/>
                  </a:cubicBezTo>
                  <a:cubicBezTo>
                    <a:pt x="94" y="78"/>
                    <a:pt x="1" y="39"/>
                    <a:pt x="1" y="39"/>
                  </a:cubicBezTo>
                  <a:lnTo>
                    <a:pt x="1" y="39"/>
                  </a:lnTo>
                  <a:cubicBezTo>
                    <a:pt x="1" y="39"/>
                    <a:pt x="176" y="250"/>
                    <a:pt x="320" y="281"/>
                  </a:cubicBezTo>
                  <a:cubicBezTo>
                    <a:pt x="476" y="246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CB7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29;p36">
              <a:extLst>
                <a:ext uri="{FF2B5EF4-FFF2-40B4-BE49-F238E27FC236}">
                  <a16:creationId xmlns:a16="http://schemas.microsoft.com/office/drawing/2014/main" id="{9C941BCE-CB1A-4926-8E3F-B4DBC9F203B0}"/>
                </a:ext>
              </a:extLst>
            </p:cNvPr>
            <p:cNvSpPr/>
            <p:nvPr/>
          </p:nvSpPr>
          <p:spPr>
            <a:xfrm>
              <a:off x="6854879" y="1374649"/>
              <a:ext cx="71465" cy="29367"/>
            </a:xfrm>
            <a:custGeom>
              <a:avLst/>
              <a:gdLst/>
              <a:ahLst/>
              <a:cxnLst/>
              <a:rect l="l" t="t" r="r" b="b"/>
              <a:pathLst>
                <a:path w="988" h="406" extrusionOk="0">
                  <a:moveTo>
                    <a:pt x="796" y="0"/>
                  </a:moveTo>
                  <a:cubicBezTo>
                    <a:pt x="529" y="0"/>
                    <a:pt x="0" y="160"/>
                    <a:pt x="36" y="297"/>
                  </a:cubicBezTo>
                  <a:cubicBezTo>
                    <a:pt x="56" y="373"/>
                    <a:pt x="153" y="405"/>
                    <a:pt x="277" y="405"/>
                  </a:cubicBezTo>
                  <a:cubicBezTo>
                    <a:pt x="562" y="405"/>
                    <a:pt x="988" y="236"/>
                    <a:pt x="944" y="51"/>
                  </a:cubicBezTo>
                  <a:cubicBezTo>
                    <a:pt x="936" y="15"/>
                    <a:pt x="878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30;p36">
              <a:extLst>
                <a:ext uri="{FF2B5EF4-FFF2-40B4-BE49-F238E27FC236}">
                  <a16:creationId xmlns:a16="http://schemas.microsoft.com/office/drawing/2014/main" id="{4E08E325-EFEC-4030-9C0D-63A97D5A58D7}"/>
                </a:ext>
              </a:extLst>
            </p:cNvPr>
            <p:cNvSpPr/>
            <p:nvPr/>
          </p:nvSpPr>
          <p:spPr>
            <a:xfrm>
              <a:off x="6678533" y="1372334"/>
              <a:ext cx="71682" cy="29439"/>
            </a:xfrm>
            <a:custGeom>
              <a:avLst/>
              <a:gdLst/>
              <a:ahLst/>
              <a:cxnLst/>
              <a:rect l="l" t="t" r="r" b="b"/>
              <a:pathLst>
                <a:path w="991" h="407" extrusionOk="0">
                  <a:moveTo>
                    <a:pt x="195" y="1"/>
                  </a:moveTo>
                  <a:cubicBezTo>
                    <a:pt x="112" y="1"/>
                    <a:pt x="55" y="16"/>
                    <a:pt x="46" y="52"/>
                  </a:cubicBezTo>
                  <a:cubicBezTo>
                    <a:pt x="0" y="237"/>
                    <a:pt x="425" y="406"/>
                    <a:pt x="711" y="406"/>
                  </a:cubicBezTo>
                  <a:cubicBezTo>
                    <a:pt x="835" y="406"/>
                    <a:pt x="933" y="374"/>
                    <a:pt x="954" y="298"/>
                  </a:cubicBezTo>
                  <a:cubicBezTo>
                    <a:pt x="990" y="161"/>
                    <a:pt x="46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31;p36">
              <a:extLst>
                <a:ext uri="{FF2B5EF4-FFF2-40B4-BE49-F238E27FC236}">
                  <a16:creationId xmlns:a16="http://schemas.microsoft.com/office/drawing/2014/main" id="{5F72A9B6-2D5B-4D19-8A15-FC601161E841}"/>
                </a:ext>
              </a:extLst>
            </p:cNvPr>
            <p:cNvSpPr/>
            <p:nvPr/>
          </p:nvSpPr>
          <p:spPr>
            <a:xfrm>
              <a:off x="6676507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545" y="1"/>
                  </a:moveTo>
                  <a:cubicBezTo>
                    <a:pt x="362" y="1"/>
                    <a:pt x="173" y="43"/>
                    <a:pt x="0" y="150"/>
                  </a:cubicBezTo>
                  <a:cubicBezTo>
                    <a:pt x="0" y="150"/>
                    <a:pt x="53" y="140"/>
                    <a:pt x="149" y="140"/>
                  </a:cubicBezTo>
                  <a:cubicBezTo>
                    <a:pt x="353" y="140"/>
                    <a:pt x="753" y="185"/>
                    <a:pt x="1279" y="462"/>
                  </a:cubicBezTo>
                  <a:lnTo>
                    <a:pt x="1469" y="563"/>
                  </a:lnTo>
                  <a:cubicBezTo>
                    <a:pt x="1469" y="563"/>
                    <a:pt x="1419" y="330"/>
                    <a:pt x="1368" y="283"/>
                  </a:cubicBezTo>
                  <a:cubicBezTo>
                    <a:pt x="1218" y="150"/>
                    <a:pt x="892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2;p36">
              <a:extLst>
                <a:ext uri="{FF2B5EF4-FFF2-40B4-BE49-F238E27FC236}">
                  <a16:creationId xmlns:a16="http://schemas.microsoft.com/office/drawing/2014/main" id="{84A2048F-7706-4A4B-BE3F-C49B1859183F}"/>
                </a:ext>
              </a:extLst>
            </p:cNvPr>
            <p:cNvSpPr/>
            <p:nvPr/>
          </p:nvSpPr>
          <p:spPr>
            <a:xfrm>
              <a:off x="6677882" y="1313311"/>
              <a:ext cx="89982" cy="46293"/>
            </a:xfrm>
            <a:custGeom>
              <a:avLst/>
              <a:gdLst/>
              <a:ahLst/>
              <a:cxnLst/>
              <a:rect l="l" t="t" r="r" b="b"/>
              <a:pathLst>
                <a:path w="1244" h="640" extrusionOk="0">
                  <a:moveTo>
                    <a:pt x="382" y="0"/>
                  </a:moveTo>
                  <a:cubicBezTo>
                    <a:pt x="253" y="0"/>
                    <a:pt x="123" y="24"/>
                    <a:pt x="1" y="69"/>
                  </a:cubicBezTo>
                  <a:cubicBezTo>
                    <a:pt x="1" y="69"/>
                    <a:pt x="83" y="396"/>
                    <a:pt x="492" y="552"/>
                  </a:cubicBezTo>
                  <a:cubicBezTo>
                    <a:pt x="527" y="564"/>
                    <a:pt x="554" y="576"/>
                    <a:pt x="597" y="587"/>
                  </a:cubicBezTo>
                  <a:cubicBezTo>
                    <a:pt x="640" y="599"/>
                    <a:pt x="683" y="611"/>
                    <a:pt x="722" y="619"/>
                  </a:cubicBezTo>
                  <a:cubicBezTo>
                    <a:pt x="806" y="634"/>
                    <a:pt x="880" y="639"/>
                    <a:pt x="944" y="639"/>
                  </a:cubicBezTo>
                  <a:cubicBezTo>
                    <a:pt x="1143" y="639"/>
                    <a:pt x="1244" y="584"/>
                    <a:pt x="1244" y="584"/>
                  </a:cubicBezTo>
                  <a:cubicBezTo>
                    <a:pt x="1158" y="389"/>
                    <a:pt x="1010" y="225"/>
                    <a:pt x="823" y="116"/>
                  </a:cubicBezTo>
                  <a:cubicBezTo>
                    <a:pt x="792" y="96"/>
                    <a:pt x="761" y="81"/>
                    <a:pt x="726" y="65"/>
                  </a:cubicBezTo>
                  <a:cubicBezTo>
                    <a:pt x="655" y="34"/>
                    <a:pt x="578" y="15"/>
                    <a:pt x="500" y="7"/>
                  </a:cubicBezTo>
                  <a:cubicBezTo>
                    <a:pt x="461" y="2"/>
                    <a:pt x="42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3;p36">
              <a:extLst>
                <a:ext uri="{FF2B5EF4-FFF2-40B4-BE49-F238E27FC236}">
                  <a16:creationId xmlns:a16="http://schemas.microsoft.com/office/drawing/2014/main" id="{AC758290-5DFA-49C5-B165-F52146DB791E}"/>
                </a:ext>
              </a:extLst>
            </p:cNvPr>
            <p:cNvSpPr/>
            <p:nvPr/>
          </p:nvSpPr>
          <p:spPr>
            <a:xfrm>
              <a:off x="6712601" y="1321340"/>
              <a:ext cx="55262" cy="38264"/>
            </a:xfrm>
            <a:custGeom>
              <a:avLst/>
              <a:gdLst/>
              <a:ahLst/>
              <a:cxnLst/>
              <a:rect l="l" t="t" r="r" b="b"/>
              <a:pathLst>
                <a:path w="764" h="529" extrusionOk="0">
                  <a:moveTo>
                    <a:pt x="347" y="1"/>
                  </a:moveTo>
                  <a:cubicBezTo>
                    <a:pt x="0" y="67"/>
                    <a:pt x="12" y="410"/>
                    <a:pt x="12" y="426"/>
                  </a:cubicBezTo>
                  <a:lnTo>
                    <a:pt x="12" y="441"/>
                  </a:lnTo>
                  <a:cubicBezTo>
                    <a:pt x="47" y="453"/>
                    <a:pt x="74" y="465"/>
                    <a:pt x="117" y="476"/>
                  </a:cubicBezTo>
                  <a:cubicBezTo>
                    <a:pt x="160" y="488"/>
                    <a:pt x="203" y="500"/>
                    <a:pt x="242" y="508"/>
                  </a:cubicBezTo>
                  <a:cubicBezTo>
                    <a:pt x="326" y="523"/>
                    <a:pt x="400" y="528"/>
                    <a:pt x="464" y="528"/>
                  </a:cubicBezTo>
                  <a:cubicBezTo>
                    <a:pt x="663" y="528"/>
                    <a:pt x="764" y="473"/>
                    <a:pt x="764" y="473"/>
                  </a:cubicBezTo>
                  <a:cubicBezTo>
                    <a:pt x="678" y="278"/>
                    <a:pt x="530" y="110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4;p36">
              <a:extLst>
                <a:ext uri="{FF2B5EF4-FFF2-40B4-BE49-F238E27FC236}">
                  <a16:creationId xmlns:a16="http://schemas.microsoft.com/office/drawing/2014/main" id="{CA7F3C01-73ED-44D4-B705-FB6C68B51F63}"/>
                </a:ext>
              </a:extLst>
            </p:cNvPr>
            <p:cNvSpPr/>
            <p:nvPr/>
          </p:nvSpPr>
          <p:spPr>
            <a:xfrm>
              <a:off x="6656471" y="1298266"/>
              <a:ext cx="111392" cy="57287"/>
            </a:xfrm>
            <a:custGeom>
              <a:avLst/>
              <a:gdLst/>
              <a:ahLst/>
              <a:cxnLst/>
              <a:rect l="l" t="t" r="r" b="b"/>
              <a:pathLst>
                <a:path w="1540" h="792" extrusionOk="0">
                  <a:moveTo>
                    <a:pt x="1" y="0"/>
                  </a:moveTo>
                  <a:lnTo>
                    <a:pt x="1" y="0"/>
                  </a:lnTo>
                  <a:cubicBezTo>
                    <a:pt x="90" y="102"/>
                    <a:pt x="188" y="191"/>
                    <a:pt x="293" y="277"/>
                  </a:cubicBezTo>
                  <a:cubicBezTo>
                    <a:pt x="388" y="253"/>
                    <a:pt x="485" y="241"/>
                    <a:pt x="582" y="241"/>
                  </a:cubicBezTo>
                  <a:cubicBezTo>
                    <a:pt x="732" y="241"/>
                    <a:pt x="883" y="269"/>
                    <a:pt x="1026" y="324"/>
                  </a:cubicBezTo>
                  <a:cubicBezTo>
                    <a:pt x="1240" y="421"/>
                    <a:pt x="1423" y="585"/>
                    <a:pt x="1540" y="792"/>
                  </a:cubicBezTo>
                  <a:cubicBezTo>
                    <a:pt x="1540" y="792"/>
                    <a:pt x="1454" y="425"/>
                    <a:pt x="1029" y="207"/>
                  </a:cubicBezTo>
                  <a:cubicBezTo>
                    <a:pt x="916" y="149"/>
                    <a:pt x="780" y="133"/>
                    <a:pt x="658" y="133"/>
                  </a:cubicBezTo>
                  <a:cubicBezTo>
                    <a:pt x="574" y="133"/>
                    <a:pt x="496" y="141"/>
                    <a:pt x="437" y="149"/>
                  </a:cubicBezTo>
                  <a:cubicBezTo>
                    <a:pt x="423" y="150"/>
                    <a:pt x="409" y="151"/>
                    <a:pt x="395" y="151"/>
                  </a:cubicBezTo>
                  <a:cubicBezTo>
                    <a:pt x="338" y="151"/>
                    <a:pt x="280" y="138"/>
                    <a:pt x="227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35;p36">
              <a:extLst>
                <a:ext uri="{FF2B5EF4-FFF2-40B4-BE49-F238E27FC236}">
                  <a16:creationId xmlns:a16="http://schemas.microsoft.com/office/drawing/2014/main" id="{F21DDB87-5EB4-41A3-86BC-5A8A2B0E7990}"/>
                </a:ext>
              </a:extLst>
            </p:cNvPr>
            <p:cNvSpPr/>
            <p:nvPr/>
          </p:nvSpPr>
          <p:spPr>
            <a:xfrm>
              <a:off x="6692565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389" y="1"/>
                  </a:moveTo>
                  <a:cubicBezTo>
                    <a:pt x="277" y="1"/>
                    <a:pt x="148" y="20"/>
                    <a:pt x="0" y="65"/>
                  </a:cubicBezTo>
                  <a:cubicBezTo>
                    <a:pt x="51" y="57"/>
                    <a:pt x="103" y="53"/>
                    <a:pt x="154" y="53"/>
                  </a:cubicBezTo>
                  <a:cubicBezTo>
                    <a:pt x="260" y="53"/>
                    <a:pt x="365" y="70"/>
                    <a:pt x="464" y="104"/>
                  </a:cubicBezTo>
                  <a:cubicBezTo>
                    <a:pt x="706" y="186"/>
                    <a:pt x="877" y="303"/>
                    <a:pt x="1045" y="583"/>
                  </a:cubicBezTo>
                  <a:cubicBezTo>
                    <a:pt x="1042" y="386"/>
                    <a:pt x="88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6;p36">
              <a:extLst>
                <a:ext uri="{FF2B5EF4-FFF2-40B4-BE49-F238E27FC236}">
                  <a16:creationId xmlns:a16="http://schemas.microsoft.com/office/drawing/2014/main" id="{BDD9205D-0E37-49B9-B6F1-33AE4D1923EF}"/>
                </a:ext>
              </a:extLst>
            </p:cNvPr>
            <p:cNvSpPr/>
            <p:nvPr/>
          </p:nvSpPr>
          <p:spPr>
            <a:xfrm>
              <a:off x="6833469" y="1313311"/>
              <a:ext cx="90271" cy="46293"/>
            </a:xfrm>
            <a:custGeom>
              <a:avLst/>
              <a:gdLst/>
              <a:ahLst/>
              <a:cxnLst/>
              <a:rect l="l" t="t" r="r" b="b"/>
              <a:pathLst>
                <a:path w="1248" h="640" extrusionOk="0">
                  <a:moveTo>
                    <a:pt x="866" y="0"/>
                  </a:moveTo>
                  <a:cubicBezTo>
                    <a:pt x="827" y="0"/>
                    <a:pt x="788" y="2"/>
                    <a:pt x="749" y="7"/>
                  </a:cubicBezTo>
                  <a:cubicBezTo>
                    <a:pt x="671" y="15"/>
                    <a:pt x="593" y="34"/>
                    <a:pt x="523" y="65"/>
                  </a:cubicBezTo>
                  <a:cubicBezTo>
                    <a:pt x="165" y="213"/>
                    <a:pt x="32" y="529"/>
                    <a:pt x="1" y="584"/>
                  </a:cubicBezTo>
                  <a:cubicBezTo>
                    <a:pt x="1" y="584"/>
                    <a:pt x="104" y="639"/>
                    <a:pt x="305" y="639"/>
                  </a:cubicBezTo>
                  <a:cubicBezTo>
                    <a:pt x="369" y="639"/>
                    <a:pt x="443" y="634"/>
                    <a:pt x="527" y="619"/>
                  </a:cubicBezTo>
                  <a:cubicBezTo>
                    <a:pt x="566" y="611"/>
                    <a:pt x="609" y="599"/>
                    <a:pt x="652" y="587"/>
                  </a:cubicBezTo>
                  <a:cubicBezTo>
                    <a:pt x="1151" y="451"/>
                    <a:pt x="1248" y="69"/>
                    <a:pt x="1248" y="69"/>
                  </a:cubicBezTo>
                  <a:cubicBezTo>
                    <a:pt x="1125" y="24"/>
                    <a:pt x="996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7;p36">
              <a:extLst>
                <a:ext uri="{FF2B5EF4-FFF2-40B4-BE49-F238E27FC236}">
                  <a16:creationId xmlns:a16="http://schemas.microsoft.com/office/drawing/2014/main" id="{DD6B0F4D-01EA-4245-9A51-3622DDD84CC6}"/>
                </a:ext>
              </a:extLst>
            </p:cNvPr>
            <p:cNvSpPr/>
            <p:nvPr/>
          </p:nvSpPr>
          <p:spPr>
            <a:xfrm>
              <a:off x="6866235" y="1313311"/>
              <a:ext cx="57504" cy="44774"/>
            </a:xfrm>
            <a:custGeom>
              <a:avLst/>
              <a:gdLst/>
              <a:ahLst/>
              <a:cxnLst/>
              <a:rect l="l" t="t" r="r" b="b"/>
              <a:pathLst>
                <a:path w="795" h="619" extrusionOk="0">
                  <a:moveTo>
                    <a:pt x="413" y="0"/>
                  </a:moveTo>
                  <a:cubicBezTo>
                    <a:pt x="374" y="0"/>
                    <a:pt x="335" y="2"/>
                    <a:pt x="296" y="7"/>
                  </a:cubicBezTo>
                  <a:cubicBezTo>
                    <a:pt x="0" y="221"/>
                    <a:pt x="66" y="611"/>
                    <a:pt x="66" y="611"/>
                  </a:cubicBezTo>
                  <a:lnTo>
                    <a:pt x="74" y="619"/>
                  </a:lnTo>
                  <a:cubicBezTo>
                    <a:pt x="113" y="611"/>
                    <a:pt x="156" y="599"/>
                    <a:pt x="199" y="587"/>
                  </a:cubicBezTo>
                  <a:cubicBezTo>
                    <a:pt x="698" y="451"/>
                    <a:pt x="795" y="69"/>
                    <a:pt x="795" y="69"/>
                  </a:cubicBezTo>
                  <a:cubicBezTo>
                    <a:pt x="672" y="24"/>
                    <a:pt x="543" y="0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38;p36">
              <a:extLst>
                <a:ext uri="{FF2B5EF4-FFF2-40B4-BE49-F238E27FC236}">
                  <a16:creationId xmlns:a16="http://schemas.microsoft.com/office/drawing/2014/main" id="{139F8CBA-AD69-4068-8141-3C6EE57244F2}"/>
                </a:ext>
              </a:extLst>
            </p:cNvPr>
            <p:cNvSpPr/>
            <p:nvPr/>
          </p:nvSpPr>
          <p:spPr>
            <a:xfrm>
              <a:off x="6833469" y="1298266"/>
              <a:ext cx="111464" cy="57287"/>
            </a:xfrm>
            <a:custGeom>
              <a:avLst/>
              <a:gdLst/>
              <a:ahLst/>
              <a:cxnLst/>
              <a:rect l="l" t="t" r="r" b="b"/>
              <a:pathLst>
                <a:path w="1541" h="792" extrusionOk="0">
                  <a:moveTo>
                    <a:pt x="1540" y="0"/>
                  </a:moveTo>
                  <a:lnTo>
                    <a:pt x="1314" y="113"/>
                  </a:lnTo>
                  <a:cubicBezTo>
                    <a:pt x="1264" y="138"/>
                    <a:pt x="1207" y="151"/>
                    <a:pt x="1148" y="151"/>
                  </a:cubicBezTo>
                  <a:cubicBezTo>
                    <a:pt x="1133" y="151"/>
                    <a:pt x="1119" y="150"/>
                    <a:pt x="1104" y="149"/>
                  </a:cubicBezTo>
                  <a:cubicBezTo>
                    <a:pt x="1047" y="141"/>
                    <a:pt x="970" y="133"/>
                    <a:pt x="886" y="133"/>
                  </a:cubicBezTo>
                  <a:cubicBezTo>
                    <a:pt x="765" y="133"/>
                    <a:pt x="628" y="149"/>
                    <a:pt x="515" y="207"/>
                  </a:cubicBezTo>
                  <a:cubicBezTo>
                    <a:pt x="91" y="425"/>
                    <a:pt x="1" y="792"/>
                    <a:pt x="1" y="792"/>
                  </a:cubicBezTo>
                  <a:cubicBezTo>
                    <a:pt x="122" y="585"/>
                    <a:pt x="301" y="421"/>
                    <a:pt x="519" y="324"/>
                  </a:cubicBezTo>
                  <a:cubicBezTo>
                    <a:pt x="661" y="270"/>
                    <a:pt x="809" y="243"/>
                    <a:pt x="958" y="243"/>
                  </a:cubicBezTo>
                  <a:cubicBezTo>
                    <a:pt x="1055" y="243"/>
                    <a:pt x="1153" y="254"/>
                    <a:pt x="1248" y="277"/>
                  </a:cubicBezTo>
                  <a:cubicBezTo>
                    <a:pt x="1353" y="191"/>
                    <a:pt x="1451" y="102"/>
                    <a:pt x="1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39;p36">
              <a:extLst>
                <a:ext uri="{FF2B5EF4-FFF2-40B4-BE49-F238E27FC236}">
                  <a16:creationId xmlns:a16="http://schemas.microsoft.com/office/drawing/2014/main" id="{BA6C97F3-04EF-4232-832C-12A8A58A31E9}"/>
                </a:ext>
              </a:extLst>
            </p:cNvPr>
            <p:cNvSpPr/>
            <p:nvPr/>
          </p:nvSpPr>
          <p:spPr>
            <a:xfrm>
              <a:off x="6818858" y="1274179"/>
              <a:ext cx="106329" cy="40796"/>
            </a:xfrm>
            <a:custGeom>
              <a:avLst/>
              <a:gdLst/>
              <a:ahLst/>
              <a:cxnLst/>
              <a:rect l="l" t="t" r="r" b="b"/>
              <a:pathLst>
                <a:path w="1470" h="564" extrusionOk="0">
                  <a:moveTo>
                    <a:pt x="925" y="1"/>
                  </a:moveTo>
                  <a:cubicBezTo>
                    <a:pt x="578" y="1"/>
                    <a:pt x="252" y="150"/>
                    <a:pt x="102" y="283"/>
                  </a:cubicBezTo>
                  <a:cubicBezTo>
                    <a:pt x="47" y="330"/>
                    <a:pt x="0" y="563"/>
                    <a:pt x="0" y="563"/>
                  </a:cubicBezTo>
                  <a:lnTo>
                    <a:pt x="191" y="462"/>
                  </a:lnTo>
                  <a:cubicBezTo>
                    <a:pt x="717" y="185"/>
                    <a:pt x="1117" y="140"/>
                    <a:pt x="1320" y="140"/>
                  </a:cubicBezTo>
                  <a:cubicBezTo>
                    <a:pt x="1417" y="140"/>
                    <a:pt x="1470" y="150"/>
                    <a:pt x="1470" y="150"/>
                  </a:cubicBezTo>
                  <a:cubicBezTo>
                    <a:pt x="1297" y="43"/>
                    <a:pt x="1108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40;p36">
              <a:extLst>
                <a:ext uri="{FF2B5EF4-FFF2-40B4-BE49-F238E27FC236}">
                  <a16:creationId xmlns:a16="http://schemas.microsoft.com/office/drawing/2014/main" id="{42B6366F-5C0B-4EFB-A6D6-83FA2355403C}"/>
                </a:ext>
              </a:extLst>
            </p:cNvPr>
            <p:cNvSpPr/>
            <p:nvPr/>
          </p:nvSpPr>
          <p:spPr>
            <a:xfrm>
              <a:off x="6833252" y="1297832"/>
              <a:ext cx="75587" cy="42242"/>
            </a:xfrm>
            <a:custGeom>
              <a:avLst/>
              <a:gdLst/>
              <a:ahLst/>
              <a:cxnLst/>
              <a:rect l="l" t="t" r="r" b="b"/>
              <a:pathLst>
                <a:path w="1045" h="584" extrusionOk="0">
                  <a:moveTo>
                    <a:pt x="656" y="1"/>
                  </a:moveTo>
                  <a:cubicBezTo>
                    <a:pt x="157" y="1"/>
                    <a:pt x="3" y="386"/>
                    <a:pt x="0" y="583"/>
                  </a:cubicBezTo>
                  <a:cubicBezTo>
                    <a:pt x="164" y="303"/>
                    <a:pt x="339" y="186"/>
                    <a:pt x="581" y="104"/>
                  </a:cubicBezTo>
                  <a:cubicBezTo>
                    <a:pt x="680" y="70"/>
                    <a:pt x="785" y="53"/>
                    <a:pt x="891" y="53"/>
                  </a:cubicBezTo>
                  <a:cubicBezTo>
                    <a:pt x="942" y="53"/>
                    <a:pt x="993" y="57"/>
                    <a:pt x="1044" y="65"/>
                  </a:cubicBezTo>
                  <a:cubicBezTo>
                    <a:pt x="896" y="20"/>
                    <a:pt x="768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41;p36">
              <a:extLst>
                <a:ext uri="{FF2B5EF4-FFF2-40B4-BE49-F238E27FC236}">
                  <a16:creationId xmlns:a16="http://schemas.microsoft.com/office/drawing/2014/main" id="{68951B88-DCF4-47C2-81FC-BA581726109E}"/>
                </a:ext>
              </a:extLst>
            </p:cNvPr>
            <p:cNvSpPr/>
            <p:nvPr/>
          </p:nvSpPr>
          <p:spPr>
            <a:xfrm>
              <a:off x="6756579" y="1431864"/>
              <a:ext cx="94177" cy="21266"/>
            </a:xfrm>
            <a:custGeom>
              <a:avLst/>
              <a:gdLst/>
              <a:ahLst/>
              <a:cxnLst/>
              <a:rect l="l" t="t" r="r" b="b"/>
              <a:pathLst>
                <a:path w="1302" h="2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4" y="293"/>
                    <a:pt x="644" y="293"/>
                  </a:cubicBezTo>
                  <a:cubicBezTo>
                    <a:pt x="652" y="293"/>
                    <a:pt x="661" y="293"/>
                    <a:pt x="670" y="293"/>
                  </a:cubicBezTo>
                  <a:cubicBezTo>
                    <a:pt x="1130" y="285"/>
                    <a:pt x="1274" y="40"/>
                    <a:pt x="1302" y="1"/>
                  </a:cubicBezTo>
                  <a:lnTo>
                    <a:pt x="1302" y="1"/>
                  </a:lnTo>
                  <a:cubicBezTo>
                    <a:pt x="1085" y="27"/>
                    <a:pt x="907" y="36"/>
                    <a:pt x="749" y="36"/>
                  </a:cubicBezTo>
                  <a:cubicBezTo>
                    <a:pt x="468" y="36"/>
                    <a:pt x="252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42;p36">
              <a:extLst>
                <a:ext uri="{FF2B5EF4-FFF2-40B4-BE49-F238E27FC236}">
                  <a16:creationId xmlns:a16="http://schemas.microsoft.com/office/drawing/2014/main" id="{428401E0-E454-4DB0-84AF-A26CD0FA4353}"/>
                </a:ext>
              </a:extLst>
            </p:cNvPr>
            <p:cNvSpPr/>
            <p:nvPr/>
          </p:nvSpPr>
          <p:spPr>
            <a:xfrm>
              <a:off x="6756579" y="1423401"/>
              <a:ext cx="94177" cy="13526"/>
            </a:xfrm>
            <a:custGeom>
              <a:avLst/>
              <a:gdLst/>
              <a:ahLst/>
              <a:cxnLst/>
              <a:rect l="l" t="t" r="r" b="b"/>
              <a:pathLst>
                <a:path w="1302" h="187" extrusionOk="0">
                  <a:moveTo>
                    <a:pt x="859" y="0"/>
                  </a:moveTo>
                  <a:cubicBezTo>
                    <a:pt x="789" y="0"/>
                    <a:pt x="720" y="27"/>
                    <a:pt x="666" y="71"/>
                  </a:cubicBezTo>
                  <a:lnTo>
                    <a:pt x="635" y="94"/>
                  </a:lnTo>
                  <a:lnTo>
                    <a:pt x="627" y="86"/>
                  </a:lnTo>
                  <a:cubicBezTo>
                    <a:pt x="567" y="32"/>
                    <a:pt x="491" y="4"/>
                    <a:pt x="412" y="4"/>
                  </a:cubicBezTo>
                  <a:cubicBezTo>
                    <a:pt x="394" y="4"/>
                    <a:pt x="376" y="6"/>
                    <a:pt x="359" y="9"/>
                  </a:cubicBezTo>
                  <a:cubicBezTo>
                    <a:pt x="234" y="32"/>
                    <a:pt x="113" y="71"/>
                    <a:pt x="0" y="118"/>
                  </a:cubicBezTo>
                  <a:cubicBezTo>
                    <a:pt x="8" y="118"/>
                    <a:pt x="97" y="149"/>
                    <a:pt x="179" y="157"/>
                  </a:cubicBezTo>
                  <a:cubicBezTo>
                    <a:pt x="334" y="177"/>
                    <a:pt x="489" y="187"/>
                    <a:pt x="644" y="187"/>
                  </a:cubicBezTo>
                  <a:cubicBezTo>
                    <a:pt x="755" y="187"/>
                    <a:pt x="866" y="182"/>
                    <a:pt x="978" y="172"/>
                  </a:cubicBezTo>
                  <a:cubicBezTo>
                    <a:pt x="1087" y="164"/>
                    <a:pt x="1193" y="145"/>
                    <a:pt x="1302" y="118"/>
                  </a:cubicBezTo>
                  <a:cubicBezTo>
                    <a:pt x="1177" y="63"/>
                    <a:pt x="1044" y="24"/>
                    <a:pt x="908" y="5"/>
                  </a:cubicBezTo>
                  <a:cubicBezTo>
                    <a:pt x="892" y="2"/>
                    <a:pt x="876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43;p36">
              <a:extLst>
                <a:ext uri="{FF2B5EF4-FFF2-40B4-BE49-F238E27FC236}">
                  <a16:creationId xmlns:a16="http://schemas.microsoft.com/office/drawing/2014/main" id="{AE9255CD-1446-42B3-A438-73A22A00D44A}"/>
                </a:ext>
              </a:extLst>
            </p:cNvPr>
            <p:cNvSpPr/>
            <p:nvPr/>
          </p:nvSpPr>
          <p:spPr>
            <a:xfrm>
              <a:off x="6792095" y="1234830"/>
              <a:ext cx="20036" cy="47161"/>
            </a:xfrm>
            <a:custGeom>
              <a:avLst/>
              <a:gdLst/>
              <a:ahLst/>
              <a:cxnLst/>
              <a:rect l="l" t="t" r="r" b="b"/>
              <a:pathLst>
                <a:path w="277" h="652" extrusionOk="0">
                  <a:moveTo>
                    <a:pt x="168" y="1"/>
                  </a:moveTo>
                  <a:cubicBezTo>
                    <a:pt x="168" y="1"/>
                    <a:pt x="27" y="195"/>
                    <a:pt x="16" y="347"/>
                  </a:cubicBezTo>
                  <a:cubicBezTo>
                    <a:pt x="0" y="577"/>
                    <a:pt x="152" y="651"/>
                    <a:pt x="152" y="651"/>
                  </a:cubicBezTo>
                  <a:cubicBezTo>
                    <a:pt x="230" y="570"/>
                    <a:pt x="277" y="457"/>
                    <a:pt x="273" y="344"/>
                  </a:cubicBezTo>
                  <a:cubicBezTo>
                    <a:pt x="269" y="223"/>
                    <a:pt x="234" y="102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44;p36">
              <a:extLst>
                <a:ext uri="{FF2B5EF4-FFF2-40B4-BE49-F238E27FC236}">
                  <a16:creationId xmlns:a16="http://schemas.microsoft.com/office/drawing/2014/main" id="{190C7702-E308-4AC0-8D9B-B742D1B51D91}"/>
                </a:ext>
              </a:extLst>
            </p:cNvPr>
            <p:cNvSpPr/>
            <p:nvPr/>
          </p:nvSpPr>
          <p:spPr>
            <a:xfrm>
              <a:off x="6621824" y="1395480"/>
              <a:ext cx="49982" cy="80434"/>
            </a:xfrm>
            <a:custGeom>
              <a:avLst/>
              <a:gdLst/>
              <a:ahLst/>
              <a:cxnLst/>
              <a:rect l="l" t="t" r="r" b="b"/>
              <a:pathLst>
                <a:path w="691" h="1112" extrusionOk="0">
                  <a:moveTo>
                    <a:pt x="398" y="1"/>
                  </a:moveTo>
                  <a:cubicBezTo>
                    <a:pt x="398" y="1"/>
                    <a:pt x="82" y="402"/>
                    <a:pt x="43" y="722"/>
                  </a:cubicBezTo>
                  <a:cubicBezTo>
                    <a:pt x="0" y="1045"/>
                    <a:pt x="246" y="1112"/>
                    <a:pt x="351" y="1112"/>
                  </a:cubicBezTo>
                  <a:cubicBezTo>
                    <a:pt x="460" y="1112"/>
                    <a:pt x="690" y="1022"/>
                    <a:pt x="686" y="796"/>
                  </a:cubicBezTo>
                  <a:cubicBezTo>
                    <a:pt x="674" y="402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45;p36">
              <a:extLst>
                <a:ext uri="{FF2B5EF4-FFF2-40B4-BE49-F238E27FC236}">
                  <a16:creationId xmlns:a16="http://schemas.microsoft.com/office/drawing/2014/main" id="{0AAD0A3D-1DF6-4A7F-882C-666CA36FF049}"/>
                </a:ext>
              </a:extLst>
            </p:cNvPr>
            <p:cNvSpPr/>
            <p:nvPr/>
          </p:nvSpPr>
          <p:spPr>
            <a:xfrm>
              <a:off x="6615893" y="1471936"/>
              <a:ext cx="49041" cy="68065"/>
            </a:xfrm>
            <a:custGeom>
              <a:avLst/>
              <a:gdLst/>
              <a:ahLst/>
              <a:cxnLst/>
              <a:rect l="l" t="t" r="r" b="b"/>
              <a:pathLst>
                <a:path w="678" h="941" extrusionOk="0">
                  <a:moveTo>
                    <a:pt x="449" y="0"/>
                  </a:moveTo>
                  <a:cubicBezTo>
                    <a:pt x="448" y="0"/>
                    <a:pt x="0" y="783"/>
                    <a:pt x="375" y="928"/>
                  </a:cubicBezTo>
                  <a:cubicBezTo>
                    <a:pt x="397" y="936"/>
                    <a:pt x="417" y="940"/>
                    <a:pt x="436" y="940"/>
                  </a:cubicBezTo>
                  <a:cubicBezTo>
                    <a:pt x="677" y="940"/>
                    <a:pt x="637" y="257"/>
                    <a:pt x="449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46;p36">
              <a:extLst>
                <a:ext uri="{FF2B5EF4-FFF2-40B4-BE49-F238E27FC236}">
                  <a16:creationId xmlns:a16="http://schemas.microsoft.com/office/drawing/2014/main" id="{BF9CBF41-2151-4087-9ADA-8F0607C54C7E}"/>
                </a:ext>
              </a:extLst>
            </p:cNvPr>
            <p:cNvSpPr/>
            <p:nvPr/>
          </p:nvSpPr>
          <p:spPr>
            <a:xfrm>
              <a:off x="6632529" y="1414648"/>
              <a:ext cx="28788" cy="50560"/>
            </a:xfrm>
            <a:custGeom>
              <a:avLst/>
              <a:gdLst/>
              <a:ahLst/>
              <a:cxnLst/>
              <a:rect l="l" t="t" r="r" b="b"/>
              <a:pathLst>
                <a:path w="398" h="699" extrusionOk="0">
                  <a:moveTo>
                    <a:pt x="242" y="1"/>
                  </a:moveTo>
                  <a:cubicBezTo>
                    <a:pt x="242" y="1"/>
                    <a:pt x="0" y="379"/>
                    <a:pt x="67" y="585"/>
                  </a:cubicBezTo>
                  <a:cubicBezTo>
                    <a:pt x="92" y="666"/>
                    <a:pt x="143" y="699"/>
                    <a:pt x="195" y="699"/>
                  </a:cubicBezTo>
                  <a:cubicBezTo>
                    <a:pt x="278" y="699"/>
                    <a:pt x="366" y="619"/>
                    <a:pt x="378" y="519"/>
                  </a:cubicBezTo>
                  <a:cubicBezTo>
                    <a:pt x="398" y="352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7;p36">
              <a:extLst>
                <a:ext uri="{FF2B5EF4-FFF2-40B4-BE49-F238E27FC236}">
                  <a16:creationId xmlns:a16="http://schemas.microsoft.com/office/drawing/2014/main" id="{6F17EE1E-A002-424E-B2F8-EBE81E24C9F7}"/>
                </a:ext>
              </a:extLst>
            </p:cNvPr>
            <p:cNvSpPr/>
            <p:nvPr/>
          </p:nvSpPr>
          <p:spPr>
            <a:xfrm>
              <a:off x="6631083" y="1490525"/>
              <a:ext cx="25244" cy="41374"/>
            </a:xfrm>
            <a:custGeom>
              <a:avLst/>
              <a:gdLst/>
              <a:ahLst/>
              <a:cxnLst/>
              <a:rect l="l" t="t" r="r" b="b"/>
              <a:pathLst>
                <a:path w="349" h="572" extrusionOk="0">
                  <a:moveTo>
                    <a:pt x="231" y="0"/>
                  </a:moveTo>
                  <a:cubicBezTo>
                    <a:pt x="231" y="0"/>
                    <a:pt x="1" y="339"/>
                    <a:pt x="137" y="519"/>
                  </a:cubicBezTo>
                  <a:cubicBezTo>
                    <a:pt x="164" y="555"/>
                    <a:pt x="190" y="572"/>
                    <a:pt x="213" y="572"/>
                  </a:cubicBezTo>
                  <a:cubicBezTo>
                    <a:pt x="303" y="572"/>
                    <a:pt x="349" y="317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7148;p36">
              <a:extLst>
                <a:ext uri="{FF2B5EF4-FFF2-40B4-BE49-F238E27FC236}">
                  <a16:creationId xmlns:a16="http://schemas.microsoft.com/office/drawing/2014/main" id="{353AFD89-9473-49B9-994F-B13535F53E86}"/>
                </a:ext>
              </a:extLst>
            </p:cNvPr>
            <p:cNvGrpSpPr/>
            <p:nvPr/>
          </p:nvGrpSpPr>
          <p:grpSpPr>
            <a:xfrm>
              <a:off x="7018341" y="591579"/>
              <a:ext cx="791028" cy="1352111"/>
              <a:chOff x="6975313" y="591579"/>
              <a:chExt cx="791028" cy="1352111"/>
            </a:xfrm>
          </p:grpSpPr>
          <p:sp>
            <p:nvSpPr>
              <p:cNvPr id="131" name="Google Shape;7149;p36">
                <a:extLst>
                  <a:ext uri="{FF2B5EF4-FFF2-40B4-BE49-F238E27FC236}">
                    <a16:creationId xmlns:a16="http://schemas.microsoft.com/office/drawing/2014/main" id="{C5909728-ED35-49C2-8488-343C5063EEB4}"/>
                  </a:ext>
                </a:extLst>
              </p:cNvPr>
              <p:cNvSpPr/>
              <p:nvPr/>
            </p:nvSpPr>
            <p:spPr>
              <a:xfrm>
                <a:off x="6975313" y="776822"/>
                <a:ext cx="791028" cy="116686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6132" extrusionOk="0">
                    <a:moveTo>
                      <a:pt x="8281" y="0"/>
                    </a:moveTo>
                    <a:cubicBezTo>
                      <a:pt x="8102" y="0"/>
                      <a:pt x="7916" y="78"/>
                      <a:pt x="7751" y="300"/>
                    </a:cubicBezTo>
                    <a:cubicBezTo>
                      <a:pt x="7751" y="1029"/>
                      <a:pt x="8087" y="7888"/>
                      <a:pt x="8098" y="9174"/>
                    </a:cubicBezTo>
                    <a:cubicBezTo>
                      <a:pt x="8102" y="9376"/>
                      <a:pt x="8102" y="9489"/>
                      <a:pt x="8102" y="9493"/>
                    </a:cubicBezTo>
                    <a:cubicBezTo>
                      <a:pt x="8102" y="9497"/>
                      <a:pt x="6349" y="10386"/>
                      <a:pt x="5066" y="11025"/>
                    </a:cubicBezTo>
                    <a:cubicBezTo>
                      <a:pt x="4883" y="11118"/>
                      <a:pt x="4708" y="11204"/>
                      <a:pt x="4552" y="11282"/>
                    </a:cubicBezTo>
                    <a:lnTo>
                      <a:pt x="4400" y="11356"/>
                    </a:lnTo>
                    <a:lnTo>
                      <a:pt x="4193" y="11461"/>
                    </a:lnTo>
                    <a:lnTo>
                      <a:pt x="4166" y="11473"/>
                    </a:lnTo>
                    <a:cubicBezTo>
                      <a:pt x="3948" y="11582"/>
                      <a:pt x="3730" y="11687"/>
                      <a:pt x="3515" y="11796"/>
                    </a:cubicBezTo>
                    <a:lnTo>
                      <a:pt x="3359" y="11874"/>
                    </a:lnTo>
                    <a:lnTo>
                      <a:pt x="3321" y="11894"/>
                    </a:lnTo>
                    <a:cubicBezTo>
                      <a:pt x="3301" y="11905"/>
                      <a:pt x="3282" y="11913"/>
                      <a:pt x="3262" y="11925"/>
                    </a:cubicBezTo>
                    <a:cubicBezTo>
                      <a:pt x="1988" y="12560"/>
                      <a:pt x="819" y="13156"/>
                      <a:pt x="593" y="13308"/>
                    </a:cubicBezTo>
                    <a:cubicBezTo>
                      <a:pt x="59" y="13667"/>
                      <a:pt x="0" y="15689"/>
                      <a:pt x="1805" y="16126"/>
                    </a:cubicBezTo>
                    <a:cubicBezTo>
                      <a:pt x="1819" y="16129"/>
                      <a:pt x="1835" y="16131"/>
                      <a:pt x="1854" y="16131"/>
                    </a:cubicBezTo>
                    <a:cubicBezTo>
                      <a:pt x="2168" y="16131"/>
                      <a:pt x="3128" y="15647"/>
                      <a:pt x="4271" y="14992"/>
                    </a:cubicBezTo>
                    <a:cubicBezTo>
                      <a:pt x="4365" y="14937"/>
                      <a:pt x="4462" y="14879"/>
                      <a:pt x="4560" y="14824"/>
                    </a:cubicBezTo>
                    <a:cubicBezTo>
                      <a:pt x="4704" y="14742"/>
                      <a:pt x="4848" y="14657"/>
                      <a:pt x="4992" y="14567"/>
                    </a:cubicBezTo>
                    <a:cubicBezTo>
                      <a:pt x="5082" y="14513"/>
                      <a:pt x="5176" y="14458"/>
                      <a:pt x="5269" y="14403"/>
                    </a:cubicBezTo>
                    <a:cubicBezTo>
                      <a:pt x="5363" y="14345"/>
                      <a:pt x="5456" y="14290"/>
                      <a:pt x="5550" y="14232"/>
                    </a:cubicBezTo>
                    <a:cubicBezTo>
                      <a:pt x="5815" y="14068"/>
                      <a:pt x="6103" y="13893"/>
                      <a:pt x="6403" y="13706"/>
                    </a:cubicBezTo>
                    <a:cubicBezTo>
                      <a:pt x="8320" y="12521"/>
                      <a:pt x="10729" y="10997"/>
                      <a:pt x="10787" y="10775"/>
                    </a:cubicBezTo>
                    <a:cubicBezTo>
                      <a:pt x="10935" y="10226"/>
                      <a:pt x="10663" y="7732"/>
                      <a:pt x="10195" y="5627"/>
                    </a:cubicBezTo>
                    <a:cubicBezTo>
                      <a:pt x="9720" y="3488"/>
                      <a:pt x="9084" y="425"/>
                      <a:pt x="9084" y="425"/>
                    </a:cubicBezTo>
                    <a:cubicBezTo>
                      <a:pt x="9084" y="425"/>
                      <a:pt x="8700" y="0"/>
                      <a:pt x="8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50;p36">
                <a:extLst>
                  <a:ext uri="{FF2B5EF4-FFF2-40B4-BE49-F238E27FC236}">
                    <a16:creationId xmlns:a16="http://schemas.microsoft.com/office/drawing/2014/main" id="{0C134087-5A74-49C0-856C-3FBF93D37819}"/>
                  </a:ext>
                </a:extLst>
              </p:cNvPr>
              <p:cNvSpPr/>
              <p:nvPr/>
            </p:nvSpPr>
            <p:spPr>
              <a:xfrm>
                <a:off x="7218277" y="1574503"/>
                <a:ext cx="220252" cy="256346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544" extrusionOk="0">
                    <a:moveTo>
                      <a:pt x="1707" y="1"/>
                    </a:moveTo>
                    <a:cubicBezTo>
                      <a:pt x="1524" y="90"/>
                      <a:pt x="1349" y="176"/>
                      <a:pt x="1193" y="254"/>
                    </a:cubicBezTo>
                    <a:lnTo>
                      <a:pt x="1041" y="328"/>
                    </a:lnTo>
                    <a:lnTo>
                      <a:pt x="834" y="433"/>
                    </a:lnTo>
                    <a:lnTo>
                      <a:pt x="807" y="445"/>
                    </a:lnTo>
                    <a:cubicBezTo>
                      <a:pt x="593" y="554"/>
                      <a:pt x="375" y="659"/>
                      <a:pt x="156" y="768"/>
                    </a:cubicBezTo>
                    <a:lnTo>
                      <a:pt x="0" y="846"/>
                    </a:lnTo>
                    <a:lnTo>
                      <a:pt x="1633" y="3543"/>
                    </a:lnTo>
                    <a:cubicBezTo>
                      <a:pt x="1723" y="3485"/>
                      <a:pt x="1817" y="3430"/>
                      <a:pt x="1910" y="3375"/>
                    </a:cubicBezTo>
                    <a:cubicBezTo>
                      <a:pt x="2004" y="3317"/>
                      <a:pt x="2097" y="3262"/>
                      <a:pt x="2191" y="3204"/>
                    </a:cubicBezTo>
                    <a:cubicBezTo>
                      <a:pt x="2456" y="3040"/>
                      <a:pt x="2744" y="2865"/>
                      <a:pt x="3044" y="2678"/>
                    </a:cubicBezTo>
                    <a:lnTo>
                      <a:pt x="1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51;p36">
                <a:extLst>
                  <a:ext uri="{FF2B5EF4-FFF2-40B4-BE49-F238E27FC236}">
                    <a16:creationId xmlns:a16="http://schemas.microsoft.com/office/drawing/2014/main" id="{B9A7D32A-A2E4-4316-B27D-770AF5418788}"/>
                  </a:ext>
                </a:extLst>
              </p:cNvPr>
              <p:cNvSpPr/>
              <p:nvPr/>
            </p:nvSpPr>
            <p:spPr>
              <a:xfrm>
                <a:off x="7561061" y="1430200"/>
                <a:ext cx="64593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461" extrusionOk="0">
                    <a:moveTo>
                      <a:pt x="893" y="0"/>
                    </a:moveTo>
                    <a:lnTo>
                      <a:pt x="0" y="141"/>
                    </a:lnTo>
                    <a:cubicBezTo>
                      <a:pt x="4" y="343"/>
                      <a:pt x="4" y="460"/>
                      <a:pt x="4" y="460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" name="Google Shape;7152;p36">
                <a:extLst>
                  <a:ext uri="{FF2B5EF4-FFF2-40B4-BE49-F238E27FC236}">
                    <a16:creationId xmlns:a16="http://schemas.microsoft.com/office/drawing/2014/main" id="{70D8B685-04C3-4011-A8F0-091E8E8F32BF}"/>
                  </a:ext>
                </a:extLst>
              </p:cNvPr>
              <p:cNvGrpSpPr/>
              <p:nvPr/>
            </p:nvGrpSpPr>
            <p:grpSpPr>
              <a:xfrm>
                <a:off x="7466597" y="591579"/>
                <a:ext cx="253525" cy="272404"/>
                <a:chOff x="7065035" y="591579"/>
                <a:chExt cx="253525" cy="272404"/>
              </a:xfrm>
            </p:grpSpPr>
            <p:sp>
              <p:nvSpPr>
                <p:cNvPr id="135" name="Google Shape;7153;p36">
                  <a:extLst>
                    <a:ext uri="{FF2B5EF4-FFF2-40B4-BE49-F238E27FC236}">
                      <a16:creationId xmlns:a16="http://schemas.microsoft.com/office/drawing/2014/main" id="{821D57CB-1E74-4C20-8AEB-5686E67E387C}"/>
                    </a:ext>
                  </a:extLst>
                </p:cNvPr>
                <p:cNvSpPr/>
                <p:nvPr/>
              </p:nvSpPr>
              <p:spPr>
                <a:xfrm flipH="1">
                  <a:off x="7065035" y="591579"/>
                  <a:ext cx="226979" cy="27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3766" extrusionOk="0">
                      <a:moveTo>
                        <a:pt x="1027" y="0"/>
                      </a:moveTo>
                      <a:cubicBezTo>
                        <a:pt x="993" y="0"/>
                        <a:pt x="959" y="17"/>
                        <a:pt x="939" y="51"/>
                      </a:cubicBezTo>
                      <a:cubicBezTo>
                        <a:pt x="748" y="367"/>
                        <a:pt x="437" y="807"/>
                        <a:pt x="405" y="1201"/>
                      </a:cubicBezTo>
                      <a:cubicBezTo>
                        <a:pt x="400" y="1200"/>
                        <a:pt x="395" y="1200"/>
                        <a:pt x="391" y="1200"/>
                      </a:cubicBezTo>
                      <a:cubicBezTo>
                        <a:pt x="338" y="1200"/>
                        <a:pt x="288" y="1219"/>
                        <a:pt x="246" y="1247"/>
                      </a:cubicBezTo>
                      <a:cubicBezTo>
                        <a:pt x="140" y="1318"/>
                        <a:pt x="66" y="1423"/>
                        <a:pt x="27" y="1540"/>
                      </a:cubicBezTo>
                      <a:cubicBezTo>
                        <a:pt x="0" y="1664"/>
                        <a:pt x="4" y="1809"/>
                        <a:pt x="4" y="1937"/>
                      </a:cubicBezTo>
                      <a:cubicBezTo>
                        <a:pt x="0" y="2078"/>
                        <a:pt x="8" y="2222"/>
                        <a:pt x="27" y="2362"/>
                      </a:cubicBezTo>
                      <a:cubicBezTo>
                        <a:pt x="35" y="2405"/>
                        <a:pt x="43" y="2448"/>
                        <a:pt x="55" y="2487"/>
                      </a:cubicBezTo>
                      <a:cubicBezTo>
                        <a:pt x="101" y="2721"/>
                        <a:pt x="211" y="2931"/>
                        <a:pt x="374" y="3103"/>
                      </a:cubicBezTo>
                      <a:cubicBezTo>
                        <a:pt x="409" y="3138"/>
                        <a:pt x="448" y="3173"/>
                        <a:pt x="491" y="3204"/>
                      </a:cubicBezTo>
                      <a:cubicBezTo>
                        <a:pt x="577" y="3266"/>
                        <a:pt x="666" y="3329"/>
                        <a:pt x="756" y="3379"/>
                      </a:cubicBezTo>
                      <a:cubicBezTo>
                        <a:pt x="943" y="3496"/>
                        <a:pt x="1122" y="3625"/>
                        <a:pt x="1333" y="3691"/>
                      </a:cubicBezTo>
                      <a:cubicBezTo>
                        <a:pt x="1474" y="3735"/>
                        <a:pt x="1625" y="3766"/>
                        <a:pt x="1775" y="3766"/>
                      </a:cubicBezTo>
                      <a:cubicBezTo>
                        <a:pt x="1836" y="3766"/>
                        <a:pt x="1897" y="3761"/>
                        <a:pt x="1956" y="3749"/>
                      </a:cubicBezTo>
                      <a:cubicBezTo>
                        <a:pt x="2331" y="3675"/>
                        <a:pt x="2564" y="3309"/>
                        <a:pt x="2662" y="3005"/>
                      </a:cubicBezTo>
                      <a:cubicBezTo>
                        <a:pt x="2759" y="2705"/>
                        <a:pt x="3137" y="1840"/>
                        <a:pt x="2900" y="1427"/>
                      </a:cubicBezTo>
                      <a:cubicBezTo>
                        <a:pt x="2662" y="1014"/>
                        <a:pt x="1773" y="905"/>
                        <a:pt x="1656" y="702"/>
                      </a:cubicBezTo>
                      <a:cubicBezTo>
                        <a:pt x="1540" y="465"/>
                        <a:pt x="1514" y="178"/>
                        <a:pt x="1349" y="178"/>
                      </a:cubicBezTo>
                      <a:cubicBezTo>
                        <a:pt x="1342" y="178"/>
                        <a:pt x="1336" y="179"/>
                        <a:pt x="1329" y="180"/>
                      </a:cubicBezTo>
                      <a:cubicBezTo>
                        <a:pt x="1138" y="429"/>
                        <a:pt x="1146" y="698"/>
                        <a:pt x="1255" y="944"/>
                      </a:cubicBezTo>
                      <a:cubicBezTo>
                        <a:pt x="1403" y="1123"/>
                        <a:pt x="2101" y="1536"/>
                        <a:pt x="2101" y="1536"/>
                      </a:cubicBezTo>
                      <a:cubicBezTo>
                        <a:pt x="1985" y="1706"/>
                        <a:pt x="1799" y="1797"/>
                        <a:pt x="1611" y="1797"/>
                      </a:cubicBezTo>
                      <a:cubicBezTo>
                        <a:pt x="1480" y="1797"/>
                        <a:pt x="1349" y="1754"/>
                        <a:pt x="1239" y="1664"/>
                      </a:cubicBezTo>
                      <a:cubicBezTo>
                        <a:pt x="1017" y="1477"/>
                        <a:pt x="881" y="1341"/>
                        <a:pt x="869" y="1138"/>
                      </a:cubicBezTo>
                      <a:cubicBezTo>
                        <a:pt x="850" y="838"/>
                        <a:pt x="1286" y="499"/>
                        <a:pt x="1122" y="67"/>
                      </a:cubicBezTo>
                      <a:cubicBezTo>
                        <a:pt x="1106" y="23"/>
                        <a:pt x="1066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154;p36">
                  <a:extLst>
                    <a:ext uri="{FF2B5EF4-FFF2-40B4-BE49-F238E27FC236}">
                      <a16:creationId xmlns:a16="http://schemas.microsoft.com/office/drawing/2014/main" id="{B7E098CB-D76C-4806-9243-7D97CD31D5D4}"/>
                    </a:ext>
                  </a:extLst>
                </p:cNvPr>
                <p:cNvSpPr/>
                <p:nvPr/>
              </p:nvSpPr>
              <p:spPr>
                <a:xfrm flipH="1">
                  <a:off x="7200658" y="711361"/>
                  <a:ext cx="53309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08" extrusionOk="0">
                      <a:moveTo>
                        <a:pt x="87" y="0"/>
                      </a:moveTo>
                      <a:cubicBezTo>
                        <a:pt x="58" y="0"/>
                        <a:pt x="29" y="3"/>
                        <a:pt x="0" y="8"/>
                      </a:cubicBezTo>
                      <a:cubicBezTo>
                        <a:pt x="0" y="8"/>
                        <a:pt x="624" y="344"/>
                        <a:pt x="643" y="807"/>
                      </a:cubicBezTo>
                      <a:cubicBezTo>
                        <a:pt x="698" y="729"/>
                        <a:pt x="733" y="636"/>
                        <a:pt x="737" y="538"/>
                      </a:cubicBezTo>
                      <a:cubicBezTo>
                        <a:pt x="662" y="273"/>
                        <a:pt x="378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155;p36">
                  <a:extLst>
                    <a:ext uri="{FF2B5EF4-FFF2-40B4-BE49-F238E27FC236}">
                      <a16:creationId xmlns:a16="http://schemas.microsoft.com/office/drawing/2014/main" id="{3BDD99E1-FFA0-4B41-ACA2-2980AA262336}"/>
                    </a:ext>
                  </a:extLst>
                </p:cNvPr>
                <p:cNvSpPr/>
                <p:nvPr/>
              </p:nvSpPr>
              <p:spPr>
                <a:xfrm flipH="1">
                  <a:off x="7256427" y="681777"/>
                  <a:ext cx="35588" cy="14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957" extrusionOk="0">
                      <a:moveTo>
                        <a:pt x="246" y="0"/>
                      </a:moveTo>
                      <a:cubicBezTo>
                        <a:pt x="140" y="71"/>
                        <a:pt x="66" y="176"/>
                        <a:pt x="27" y="293"/>
                      </a:cubicBezTo>
                      <a:cubicBezTo>
                        <a:pt x="0" y="417"/>
                        <a:pt x="4" y="562"/>
                        <a:pt x="4" y="690"/>
                      </a:cubicBezTo>
                      <a:cubicBezTo>
                        <a:pt x="0" y="831"/>
                        <a:pt x="8" y="975"/>
                        <a:pt x="27" y="1115"/>
                      </a:cubicBezTo>
                      <a:cubicBezTo>
                        <a:pt x="35" y="1158"/>
                        <a:pt x="43" y="1201"/>
                        <a:pt x="55" y="1240"/>
                      </a:cubicBezTo>
                      <a:cubicBezTo>
                        <a:pt x="101" y="1474"/>
                        <a:pt x="211" y="1684"/>
                        <a:pt x="374" y="1856"/>
                      </a:cubicBezTo>
                      <a:cubicBezTo>
                        <a:pt x="409" y="1891"/>
                        <a:pt x="448" y="1926"/>
                        <a:pt x="491" y="1957"/>
                      </a:cubicBezTo>
                      <a:cubicBezTo>
                        <a:pt x="409" y="1326"/>
                        <a:pt x="292" y="379"/>
                        <a:pt x="246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156;p36">
                  <a:extLst>
                    <a:ext uri="{FF2B5EF4-FFF2-40B4-BE49-F238E27FC236}">
                      <a16:creationId xmlns:a16="http://schemas.microsoft.com/office/drawing/2014/main" id="{36A23BEB-FB11-4268-9A83-513A2B0189F3}"/>
                    </a:ext>
                  </a:extLst>
                </p:cNvPr>
                <p:cNvSpPr/>
                <p:nvPr/>
              </p:nvSpPr>
              <p:spPr>
                <a:xfrm flipH="1">
                  <a:off x="7155016" y="615232"/>
                  <a:ext cx="163544" cy="24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3354" extrusionOk="0">
                      <a:moveTo>
                        <a:pt x="174" y="1"/>
                      </a:moveTo>
                      <a:cubicBezTo>
                        <a:pt x="54" y="1"/>
                        <a:pt x="9" y="228"/>
                        <a:pt x="5" y="546"/>
                      </a:cubicBezTo>
                      <a:cubicBezTo>
                        <a:pt x="1" y="1006"/>
                        <a:pt x="20" y="1466"/>
                        <a:pt x="67" y="1922"/>
                      </a:cubicBezTo>
                      <a:cubicBezTo>
                        <a:pt x="122" y="2359"/>
                        <a:pt x="457" y="2920"/>
                        <a:pt x="1649" y="3348"/>
                      </a:cubicBezTo>
                      <a:cubicBezTo>
                        <a:pt x="1679" y="3352"/>
                        <a:pt x="1707" y="3353"/>
                        <a:pt x="1734" y="3353"/>
                      </a:cubicBezTo>
                      <a:cubicBezTo>
                        <a:pt x="2165" y="3353"/>
                        <a:pt x="2261" y="2959"/>
                        <a:pt x="2129" y="2659"/>
                      </a:cubicBezTo>
                      <a:cubicBezTo>
                        <a:pt x="1998" y="2352"/>
                        <a:pt x="1458" y="1837"/>
                        <a:pt x="664" y="1837"/>
                      </a:cubicBezTo>
                      <a:cubicBezTo>
                        <a:pt x="631" y="1837"/>
                        <a:pt x="596" y="1838"/>
                        <a:pt x="562" y="1840"/>
                      </a:cubicBezTo>
                      <a:cubicBezTo>
                        <a:pt x="394" y="1361"/>
                        <a:pt x="523" y="24"/>
                        <a:pt x="180" y="1"/>
                      </a:cubicBezTo>
                      <a:cubicBezTo>
                        <a:pt x="178" y="1"/>
                        <a:pt x="176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157;p36">
                  <a:extLst>
                    <a:ext uri="{FF2B5EF4-FFF2-40B4-BE49-F238E27FC236}">
                      <a16:creationId xmlns:a16="http://schemas.microsoft.com/office/drawing/2014/main" id="{5E34E31F-D75E-486F-B09C-693A938E4A4B}"/>
                    </a:ext>
                  </a:extLst>
                </p:cNvPr>
                <p:cNvSpPr/>
                <p:nvPr/>
              </p:nvSpPr>
              <p:spPr>
                <a:xfrm flipH="1">
                  <a:off x="7145107" y="746804"/>
                  <a:ext cx="132875" cy="9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366" extrusionOk="0">
                      <a:moveTo>
                        <a:pt x="229" y="1"/>
                      </a:moveTo>
                      <a:cubicBezTo>
                        <a:pt x="154" y="1"/>
                        <a:pt x="78" y="7"/>
                        <a:pt x="1" y="21"/>
                      </a:cubicBezTo>
                      <a:cubicBezTo>
                        <a:pt x="1" y="21"/>
                        <a:pt x="1416" y="372"/>
                        <a:pt x="1614" y="1366"/>
                      </a:cubicBezTo>
                      <a:cubicBezTo>
                        <a:pt x="1837" y="888"/>
                        <a:pt x="1107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158;p36">
                  <a:extLst>
                    <a:ext uri="{FF2B5EF4-FFF2-40B4-BE49-F238E27FC236}">
                      <a16:creationId xmlns:a16="http://schemas.microsoft.com/office/drawing/2014/main" id="{01878C97-7113-4AC5-B389-6A65FE520E7E}"/>
                    </a:ext>
                  </a:extLst>
                </p:cNvPr>
                <p:cNvSpPr/>
                <p:nvPr/>
              </p:nvSpPr>
              <p:spPr>
                <a:xfrm flipH="1">
                  <a:off x="7185107" y="591579"/>
                  <a:ext cx="77613" cy="158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2191" extrusionOk="0">
                      <a:moveTo>
                        <a:pt x="622" y="0"/>
                      </a:moveTo>
                      <a:cubicBezTo>
                        <a:pt x="588" y="0"/>
                        <a:pt x="554" y="17"/>
                        <a:pt x="534" y="51"/>
                      </a:cubicBezTo>
                      <a:cubicBezTo>
                        <a:pt x="343" y="367"/>
                        <a:pt x="32" y="807"/>
                        <a:pt x="0" y="1201"/>
                      </a:cubicBezTo>
                      <a:cubicBezTo>
                        <a:pt x="17" y="1199"/>
                        <a:pt x="35" y="1198"/>
                        <a:pt x="52" y="1198"/>
                      </a:cubicBezTo>
                      <a:cubicBezTo>
                        <a:pt x="148" y="1198"/>
                        <a:pt x="245" y="1226"/>
                        <a:pt x="328" y="1279"/>
                      </a:cubicBezTo>
                      <a:cubicBezTo>
                        <a:pt x="507" y="1384"/>
                        <a:pt x="873" y="1668"/>
                        <a:pt x="908" y="1879"/>
                      </a:cubicBezTo>
                      <a:cubicBezTo>
                        <a:pt x="940" y="2078"/>
                        <a:pt x="866" y="2183"/>
                        <a:pt x="862" y="2191"/>
                      </a:cubicBezTo>
                      <a:cubicBezTo>
                        <a:pt x="869" y="2179"/>
                        <a:pt x="1033" y="1992"/>
                        <a:pt x="1072" y="1781"/>
                      </a:cubicBezTo>
                      <a:cubicBezTo>
                        <a:pt x="986" y="1762"/>
                        <a:pt x="905" y="1719"/>
                        <a:pt x="834" y="1664"/>
                      </a:cubicBezTo>
                      <a:cubicBezTo>
                        <a:pt x="612" y="1477"/>
                        <a:pt x="476" y="1341"/>
                        <a:pt x="464" y="1138"/>
                      </a:cubicBezTo>
                      <a:cubicBezTo>
                        <a:pt x="445" y="838"/>
                        <a:pt x="881" y="499"/>
                        <a:pt x="717" y="67"/>
                      </a:cubicBezTo>
                      <a:cubicBezTo>
                        <a:pt x="701" y="23"/>
                        <a:pt x="661" y="0"/>
                        <a:pt x="622" y="0"/>
                      </a:cubicBezTo>
                      <a:close/>
                    </a:path>
                  </a:pathLst>
                </a:custGeom>
                <a:solidFill>
                  <a:srgbClr val="EBD6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2" name="Picture 2" descr="Imagen">
            <a:extLst>
              <a:ext uri="{FF2B5EF4-FFF2-40B4-BE49-F238E27FC236}">
                <a16:creationId xmlns:a16="http://schemas.microsoft.com/office/drawing/2014/main" id="{FC1C1081-96FF-4F3A-8BD9-FC594216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31" y="307569"/>
            <a:ext cx="1430443" cy="1175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. B. Muthamma.jpg">
            <a:extLst>
              <a:ext uri="{FF2B5EF4-FFF2-40B4-BE49-F238E27FC236}">
                <a16:creationId xmlns:a16="http://schemas.microsoft.com/office/drawing/2014/main" id="{57D66F9F-2F05-4198-8353-BC444FA0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0" y="380606"/>
            <a:ext cx="1301392" cy="129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sant Panchami Festivity by Slidesgo">
  <a:themeElements>
    <a:clrScheme name="Simple Light">
      <a:dk1>
        <a:srgbClr val="E2836C"/>
      </a:dk1>
      <a:lt1>
        <a:srgbClr val="D65C4A"/>
      </a:lt1>
      <a:dk2>
        <a:srgbClr val="DFAE8F"/>
      </a:dk2>
      <a:lt2>
        <a:srgbClr val="EBD6C0"/>
      </a:lt2>
      <a:accent1>
        <a:srgbClr val="F8E7D5"/>
      </a:accent1>
      <a:accent2>
        <a:srgbClr val="DFAE8F"/>
      </a:accent2>
      <a:accent3>
        <a:srgbClr val="E2836C"/>
      </a:accent3>
      <a:accent4>
        <a:srgbClr val="D65C4A"/>
      </a:accent4>
      <a:accent5>
        <a:srgbClr val="501010"/>
      </a:accent5>
      <a:accent6>
        <a:srgbClr val="F8E7D5"/>
      </a:accent6>
      <a:hlink>
        <a:srgbClr val="EBD6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938</Words>
  <Application>Microsoft Office PowerPoint</Application>
  <PresentationFormat>Presentación en pantalla (16:9)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Berkshire Swash</vt:lpstr>
      <vt:lpstr>Montserrat</vt:lpstr>
      <vt:lpstr>Wingdings</vt:lpstr>
      <vt:lpstr>Vasant Panchami Festivity by Slidesgo</vt:lpstr>
      <vt:lpstr>MUJERES EJEMPLARES DE INDIA</vt:lpstr>
      <vt:lpstr>LA MUJER EN LA INDIA</vt:lpstr>
      <vt:lpstr>Presentación de PowerPoint</vt:lpstr>
      <vt:lpstr>Savitribai Phule </vt:lpstr>
      <vt:lpstr>Kadambini Ganguly</vt:lpstr>
      <vt:lpstr>Cornelia Sorabji</vt:lpstr>
      <vt:lpstr>Anusuya Sarabhai </vt:lpstr>
      <vt:lpstr>Jaddanbai Hussain </vt:lpstr>
      <vt:lpstr>Chonira Muthamma</vt:lpstr>
      <vt:lpstr>Lakshmi Sahgal</vt:lpstr>
      <vt:lpstr>Ayyalasomayajula LALITHA</vt:lpstr>
      <vt:lpstr>INDIRA  GANDHI</vt:lpstr>
      <vt:lpstr>Sumati Morarjee</vt:lpstr>
      <vt:lpstr>PRATIBHA  PATIL</vt:lpstr>
      <vt:lpstr>Anshu Jamsenpa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Vasant Panchami Festivity</dc:title>
  <dc:creator>Rocio Monserrat Ramirez Perez</dc:creator>
  <cp:lastModifiedBy>Waleska Moyano</cp:lastModifiedBy>
  <cp:revision>3</cp:revision>
  <dcterms:modified xsi:type="dcterms:W3CDTF">2021-08-11T02:58:57Z</dcterms:modified>
</cp:coreProperties>
</file>