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3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4"/>
    <p:restoredTop sz="94586"/>
  </p:normalViewPr>
  <p:slideViewPr>
    <p:cSldViewPr snapToGrid="0" snapToObjects="1">
      <p:cViewPr varScale="1">
        <p:scale>
          <a:sx n="68" d="100"/>
          <a:sy n="68" d="100"/>
        </p:scale>
        <p:origin x="72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C329B-AE21-F14D-A4C3-A5097E8F55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DC2F910-E389-3441-9BFA-74FA97A32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996735-C7CC-D44F-AEF8-399EA14B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2966-282B-974D-BEA6-C0F0DB187F3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355205-A449-C94C-BF65-AAC9B0370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DB0CCB-36D3-C544-A152-D56C8BD90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F509-8891-0E40-BD7E-41199E484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7133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4478D8-0F99-6A45-B9B1-97C31F17F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81EA7A-6AE5-E241-BEB3-E483909F2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1D585A-1D46-F740-A6F3-18E12EEC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2966-282B-974D-BEA6-C0F0DB187F3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898560-5B57-2449-BBD6-4D635A5F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757954-14A3-3A41-A5C6-470C1DD85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F509-8891-0E40-BD7E-41199E484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02098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215B35-6649-1F45-991C-C2511A1891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5B64F7-8A65-6B41-ABA7-6DB21429C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6D8A19-F987-3F4B-9D13-966F78655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2966-282B-974D-BEA6-C0F0DB187F3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8EDFDA-C038-174B-B7CB-0758B8079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D3AA92-5E84-A947-BD55-99B2182F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F509-8891-0E40-BD7E-41199E484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5764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298D1-F254-3F4F-BFD8-4A7795AB7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21D450-758F-BC49-AA92-23B1531FB4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C550B0-2AA8-914F-8670-AA7A8F6B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2966-282B-974D-BEA6-C0F0DB187F3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26BF8A-5146-544D-A30B-20ADA9299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40DB27-20A6-6A41-8B4F-BFCA89D3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F509-8891-0E40-BD7E-41199E484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08641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883C28-215F-D541-8A19-DF2D70061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86D76D-91ED-8B4F-B068-8287DA387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753087-9481-934F-8589-D74F5607F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2966-282B-974D-BEA6-C0F0DB187F3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467700-2C8C-2E42-8614-93668FC2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6A5568-6A18-524A-9481-3325833E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F509-8891-0E40-BD7E-41199E484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303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2C6341-DDA8-3B4F-A3ED-2EC6FA386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1AA3EA-A236-2C4C-9CF4-AA60BA0AF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A0A15B-364D-9544-9B15-0F6535738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59F388-5F55-0F49-B1D4-37E719EB0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2966-282B-974D-BEA6-C0F0DB187F3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AD9655-5984-B64C-BCC2-1719B5732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3C9873-1C94-6247-9FAB-A554AC93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F509-8891-0E40-BD7E-41199E484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83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C000B-50B9-524C-95CC-375ABD48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66C17C6-617A-EB48-91A9-9778DA5D0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FD681C-7E36-FA40-8F9B-CA9135C74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908CAE-E98F-B343-8378-28833A3BC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899E5D-3EE4-914E-9863-2E996339A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7E2A01A-DF6E-B843-9143-DFE3C8B9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2966-282B-974D-BEA6-C0F0DB187F3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52FACDE-B2C7-BF42-902C-A34295C44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98740C9-A6C1-4847-B305-E5B0D0733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F509-8891-0E40-BD7E-41199E484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39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108269-1F34-6441-82E7-B0CFD8390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AAFDD42-D6F9-034A-85D1-4F4442E0E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2966-282B-974D-BEA6-C0F0DB187F3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E8837F3-A855-9C47-BF4C-7F832B0DC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F605EE8-CC34-3F47-AC70-00002F4BB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F509-8891-0E40-BD7E-41199E484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96176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282C7F-370B-CD43-BA26-70D31C4F0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2966-282B-974D-BEA6-C0F0DB187F3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B68528D-B227-D849-8997-3D92875D8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EEFAA5-777C-0D4E-B32A-B1DB7FFF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F509-8891-0E40-BD7E-41199E484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4642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2156F0-4EEB-1641-B666-DF516AAAB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5B95C7C-11DF-774D-874A-B4DE0EE67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AC31DA8-8636-0242-9A7A-F3DB75D567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1A060CC-F48A-6A4A-88A2-F8B335B7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2966-282B-974D-BEA6-C0F0DB187F3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7AF422-F9BF-1F41-9A49-0C715672C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AFB493-2CB3-1A47-86DC-34532A016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F509-8891-0E40-BD7E-41199E484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854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40D8D-26B9-594A-887B-7D906685E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884609-86A3-284B-9E2A-4BBDDE25FD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9D5CE1-B799-8F42-B65F-BB056F679F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29BF19-0281-5841-BD67-71185EF7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42966-282B-974D-BEA6-C0F0DB187F3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273C10-5F0C-D84B-A310-D9A34C402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3628F7-2B09-EF47-9508-FB7606C6C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3F509-8891-0E40-BD7E-41199E484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1135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8BDF5D-C006-F34B-9E41-AA59C3AF3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9E90F1-316F-C042-8994-0B2098C8E0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6E1C3C-1767-0D41-9B87-3203FA5C9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42966-282B-974D-BEA6-C0F0DB187F3F}" type="datetimeFigureOut">
              <a:rPr lang="es-CL" smtClean="0"/>
              <a:t>22-06-2020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868BB4-6292-E149-82E3-AE546AA3AD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E2E2F6-D1C7-8945-BB24-342335C5C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3F509-8891-0E40-BD7E-41199E48432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060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2E87C1-B92F-5A45-90F1-8B0B9D8535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0845"/>
            <a:ext cx="9144000" cy="2387600"/>
          </a:xfrm>
        </p:spPr>
        <p:txBody>
          <a:bodyPr/>
          <a:lstStyle/>
          <a:p>
            <a:r>
              <a:rPr lang="es-CL" dirty="0"/>
              <a:t>La población de Japón y el número de creyentes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6385BB4-222F-554D-8840-1CB76CB37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519" y="2892195"/>
            <a:ext cx="8166891" cy="385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7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6CD03-CF3B-B343-97D8-FA705704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2114" y="365125"/>
            <a:ext cx="10221685" cy="1479717"/>
          </a:xfrm>
        </p:spPr>
        <p:txBody>
          <a:bodyPr>
            <a:normAutofit fontScale="90000"/>
          </a:bodyPr>
          <a:lstStyle/>
          <a:p>
            <a:br>
              <a:rPr lang="es-CL" dirty="0"/>
            </a:br>
            <a:r>
              <a:rPr lang="es-CL" dirty="0"/>
              <a:t>  Amaterasu Omikami   y   muchos dioses</a:t>
            </a:r>
            <a:br>
              <a:rPr lang="es-CL" dirty="0"/>
            </a:br>
            <a:r>
              <a:rPr lang="es-CL" dirty="0"/>
              <a:t>                                            (8 millones de dioses)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0E94EF0-166A-F44D-BE27-60749D0F5A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6511" y="2229643"/>
            <a:ext cx="3125717" cy="441569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AD22E5B-33F9-EA40-9046-F30E6F6EC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984" y="2229643"/>
            <a:ext cx="3152505" cy="441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234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2C7B76-5360-B14E-A12F-5439843A9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21" y="129501"/>
            <a:ext cx="10515600" cy="1325563"/>
          </a:xfrm>
        </p:spPr>
        <p:txBody>
          <a:bodyPr/>
          <a:lstStyle/>
          <a:p>
            <a:r>
              <a:rPr lang="es-CL" dirty="0"/>
              <a:t>                Adoración a la Naturaleza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9CC64E7-1350-DE43-A411-83750C904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18002" y="3846919"/>
            <a:ext cx="3797300" cy="24511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A56D4276-786C-9F4A-9BFD-6E36B83F1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3238500" cy="24511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C3D6466-C722-914C-B485-8DBDD57EA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1727" y="2165997"/>
            <a:ext cx="34417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43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7D3436-2C3D-044C-8D20-44B69A759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                 </a:t>
            </a:r>
            <a:r>
              <a:rPr lang="es-CL" dirty="0" err="1"/>
              <a:t>Matsuri</a:t>
            </a:r>
            <a:br>
              <a:rPr lang="es-CL" dirty="0"/>
            </a:br>
            <a:r>
              <a:rPr lang="es-CL" dirty="0"/>
              <a:t>        Gion-matsuri   y    Matsuri de barrio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D4BB170-55DD-734F-A40F-DE8C7CD89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0888" y="2074989"/>
            <a:ext cx="4075795" cy="390871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27D7B077-6007-6547-9289-A80AE6DE8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503" y="1944885"/>
            <a:ext cx="3378634" cy="42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96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E91FA-411B-E943-859C-91EED078C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Declaración de ser Emperador humano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DDF5DC5-02D9-9647-929B-5DACE64CB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6406" y="1690688"/>
            <a:ext cx="5316542" cy="502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17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33279-2F9F-F240-B368-2292E17FE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             Entronización </a:t>
            </a:r>
            <a:r>
              <a:rPr lang="es-CL" dirty="0"/>
              <a:t>del Emperador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7794DAC-D109-4D45-8732-D5804E3A8F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6272" y="1704861"/>
            <a:ext cx="4185392" cy="25623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F281238-A7FC-7F40-B199-524331752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9736" y="1704861"/>
            <a:ext cx="3905992" cy="256233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BCEC78B-4156-E44C-B1FA-27FA49327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714" y="4410075"/>
            <a:ext cx="37719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68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DAE6D0-49F7-6E4D-85F2-9FE658819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21BB9DC-9973-9F4D-9489-CE0D43805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6109" y="1220899"/>
            <a:ext cx="7811122" cy="5084898"/>
          </a:xfr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AC0E9D6-2F9B-A14E-A819-CDF340EC91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0717" y="2978461"/>
            <a:ext cx="3807854" cy="33273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FB947AF-8D61-B74D-8222-D71A6F9412BF}"/>
              </a:ext>
            </a:extLst>
          </p:cNvPr>
          <p:cNvSpPr txBox="1"/>
          <p:nvPr/>
        </p:nvSpPr>
        <p:spPr>
          <a:xfrm>
            <a:off x="2326001" y="5638002"/>
            <a:ext cx="20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Espada (valentia)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4D6D59-6427-DA45-BCCC-8449553413B0}"/>
              </a:ext>
            </a:extLst>
          </p:cNvPr>
          <p:cNvSpPr txBox="1"/>
          <p:nvPr/>
        </p:nvSpPr>
        <p:spPr>
          <a:xfrm>
            <a:off x="6996920" y="5699629"/>
            <a:ext cx="2069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Espejo (Sabiduría)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964EF07-8613-C846-88A4-99051492BA51}"/>
              </a:ext>
            </a:extLst>
          </p:cNvPr>
          <p:cNvSpPr txBox="1"/>
          <p:nvPr/>
        </p:nvSpPr>
        <p:spPr>
          <a:xfrm>
            <a:off x="5746303" y="3128513"/>
            <a:ext cx="2069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Tesoro (Misericordia)</a:t>
            </a:r>
          </a:p>
        </p:txBody>
      </p:sp>
    </p:spTree>
    <p:extLst>
      <p:ext uri="{BB962C8B-B14F-4D97-AF65-F5344CB8AC3E}">
        <p14:creationId xmlns:p14="http://schemas.microsoft.com/office/powerpoint/2010/main" val="3789382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1ACCA4-79A2-B140-83EF-AF4CBE9B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                 Emperador plantando arroz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6566EBD-3BB5-C242-9C9F-4F8F36041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0702" y="1918357"/>
            <a:ext cx="6792685" cy="476080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A043C5E-8818-154A-B7B8-0ECF2108C6EF}"/>
              </a:ext>
            </a:extLst>
          </p:cNvPr>
          <p:cNvSpPr txBox="1"/>
          <p:nvPr/>
        </p:nvSpPr>
        <p:spPr>
          <a:xfrm>
            <a:off x="7990114" y="97971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72162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66</Words>
  <Application>Microsoft Office PowerPoint</Application>
  <PresentationFormat>Panorámica</PresentationFormat>
  <Paragraphs>12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La población de Japón y el número de creyentes</vt:lpstr>
      <vt:lpstr>   Amaterasu Omikami   y   muchos dioses                                             (8 millones de dioses)</vt:lpstr>
      <vt:lpstr>                Adoración a la Naturaleza</vt:lpstr>
      <vt:lpstr>                            Matsuri         Gion-matsuri   y    Matsuri de barrio</vt:lpstr>
      <vt:lpstr>       Declaración de ser Emperador humano</vt:lpstr>
      <vt:lpstr>             Entronización del Emperador</vt:lpstr>
      <vt:lpstr>  </vt:lpstr>
      <vt:lpstr>                 Emperador plantando arroz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pobulación de Japón y el Número de creyantes</dc:title>
  <dc:creator>Shigemi Mizuguchi</dc:creator>
  <cp:lastModifiedBy>Cristian Remedi</cp:lastModifiedBy>
  <cp:revision>13</cp:revision>
  <dcterms:created xsi:type="dcterms:W3CDTF">2020-06-20T18:25:05Z</dcterms:created>
  <dcterms:modified xsi:type="dcterms:W3CDTF">2020-06-23T02:20:00Z</dcterms:modified>
</cp:coreProperties>
</file>