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Bahiana" panose="020B0604020202020204" charset="0"/>
      <p:regular r:id="rId19"/>
    </p:embeddedFont>
    <p:embeddedFont>
      <p:font typeface="Barlow" panose="020B0604020202020204" charset="0"/>
      <p:regular r:id="rId20"/>
      <p:bold r:id="rId21"/>
      <p:italic r:id="rId22"/>
      <p:boldItalic r:id="rId23"/>
    </p:embeddedFont>
    <p:embeddedFont>
      <p:font typeface="Barlow Semi Condensed" panose="020B0604020202020204" charset="0"/>
      <p:regular r:id="rId24"/>
      <p:bold r:id="rId25"/>
      <p:italic r:id="rId26"/>
      <p:boldItalic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 Black" panose="020B0604020202020204" charset="0"/>
      <p:bold r:id="rId36"/>
      <p:boldItalic r:id="rId37"/>
    </p:embeddedFont>
    <p:embeddedFont>
      <p:font typeface="Roboto Slab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9zPZtf+E4qdZlzUiyc7GuX7h7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9"/>
          <p:cNvGrpSpPr/>
          <p:nvPr/>
        </p:nvGrpSpPr>
        <p:grpSpPr>
          <a:xfrm>
            <a:off x="-7400" y="-606"/>
            <a:ext cx="9162070" cy="5153279"/>
            <a:chOff x="237825" y="848600"/>
            <a:chExt cx="7142800" cy="4017525"/>
          </a:xfrm>
        </p:grpSpPr>
        <p:sp>
          <p:nvSpPr>
            <p:cNvPr id="10" name="Google Shape;10;p19"/>
            <p:cNvSpPr/>
            <p:nvPr/>
          </p:nvSpPr>
          <p:spPr>
            <a:xfrm>
              <a:off x="238125" y="848600"/>
              <a:ext cx="2462475" cy="4017525"/>
            </a:xfrm>
            <a:custGeom>
              <a:avLst/>
              <a:gdLst/>
              <a:ahLst/>
              <a:cxnLst/>
              <a:rect l="l" t="t" r="r" b="b"/>
              <a:pathLst>
                <a:path w="98499" h="160701" extrusionOk="0">
                  <a:moveTo>
                    <a:pt x="59867" y="2671"/>
                  </a:moveTo>
                  <a:lnTo>
                    <a:pt x="59867" y="2671"/>
                  </a:lnTo>
                  <a:cubicBezTo>
                    <a:pt x="59220" y="3763"/>
                    <a:pt x="58704" y="4960"/>
                    <a:pt x="58333" y="6218"/>
                  </a:cubicBezTo>
                  <a:cubicBezTo>
                    <a:pt x="57640" y="6126"/>
                    <a:pt x="56936" y="6078"/>
                    <a:pt x="56227" y="6078"/>
                  </a:cubicBezTo>
                  <a:cubicBezTo>
                    <a:pt x="55241" y="6078"/>
                    <a:pt x="54246" y="6170"/>
                    <a:pt x="53260" y="6362"/>
                  </a:cubicBezTo>
                  <a:cubicBezTo>
                    <a:pt x="52019" y="6602"/>
                    <a:pt x="50840" y="7009"/>
                    <a:pt x="49713" y="7506"/>
                  </a:cubicBezTo>
                  <a:cubicBezTo>
                    <a:pt x="48827" y="6475"/>
                    <a:pt x="48029" y="5386"/>
                    <a:pt x="47275" y="4295"/>
                  </a:cubicBezTo>
                  <a:lnTo>
                    <a:pt x="59867" y="2671"/>
                  </a:lnTo>
                  <a:close/>
                  <a:moveTo>
                    <a:pt x="23566" y="2893"/>
                  </a:moveTo>
                  <a:lnTo>
                    <a:pt x="29143" y="6566"/>
                  </a:lnTo>
                  <a:lnTo>
                    <a:pt x="15754" y="11148"/>
                  </a:lnTo>
                  <a:cubicBezTo>
                    <a:pt x="14700" y="9614"/>
                    <a:pt x="13741" y="8063"/>
                    <a:pt x="12873" y="6530"/>
                  </a:cubicBezTo>
                  <a:lnTo>
                    <a:pt x="23566" y="2893"/>
                  </a:lnTo>
                  <a:close/>
                  <a:moveTo>
                    <a:pt x="76268" y="11573"/>
                  </a:moveTo>
                  <a:cubicBezTo>
                    <a:pt x="76951" y="11573"/>
                    <a:pt x="77556" y="11903"/>
                    <a:pt x="77963" y="12400"/>
                  </a:cubicBezTo>
                  <a:cubicBezTo>
                    <a:pt x="76909" y="13401"/>
                    <a:pt x="75897" y="14413"/>
                    <a:pt x="74897" y="15467"/>
                  </a:cubicBezTo>
                  <a:cubicBezTo>
                    <a:pt x="74399" y="15060"/>
                    <a:pt x="74087" y="14449"/>
                    <a:pt x="74087" y="13766"/>
                  </a:cubicBezTo>
                  <a:cubicBezTo>
                    <a:pt x="74087" y="12568"/>
                    <a:pt x="75065" y="11573"/>
                    <a:pt x="76268" y="11573"/>
                  </a:cubicBezTo>
                  <a:close/>
                  <a:moveTo>
                    <a:pt x="31468" y="8099"/>
                  </a:moveTo>
                  <a:lnTo>
                    <a:pt x="37044" y="11795"/>
                  </a:lnTo>
                  <a:lnTo>
                    <a:pt x="20685" y="17390"/>
                  </a:lnTo>
                  <a:cubicBezTo>
                    <a:pt x="19391" y="15983"/>
                    <a:pt x="18175" y="14509"/>
                    <a:pt x="17084" y="13028"/>
                  </a:cubicBezTo>
                  <a:lnTo>
                    <a:pt x="31468" y="8099"/>
                  </a:lnTo>
                  <a:close/>
                  <a:moveTo>
                    <a:pt x="76268" y="7913"/>
                  </a:moveTo>
                  <a:cubicBezTo>
                    <a:pt x="78018" y="7913"/>
                    <a:pt x="79586" y="8692"/>
                    <a:pt x="80659" y="9926"/>
                  </a:cubicBezTo>
                  <a:cubicBezTo>
                    <a:pt x="80312" y="10244"/>
                    <a:pt x="79940" y="10573"/>
                    <a:pt x="79569" y="10908"/>
                  </a:cubicBezTo>
                  <a:cubicBezTo>
                    <a:pt x="78778" y="9962"/>
                    <a:pt x="77598" y="9375"/>
                    <a:pt x="76268" y="9375"/>
                  </a:cubicBezTo>
                  <a:cubicBezTo>
                    <a:pt x="73848" y="9375"/>
                    <a:pt x="71872" y="11352"/>
                    <a:pt x="71872" y="13766"/>
                  </a:cubicBezTo>
                  <a:cubicBezTo>
                    <a:pt x="71872" y="15077"/>
                    <a:pt x="72464" y="16282"/>
                    <a:pt x="73404" y="17072"/>
                  </a:cubicBezTo>
                  <a:cubicBezTo>
                    <a:pt x="73069" y="17443"/>
                    <a:pt x="72740" y="17809"/>
                    <a:pt x="72422" y="18162"/>
                  </a:cubicBezTo>
                  <a:cubicBezTo>
                    <a:pt x="71189" y="17090"/>
                    <a:pt x="70410" y="15521"/>
                    <a:pt x="70410" y="13766"/>
                  </a:cubicBezTo>
                  <a:cubicBezTo>
                    <a:pt x="70410" y="10537"/>
                    <a:pt x="73033" y="7913"/>
                    <a:pt x="76268" y="7913"/>
                  </a:cubicBezTo>
                  <a:close/>
                  <a:moveTo>
                    <a:pt x="39356" y="13323"/>
                  </a:moveTo>
                  <a:lnTo>
                    <a:pt x="41991" y="15060"/>
                  </a:lnTo>
                  <a:cubicBezTo>
                    <a:pt x="41477" y="16132"/>
                    <a:pt x="41070" y="17258"/>
                    <a:pt x="40812" y="18420"/>
                  </a:cubicBezTo>
                  <a:lnTo>
                    <a:pt x="39074" y="19013"/>
                  </a:lnTo>
                  <a:cubicBezTo>
                    <a:pt x="35145" y="17941"/>
                    <a:pt x="31209" y="17479"/>
                    <a:pt x="27459" y="17390"/>
                  </a:cubicBezTo>
                  <a:lnTo>
                    <a:pt x="39356" y="13323"/>
                  </a:lnTo>
                  <a:close/>
                  <a:moveTo>
                    <a:pt x="76268" y="4241"/>
                  </a:moveTo>
                  <a:cubicBezTo>
                    <a:pt x="79143" y="4241"/>
                    <a:pt x="81714" y="5535"/>
                    <a:pt x="83468" y="7548"/>
                  </a:cubicBezTo>
                  <a:cubicBezTo>
                    <a:pt x="83080" y="7860"/>
                    <a:pt x="82707" y="8170"/>
                    <a:pt x="82342" y="8488"/>
                  </a:cubicBezTo>
                  <a:cubicBezTo>
                    <a:pt x="80863" y="6787"/>
                    <a:pt x="78682" y="5715"/>
                    <a:pt x="76268" y="5715"/>
                  </a:cubicBezTo>
                  <a:cubicBezTo>
                    <a:pt x="71836" y="5715"/>
                    <a:pt x="68217" y="9315"/>
                    <a:pt x="68217" y="13766"/>
                  </a:cubicBezTo>
                  <a:cubicBezTo>
                    <a:pt x="68217" y="16185"/>
                    <a:pt x="69284" y="18348"/>
                    <a:pt x="70985" y="19821"/>
                  </a:cubicBezTo>
                  <a:cubicBezTo>
                    <a:pt x="70673" y="20211"/>
                    <a:pt x="70356" y="20583"/>
                    <a:pt x="70044" y="20948"/>
                  </a:cubicBezTo>
                  <a:cubicBezTo>
                    <a:pt x="68032" y="19217"/>
                    <a:pt x="66755" y="16630"/>
                    <a:pt x="66755" y="13766"/>
                  </a:cubicBezTo>
                  <a:cubicBezTo>
                    <a:pt x="66755" y="8524"/>
                    <a:pt x="71021" y="4241"/>
                    <a:pt x="76268" y="4241"/>
                  </a:cubicBezTo>
                  <a:close/>
                  <a:moveTo>
                    <a:pt x="13077" y="21062"/>
                  </a:moveTo>
                  <a:lnTo>
                    <a:pt x="14149" y="25087"/>
                  </a:lnTo>
                  <a:lnTo>
                    <a:pt x="14149" y="25087"/>
                  </a:lnTo>
                  <a:lnTo>
                    <a:pt x="7835" y="22428"/>
                  </a:lnTo>
                  <a:cubicBezTo>
                    <a:pt x="7818" y="22409"/>
                    <a:pt x="7818" y="22409"/>
                    <a:pt x="7818" y="22392"/>
                  </a:cubicBezTo>
                  <a:cubicBezTo>
                    <a:pt x="9165" y="22002"/>
                    <a:pt x="10956" y="21505"/>
                    <a:pt x="13077" y="21062"/>
                  </a:cubicBezTo>
                  <a:close/>
                  <a:moveTo>
                    <a:pt x="19815" y="19972"/>
                  </a:moveTo>
                  <a:lnTo>
                    <a:pt x="22051" y="28411"/>
                  </a:lnTo>
                  <a:lnTo>
                    <a:pt x="16713" y="26160"/>
                  </a:lnTo>
                  <a:lnTo>
                    <a:pt x="15258" y="20636"/>
                  </a:lnTo>
                  <a:cubicBezTo>
                    <a:pt x="16677" y="20379"/>
                    <a:pt x="18211" y="20158"/>
                    <a:pt x="19815" y="19972"/>
                  </a:cubicBezTo>
                  <a:close/>
                  <a:moveTo>
                    <a:pt x="56320" y="8267"/>
                  </a:moveTo>
                  <a:cubicBezTo>
                    <a:pt x="56842" y="8267"/>
                    <a:pt x="57374" y="8303"/>
                    <a:pt x="57890" y="8375"/>
                  </a:cubicBezTo>
                  <a:cubicBezTo>
                    <a:pt x="57800" y="9022"/>
                    <a:pt x="57747" y="9686"/>
                    <a:pt x="57747" y="10369"/>
                  </a:cubicBezTo>
                  <a:cubicBezTo>
                    <a:pt x="57747" y="11184"/>
                    <a:pt x="57819" y="11975"/>
                    <a:pt x="57949" y="12771"/>
                  </a:cubicBezTo>
                  <a:cubicBezTo>
                    <a:pt x="54811" y="13437"/>
                    <a:pt x="52091" y="15245"/>
                    <a:pt x="50301" y="17924"/>
                  </a:cubicBezTo>
                  <a:cubicBezTo>
                    <a:pt x="48455" y="20636"/>
                    <a:pt x="47791" y="23926"/>
                    <a:pt x="48419" y="27136"/>
                  </a:cubicBezTo>
                  <a:cubicBezTo>
                    <a:pt x="48455" y="27286"/>
                    <a:pt x="48491" y="27429"/>
                    <a:pt x="48533" y="27579"/>
                  </a:cubicBezTo>
                  <a:cubicBezTo>
                    <a:pt x="47551" y="27764"/>
                    <a:pt x="46592" y="28059"/>
                    <a:pt x="45652" y="28447"/>
                  </a:cubicBezTo>
                  <a:cubicBezTo>
                    <a:pt x="45281" y="28598"/>
                    <a:pt x="44910" y="28784"/>
                    <a:pt x="44543" y="28963"/>
                  </a:cubicBezTo>
                  <a:cubicBezTo>
                    <a:pt x="43747" y="27634"/>
                    <a:pt x="43160" y="26160"/>
                    <a:pt x="42842" y="24573"/>
                  </a:cubicBezTo>
                  <a:cubicBezTo>
                    <a:pt x="41405" y="17169"/>
                    <a:pt x="46257" y="9962"/>
                    <a:pt x="53685" y="8524"/>
                  </a:cubicBezTo>
                  <a:cubicBezTo>
                    <a:pt x="54548" y="8356"/>
                    <a:pt x="55433" y="8267"/>
                    <a:pt x="56320" y="8267"/>
                  </a:cubicBezTo>
                  <a:close/>
                  <a:moveTo>
                    <a:pt x="6931" y="24441"/>
                  </a:moveTo>
                  <a:lnTo>
                    <a:pt x="13298" y="27117"/>
                  </a:lnTo>
                  <a:lnTo>
                    <a:pt x="9680" y="29166"/>
                  </a:lnTo>
                  <a:cubicBezTo>
                    <a:pt x="8518" y="27322"/>
                    <a:pt x="7595" y="25680"/>
                    <a:pt x="6931" y="24441"/>
                  </a:cubicBezTo>
                  <a:close/>
                  <a:moveTo>
                    <a:pt x="26024" y="19619"/>
                  </a:moveTo>
                  <a:cubicBezTo>
                    <a:pt x="26263" y="19619"/>
                    <a:pt x="26501" y="19621"/>
                    <a:pt x="26741" y="19624"/>
                  </a:cubicBezTo>
                  <a:lnTo>
                    <a:pt x="29958" y="31718"/>
                  </a:lnTo>
                  <a:lnTo>
                    <a:pt x="24620" y="29484"/>
                  </a:lnTo>
                  <a:lnTo>
                    <a:pt x="22032" y="19768"/>
                  </a:lnTo>
                  <a:cubicBezTo>
                    <a:pt x="23322" y="19676"/>
                    <a:pt x="24663" y="19619"/>
                    <a:pt x="26024" y="19619"/>
                  </a:cubicBezTo>
                  <a:close/>
                  <a:moveTo>
                    <a:pt x="58447" y="14916"/>
                  </a:moveTo>
                  <a:cubicBezTo>
                    <a:pt x="59831" y="19271"/>
                    <a:pt x="63119" y="22763"/>
                    <a:pt x="67349" y="24422"/>
                  </a:cubicBezTo>
                  <a:cubicBezTo>
                    <a:pt x="65557" y="26843"/>
                    <a:pt x="63874" y="29334"/>
                    <a:pt x="62323" y="31922"/>
                  </a:cubicBezTo>
                  <a:cubicBezTo>
                    <a:pt x="60904" y="30443"/>
                    <a:pt x="59184" y="29262"/>
                    <a:pt x="57225" y="28447"/>
                  </a:cubicBezTo>
                  <a:cubicBezTo>
                    <a:pt x="55384" y="27681"/>
                    <a:pt x="53441" y="27302"/>
                    <a:pt x="51498" y="27302"/>
                  </a:cubicBezTo>
                  <a:cubicBezTo>
                    <a:pt x="51240" y="27302"/>
                    <a:pt x="50983" y="27308"/>
                    <a:pt x="50725" y="27322"/>
                  </a:cubicBezTo>
                  <a:cubicBezTo>
                    <a:pt x="50672" y="27117"/>
                    <a:pt x="50617" y="26932"/>
                    <a:pt x="50581" y="26729"/>
                  </a:cubicBezTo>
                  <a:cubicBezTo>
                    <a:pt x="50061" y="24070"/>
                    <a:pt x="50617" y="21391"/>
                    <a:pt x="52134" y="19138"/>
                  </a:cubicBezTo>
                  <a:cubicBezTo>
                    <a:pt x="53608" y="16946"/>
                    <a:pt x="55842" y="15449"/>
                    <a:pt x="58447" y="14916"/>
                  </a:cubicBezTo>
                  <a:close/>
                  <a:moveTo>
                    <a:pt x="36307" y="20619"/>
                  </a:moveTo>
                  <a:lnTo>
                    <a:pt x="36307" y="20619"/>
                  </a:lnTo>
                  <a:cubicBezTo>
                    <a:pt x="37673" y="20912"/>
                    <a:pt x="39038" y="21266"/>
                    <a:pt x="40404" y="21709"/>
                  </a:cubicBezTo>
                  <a:cubicBezTo>
                    <a:pt x="40387" y="22799"/>
                    <a:pt x="40482" y="23907"/>
                    <a:pt x="40705" y="24997"/>
                  </a:cubicBezTo>
                  <a:cubicBezTo>
                    <a:pt x="41051" y="26860"/>
                    <a:pt x="41734" y="28580"/>
                    <a:pt x="42657" y="30108"/>
                  </a:cubicBezTo>
                  <a:cubicBezTo>
                    <a:pt x="41495" y="30940"/>
                    <a:pt x="40459" y="31922"/>
                    <a:pt x="39596" y="33025"/>
                  </a:cubicBezTo>
                  <a:lnTo>
                    <a:pt x="36307" y="20619"/>
                  </a:lnTo>
                  <a:close/>
                  <a:moveTo>
                    <a:pt x="15869" y="28190"/>
                  </a:moveTo>
                  <a:lnTo>
                    <a:pt x="21200" y="30424"/>
                  </a:lnTo>
                  <a:lnTo>
                    <a:pt x="13610" y="34726"/>
                  </a:lnTo>
                  <a:cubicBezTo>
                    <a:pt x="12615" y="33450"/>
                    <a:pt x="11711" y="32198"/>
                    <a:pt x="10896" y="30993"/>
                  </a:cubicBezTo>
                  <a:lnTo>
                    <a:pt x="15869" y="28190"/>
                  </a:lnTo>
                  <a:close/>
                  <a:moveTo>
                    <a:pt x="29029" y="19678"/>
                  </a:moveTo>
                  <a:lnTo>
                    <a:pt x="29029" y="19678"/>
                  </a:lnTo>
                  <a:cubicBezTo>
                    <a:pt x="30641" y="19768"/>
                    <a:pt x="32281" y="19936"/>
                    <a:pt x="33923" y="20175"/>
                  </a:cubicBezTo>
                  <a:lnTo>
                    <a:pt x="37858" y="35038"/>
                  </a:lnTo>
                  <a:lnTo>
                    <a:pt x="32521" y="32809"/>
                  </a:lnTo>
                  <a:lnTo>
                    <a:pt x="29029" y="19678"/>
                  </a:lnTo>
                  <a:close/>
                  <a:moveTo>
                    <a:pt x="23769" y="31515"/>
                  </a:moveTo>
                  <a:lnTo>
                    <a:pt x="29107" y="33749"/>
                  </a:lnTo>
                  <a:lnTo>
                    <a:pt x="18211" y="39931"/>
                  </a:lnTo>
                  <a:cubicBezTo>
                    <a:pt x="17084" y="38787"/>
                    <a:pt x="16013" y="37625"/>
                    <a:pt x="15035" y="36462"/>
                  </a:cubicBezTo>
                  <a:lnTo>
                    <a:pt x="23769" y="31515"/>
                  </a:lnTo>
                  <a:close/>
                  <a:moveTo>
                    <a:pt x="31670" y="34816"/>
                  </a:moveTo>
                  <a:lnTo>
                    <a:pt x="37008" y="37073"/>
                  </a:lnTo>
                  <a:lnTo>
                    <a:pt x="23638" y="44664"/>
                  </a:lnTo>
                  <a:cubicBezTo>
                    <a:pt x="22308" y="43663"/>
                    <a:pt x="21056" y="42608"/>
                    <a:pt x="19870" y="41518"/>
                  </a:cubicBezTo>
                  <a:lnTo>
                    <a:pt x="31670" y="34816"/>
                  </a:lnTo>
                  <a:close/>
                  <a:moveTo>
                    <a:pt x="55878" y="42076"/>
                  </a:moveTo>
                  <a:cubicBezTo>
                    <a:pt x="56249" y="42076"/>
                    <a:pt x="56584" y="42165"/>
                    <a:pt x="56896" y="42315"/>
                  </a:cubicBezTo>
                  <a:cubicBezTo>
                    <a:pt x="56303" y="43645"/>
                    <a:pt x="55751" y="44975"/>
                    <a:pt x="55236" y="46323"/>
                  </a:cubicBezTo>
                  <a:cubicBezTo>
                    <a:pt x="54625" y="46138"/>
                    <a:pt x="54104" y="45693"/>
                    <a:pt x="53846" y="45082"/>
                  </a:cubicBezTo>
                  <a:cubicBezTo>
                    <a:pt x="53625" y="44532"/>
                    <a:pt x="53625" y="43974"/>
                    <a:pt x="53865" y="43423"/>
                  </a:cubicBezTo>
                  <a:cubicBezTo>
                    <a:pt x="54086" y="42867"/>
                    <a:pt x="54493" y="42464"/>
                    <a:pt x="55051" y="42243"/>
                  </a:cubicBezTo>
                  <a:cubicBezTo>
                    <a:pt x="55308" y="42130"/>
                    <a:pt x="55584" y="42076"/>
                    <a:pt x="55878" y="42076"/>
                  </a:cubicBezTo>
                  <a:close/>
                  <a:moveTo>
                    <a:pt x="31767" y="46395"/>
                  </a:moveTo>
                  <a:cubicBezTo>
                    <a:pt x="31772" y="46401"/>
                    <a:pt x="31784" y="46412"/>
                    <a:pt x="31797" y="46431"/>
                  </a:cubicBezTo>
                  <a:cubicBezTo>
                    <a:pt x="31784" y="46418"/>
                    <a:pt x="31778" y="46407"/>
                    <a:pt x="31767" y="46395"/>
                  </a:cubicBezTo>
                  <a:close/>
                  <a:moveTo>
                    <a:pt x="31803" y="46442"/>
                  </a:moveTo>
                  <a:cubicBezTo>
                    <a:pt x="31810" y="46455"/>
                    <a:pt x="31815" y="46464"/>
                    <a:pt x="31822" y="46473"/>
                  </a:cubicBezTo>
                  <a:lnTo>
                    <a:pt x="31822" y="46473"/>
                  </a:lnTo>
                  <a:cubicBezTo>
                    <a:pt x="31814" y="46462"/>
                    <a:pt x="31807" y="46451"/>
                    <a:pt x="31803" y="46442"/>
                  </a:cubicBezTo>
                  <a:close/>
                  <a:moveTo>
                    <a:pt x="31833" y="46484"/>
                  </a:moveTo>
                  <a:lnTo>
                    <a:pt x="31833" y="46484"/>
                  </a:lnTo>
                  <a:cubicBezTo>
                    <a:pt x="31850" y="46509"/>
                    <a:pt x="31869" y="46539"/>
                    <a:pt x="31892" y="46575"/>
                  </a:cubicBezTo>
                  <a:cubicBezTo>
                    <a:pt x="31869" y="46545"/>
                    <a:pt x="31850" y="46514"/>
                    <a:pt x="31833" y="46484"/>
                  </a:cubicBezTo>
                  <a:close/>
                  <a:moveTo>
                    <a:pt x="32073" y="46844"/>
                  </a:moveTo>
                  <a:cubicBezTo>
                    <a:pt x="32080" y="46854"/>
                    <a:pt x="32086" y="46863"/>
                    <a:pt x="32090" y="46874"/>
                  </a:cubicBezTo>
                  <a:cubicBezTo>
                    <a:pt x="32083" y="46864"/>
                    <a:pt x="32078" y="46854"/>
                    <a:pt x="32073" y="46844"/>
                  </a:cubicBezTo>
                  <a:close/>
                  <a:moveTo>
                    <a:pt x="32143" y="46948"/>
                  </a:moveTo>
                  <a:cubicBezTo>
                    <a:pt x="32163" y="46977"/>
                    <a:pt x="32181" y="47003"/>
                    <a:pt x="32198" y="47029"/>
                  </a:cubicBezTo>
                  <a:cubicBezTo>
                    <a:pt x="32177" y="47000"/>
                    <a:pt x="32160" y="46973"/>
                    <a:pt x="32143" y="46948"/>
                  </a:cubicBezTo>
                  <a:close/>
                  <a:moveTo>
                    <a:pt x="36547" y="39859"/>
                  </a:moveTo>
                  <a:lnTo>
                    <a:pt x="36547" y="39859"/>
                  </a:lnTo>
                  <a:cubicBezTo>
                    <a:pt x="36307" y="41297"/>
                    <a:pt x="36254" y="42776"/>
                    <a:pt x="36433" y="44256"/>
                  </a:cubicBezTo>
                  <a:cubicBezTo>
                    <a:pt x="34791" y="44681"/>
                    <a:pt x="33204" y="45383"/>
                    <a:pt x="31748" y="46359"/>
                  </a:cubicBezTo>
                  <a:cubicBezTo>
                    <a:pt x="30880" y="46915"/>
                    <a:pt x="30083" y="47557"/>
                    <a:pt x="29364" y="48281"/>
                  </a:cubicBezTo>
                  <a:cubicBezTo>
                    <a:pt x="28070" y="47598"/>
                    <a:pt x="26812" y="46857"/>
                    <a:pt x="25615" y="46066"/>
                  </a:cubicBezTo>
                  <a:lnTo>
                    <a:pt x="36547" y="39859"/>
                  </a:lnTo>
                  <a:close/>
                  <a:moveTo>
                    <a:pt x="55878" y="38403"/>
                  </a:moveTo>
                  <a:cubicBezTo>
                    <a:pt x="56782" y="38403"/>
                    <a:pt x="57669" y="38626"/>
                    <a:pt x="58447" y="38991"/>
                  </a:cubicBezTo>
                  <a:cubicBezTo>
                    <a:pt x="58244" y="39434"/>
                    <a:pt x="58021" y="39877"/>
                    <a:pt x="57819" y="40321"/>
                  </a:cubicBezTo>
                  <a:cubicBezTo>
                    <a:pt x="57225" y="40028"/>
                    <a:pt x="56561" y="39859"/>
                    <a:pt x="55878" y="39859"/>
                  </a:cubicBezTo>
                  <a:cubicBezTo>
                    <a:pt x="55308" y="39859"/>
                    <a:pt x="54733" y="39992"/>
                    <a:pt x="54200" y="40213"/>
                  </a:cubicBezTo>
                  <a:cubicBezTo>
                    <a:pt x="53110" y="40656"/>
                    <a:pt x="52278" y="41483"/>
                    <a:pt x="51834" y="42572"/>
                  </a:cubicBezTo>
                  <a:cubicBezTo>
                    <a:pt x="51372" y="43681"/>
                    <a:pt x="51372" y="44825"/>
                    <a:pt x="51816" y="45934"/>
                  </a:cubicBezTo>
                  <a:cubicBezTo>
                    <a:pt x="52314" y="47114"/>
                    <a:pt x="53277" y="47999"/>
                    <a:pt x="54440" y="48389"/>
                  </a:cubicBezTo>
                  <a:cubicBezTo>
                    <a:pt x="54272" y="48851"/>
                    <a:pt x="54128" y="49312"/>
                    <a:pt x="53960" y="49774"/>
                  </a:cubicBezTo>
                  <a:cubicBezTo>
                    <a:pt x="52409" y="49240"/>
                    <a:pt x="51115" y="48079"/>
                    <a:pt x="50468" y="46490"/>
                  </a:cubicBezTo>
                  <a:cubicBezTo>
                    <a:pt x="49881" y="45047"/>
                    <a:pt x="49881" y="43459"/>
                    <a:pt x="50468" y="42022"/>
                  </a:cubicBezTo>
                  <a:cubicBezTo>
                    <a:pt x="51079" y="40560"/>
                    <a:pt x="52206" y="39453"/>
                    <a:pt x="53644" y="38842"/>
                  </a:cubicBezTo>
                  <a:cubicBezTo>
                    <a:pt x="54368" y="38547"/>
                    <a:pt x="55104" y="38403"/>
                    <a:pt x="55878" y="38403"/>
                  </a:cubicBezTo>
                  <a:close/>
                  <a:moveTo>
                    <a:pt x="26633" y="49276"/>
                  </a:moveTo>
                  <a:cubicBezTo>
                    <a:pt x="27034" y="49516"/>
                    <a:pt x="27459" y="49755"/>
                    <a:pt x="27885" y="49976"/>
                  </a:cubicBezTo>
                  <a:cubicBezTo>
                    <a:pt x="27699" y="50216"/>
                    <a:pt x="27520" y="50456"/>
                    <a:pt x="27352" y="50695"/>
                  </a:cubicBezTo>
                  <a:lnTo>
                    <a:pt x="26633" y="49276"/>
                  </a:lnTo>
                  <a:close/>
                  <a:moveTo>
                    <a:pt x="55859" y="34744"/>
                  </a:moveTo>
                  <a:cubicBezTo>
                    <a:pt x="57357" y="34744"/>
                    <a:pt x="58819" y="35096"/>
                    <a:pt x="60125" y="35743"/>
                  </a:cubicBezTo>
                  <a:cubicBezTo>
                    <a:pt x="59884" y="36188"/>
                    <a:pt x="59663" y="36613"/>
                    <a:pt x="59442" y="37032"/>
                  </a:cubicBezTo>
                  <a:cubicBezTo>
                    <a:pt x="58352" y="36498"/>
                    <a:pt x="57136" y="36205"/>
                    <a:pt x="55878" y="36205"/>
                  </a:cubicBezTo>
                  <a:cubicBezTo>
                    <a:pt x="54830" y="36205"/>
                    <a:pt x="53793" y="36409"/>
                    <a:pt x="52798" y="36810"/>
                  </a:cubicBezTo>
                  <a:cubicBezTo>
                    <a:pt x="50821" y="37643"/>
                    <a:pt x="49270" y="39177"/>
                    <a:pt x="48438" y="41171"/>
                  </a:cubicBezTo>
                  <a:cubicBezTo>
                    <a:pt x="47628" y="43166"/>
                    <a:pt x="47605" y="45347"/>
                    <a:pt x="48438" y="47335"/>
                  </a:cubicBezTo>
                  <a:cubicBezTo>
                    <a:pt x="49342" y="49516"/>
                    <a:pt x="51115" y="51139"/>
                    <a:pt x="53260" y="51881"/>
                  </a:cubicBezTo>
                  <a:cubicBezTo>
                    <a:pt x="53110" y="52343"/>
                    <a:pt x="52978" y="52804"/>
                    <a:pt x="52834" y="53266"/>
                  </a:cubicBezTo>
                  <a:cubicBezTo>
                    <a:pt x="52630" y="53194"/>
                    <a:pt x="52427" y="53133"/>
                    <a:pt x="52223" y="53044"/>
                  </a:cubicBezTo>
                  <a:cubicBezTo>
                    <a:pt x="49881" y="52068"/>
                    <a:pt x="48048" y="50235"/>
                    <a:pt x="47089" y="47892"/>
                  </a:cubicBezTo>
                  <a:cubicBezTo>
                    <a:pt x="46113" y="45544"/>
                    <a:pt x="46113" y="42962"/>
                    <a:pt x="47089" y="40614"/>
                  </a:cubicBezTo>
                  <a:cubicBezTo>
                    <a:pt x="48065" y="38254"/>
                    <a:pt x="49898" y="36426"/>
                    <a:pt x="52242" y="35463"/>
                  </a:cubicBezTo>
                  <a:cubicBezTo>
                    <a:pt x="53421" y="34966"/>
                    <a:pt x="54661" y="34744"/>
                    <a:pt x="55859" y="34744"/>
                  </a:cubicBezTo>
                  <a:close/>
                  <a:moveTo>
                    <a:pt x="51432" y="29484"/>
                  </a:moveTo>
                  <a:cubicBezTo>
                    <a:pt x="53110" y="29484"/>
                    <a:pt x="54794" y="29813"/>
                    <a:pt x="56381" y="30479"/>
                  </a:cubicBezTo>
                  <a:cubicBezTo>
                    <a:pt x="58172" y="31215"/>
                    <a:pt x="59723" y="32342"/>
                    <a:pt x="60993" y="33731"/>
                  </a:cubicBezTo>
                  <a:cubicBezTo>
                    <a:pt x="60789" y="33617"/>
                    <a:pt x="60586" y="33528"/>
                    <a:pt x="60365" y="33432"/>
                  </a:cubicBezTo>
                  <a:cubicBezTo>
                    <a:pt x="58927" y="32833"/>
                    <a:pt x="57408" y="32533"/>
                    <a:pt x="55887" y="32533"/>
                  </a:cubicBezTo>
                  <a:cubicBezTo>
                    <a:pt x="54365" y="32533"/>
                    <a:pt x="52841" y="32833"/>
                    <a:pt x="51391" y="33432"/>
                  </a:cubicBezTo>
                  <a:cubicBezTo>
                    <a:pt x="48510" y="34618"/>
                    <a:pt x="46257" y="36871"/>
                    <a:pt x="45059" y="39769"/>
                  </a:cubicBezTo>
                  <a:cubicBezTo>
                    <a:pt x="43860" y="42651"/>
                    <a:pt x="43860" y="45843"/>
                    <a:pt x="45041" y="48743"/>
                  </a:cubicBezTo>
                  <a:cubicBezTo>
                    <a:pt x="46240" y="51624"/>
                    <a:pt x="48491" y="53877"/>
                    <a:pt x="51391" y="55074"/>
                  </a:cubicBezTo>
                  <a:cubicBezTo>
                    <a:pt x="51595" y="55165"/>
                    <a:pt x="51798" y="55224"/>
                    <a:pt x="52019" y="55296"/>
                  </a:cubicBezTo>
                  <a:cubicBezTo>
                    <a:pt x="51824" y="55304"/>
                    <a:pt x="51629" y="55309"/>
                    <a:pt x="51434" y="55309"/>
                  </a:cubicBezTo>
                  <a:cubicBezTo>
                    <a:pt x="46368" y="55309"/>
                    <a:pt x="41547" y="52320"/>
                    <a:pt x="39500" y="47360"/>
                  </a:cubicBezTo>
                  <a:cubicBezTo>
                    <a:pt x="36768" y="40764"/>
                    <a:pt x="39907" y="33192"/>
                    <a:pt x="46497" y="30479"/>
                  </a:cubicBezTo>
                  <a:cubicBezTo>
                    <a:pt x="48090" y="29813"/>
                    <a:pt x="49768" y="29484"/>
                    <a:pt x="51432" y="29484"/>
                  </a:cubicBezTo>
                  <a:close/>
                  <a:moveTo>
                    <a:pt x="11304" y="40560"/>
                  </a:moveTo>
                  <a:lnTo>
                    <a:pt x="19151" y="55961"/>
                  </a:lnTo>
                  <a:lnTo>
                    <a:pt x="12580" y="54721"/>
                  </a:lnTo>
                  <a:lnTo>
                    <a:pt x="5673" y="41189"/>
                  </a:lnTo>
                  <a:cubicBezTo>
                    <a:pt x="7500" y="40877"/>
                    <a:pt x="9387" y="40675"/>
                    <a:pt x="11304" y="40560"/>
                  </a:cubicBezTo>
                  <a:close/>
                  <a:moveTo>
                    <a:pt x="13724" y="40470"/>
                  </a:moveTo>
                  <a:cubicBezTo>
                    <a:pt x="14371" y="40470"/>
                    <a:pt x="14999" y="40488"/>
                    <a:pt x="15646" y="40506"/>
                  </a:cubicBezTo>
                  <a:cubicBezTo>
                    <a:pt x="17785" y="42741"/>
                    <a:pt x="20205" y="44939"/>
                    <a:pt x="22955" y="46892"/>
                  </a:cubicBezTo>
                  <a:lnTo>
                    <a:pt x="26058" y="53026"/>
                  </a:lnTo>
                  <a:cubicBezTo>
                    <a:pt x="25579" y="54098"/>
                    <a:pt x="25189" y="55242"/>
                    <a:pt x="24949" y="56440"/>
                  </a:cubicBezTo>
                  <a:cubicBezTo>
                    <a:pt x="24913" y="56644"/>
                    <a:pt x="24896" y="56830"/>
                    <a:pt x="24860" y="57034"/>
                  </a:cubicBezTo>
                  <a:lnTo>
                    <a:pt x="21883" y="56476"/>
                  </a:lnTo>
                  <a:lnTo>
                    <a:pt x="13724" y="40470"/>
                  </a:lnTo>
                  <a:close/>
                  <a:moveTo>
                    <a:pt x="39907" y="52193"/>
                  </a:moveTo>
                  <a:cubicBezTo>
                    <a:pt x="42789" y="55590"/>
                    <a:pt x="47036" y="57531"/>
                    <a:pt x="51451" y="57531"/>
                  </a:cubicBezTo>
                  <a:lnTo>
                    <a:pt x="51673" y="57531"/>
                  </a:lnTo>
                  <a:cubicBezTo>
                    <a:pt x="50929" y="60465"/>
                    <a:pt x="50324" y="63437"/>
                    <a:pt x="49881" y="66486"/>
                  </a:cubicBezTo>
                  <a:cubicBezTo>
                    <a:pt x="47973" y="65660"/>
                    <a:pt x="45934" y="65249"/>
                    <a:pt x="43896" y="65249"/>
                  </a:cubicBezTo>
                  <a:cubicBezTo>
                    <a:pt x="41691" y="65249"/>
                    <a:pt x="39487" y="65731"/>
                    <a:pt x="37451" y="66689"/>
                  </a:cubicBezTo>
                  <a:cubicBezTo>
                    <a:pt x="37319" y="66522"/>
                    <a:pt x="37194" y="66360"/>
                    <a:pt x="37080" y="66193"/>
                  </a:cubicBezTo>
                  <a:cubicBezTo>
                    <a:pt x="35588" y="63940"/>
                    <a:pt x="35049" y="61245"/>
                    <a:pt x="35607" y="58602"/>
                  </a:cubicBezTo>
                  <a:cubicBezTo>
                    <a:pt x="36140" y="55961"/>
                    <a:pt x="37655" y="53691"/>
                    <a:pt x="39907" y="52193"/>
                  </a:cubicBezTo>
                  <a:close/>
                  <a:moveTo>
                    <a:pt x="21482" y="58638"/>
                  </a:moveTo>
                  <a:lnTo>
                    <a:pt x="24639" y="59232"/>
                  </a:lnTo>
                  <a:cubicBezTo>
                    <a:pt x="24620" y="60394"/>
                    <a:pt x="24711" y="61538"/>
                    <a:pt x="24932" y="62664"/>
                  </a:cubicBezTo>
                  <a:lnTo>
                    <a:pt x="23417" y="63993"/>
                  </a:lnTo>
                  <a:cubicBezTo>
                    <a:pt x="19373" y="64527"/>
                    <a:pt x="15568" y="65635"/>
                    <a:pt x="12101" y="67001"/>
                  </a:cubicBezTo>
                  <a:lnTo>
                    <a:pt x="21482" y="58638"/>
                  </a:lnTo>
                  <a:close/>
                  <a:moveTo>
                    <a:pt x="12173" y="56884"/>
                  </a:moveTo>
                  <a:lnTo>
                    <a:pt x="18744" y="58123"/>
                  </a:lnTo>
                  <a:lnTo>
                    <a:pt x="5841" y="69625"/>
                  </a:lnTo>
                  <a:cubicBezTo>
                    <a:pt x="4086" y="68834"/>
                    <a:pt x="2420" y="67947"/>
                    <a:pt x="815" y="67001"/>
                  </a:cubicBezTo>
                  <a:lnTo>
                    <a:pt x="12173" y="56884"/>
                  </a:lnTo>
                  <a:close/>
                  <a:moveTo>
                    <a:pt x="36859" y="46395"/>
                  </a:moveTo>
                  <a:cubicBezTo>
                    <a:pt x="37026" y="47006"/>
                    <a:pt x="37211" y="47598"/>
                    <a:pt x="37470" y="48186"/>
                  </a:cubicBezTo>
                  <a:cubicBezTo>
                    <a:pt x="37786" y="48983"/>
                    <a:pt x="38170" y="49719"/>
                    <a:pt x="38613" y="50421"/>
                  </a:cubicBezTo>
                  <a:cubicBezTo>
                    <a:pt x="35917" y="52229"/>
                    <a:pt x="34091" y="54985"/>
                    <a:pt x="33444" y="58159"/>
                  </a:cubicBezTo>
                  <a:cubicBezTo>
                    <a:pt x="32779" y="61388"/>
                    <a:pt x="33426" y="64659"/>
                    <a:pt x="35234" y="67408"/>
                  </a:cubicBezTo>
                  <a:cubicBezTo>
                    <a:pt x="35331" y="67523"/>
                    <a:pt x="35421" y="67648"/>
                    <a:pt x="35493" y="67762"/>
                  </a:cubicBezTo>
                  <a:cubicBezTo>
                    <a:pt x="34684" y="68314"/>
                    <a:pt x="33904" y="68942"/>
                    <a:pt x="33186" y="69661"/>
                  </a:cubicBezTo>
                  <a:cubicBezTo>
                    <a:pt x="32892" y="69960"/>
                    <a:pt x="32629" y="70254"/>
                    <a:pt x="32353" y="70565"/>
                  </a:cubicBezTo>
                  <a:cubicBezTo>
                    <a:pt x="31120" y="69643"/>
                    <a:pt x="30011" y="68516"/>
                    <a:pt x="29107" y="67151"/>
                  </a:cubicBezTo>
                  <a:cubicBezTo>
                    <a:pt x="27094" y="64101"/>
                    <a:pt x="26370" y="60465"/>
                    <a:pt x="27111" y="56884"/>
                  </a:cubicBezTo>
                  <a:cubicBezTo>
                    <a:pt x="27830" y="53283"/>
                    <a:pt x="29915" y="50199"/>
                    <a:pt x="32964" y="48186"/>
                  </a:cubicBezTo>
                  <a:cubicBezTo>
                    <a:pt x="34180" y="47377"/>
                    <a:pt x="35493" y="46785"/>
                    <a:pt x="36859" y="46395"/>
                  </a:cubicBezTo>
                  <a:close/>
                  <a:moveTo>
                    <a:pt x="25969" y="65953"/>
                  </a:moveTo>
                  <a:cubicBezTo>
                    <a:pt x="26334" y="66780"/>
                    <a:pt x="26759" y="67595"/>
                    <a:pt x="27280" y="68373"/>
                  </a:cubicBezTo>
                  <a:cubicBezTo>
                    <a:pt x="28328" y="69960"/>
                    <a:pt x="29622" y="71290"/>
                    <a:pt x="31059" y="72356"/>
                  </a:cubicBezTo>
                  <a:cubicBezTo>
                    <a:pt x="30233" y="73686"/>
                    <a:pt x="29622" y="75130"/>
                    <a:pt x="29251" y="76603"/>
                  </a:cubicBezTo>
                  <a:lnTo>
                    <a:pt x="21499" y="66558"/>
                  </a:lnTo>
                  <a:cubicBezTo>
                    <a:pt x="22955" y="66265"/>
                    <a:pt x="24452" y="66061"/>
                    <a:pt x="25969" y="65953"/>
                  </a:cubicBezTo>
                  <a:close/>
                  <a:moveTo>
                    <a:pt x="6044" y="72339"/>
                  </a:moveTo>
                  <a:lnTo>
                    <a:pt x="11358" y="79246"/>
                  </a:lnTo>
                  <a:lnTo>
                    <a:pt x="5559" y="79246"/>
                  </a:lnTo>
                  <a:lnTo>
                    <a:pt x="2073" y="74723"/>
                  </a:lnTo>
                  <a:cubicBezTo>
                    <a:pt x="3289" y="73926"/>
                    <a:pt x="4619" y="73136"/>
                    <a:pt x="6044" y="72339"/>
                  </a:cubicBezTo>
                  <a:close/>
                  <a:moveTo>
                    <a:pt x="12286" y="69332"/>
                  </a:moveTo>
                  <a:lnTo>
                    <a:pt x="19930" y="79246"/>
                  </a:lnTo>
                  <a:lnTo>
                    <a:pt x="14149" y="79246"/>
                  </a:lnTo>
                  <a:lnTo>
                    <a:pt x="7998" y="71290"/>
                  </a:lnTo>
                  <a:cubicBezTo>
                    <a:pt x="9364" y="70601"/>
                    <a:pt x="10788" y="69943"/>
                    <a:pt x="12286" y="69332"/>
                  </a:cubicBezTo>
                  <a:close/>
                  <a:moveTo>
                    <a:pt x="19115" y="67079"/>
                  </a:moveTo>
                  <a:lnTo>
                    <a:pt x="28513" y="79246"/>
                  </a:lnTo>
                  <a:lnTo>
                    <a:pt x="22715" y="79246"/>
                  </a:lnTo>
                  <a:lnTo>
                    <a:pt x="14424" y="68499"/>
                  </a:lnTo>
                  <a:cubicBezTo>
                    <a:pt x="15941" y="67966"/>
                    <a:pt x="17509" y="67487"/>
                    <a:pt x="19115" y="67079"/>
                  </a:cubicBezTo>
                  <a:close/>
                  <a:moveTo>
                    <a:pt x="48676" y="78154"/>
                  </a:moveTo>
                  <a:cubicBezTo>
                    <a:pt x="48755" y="78154"/>
                    <a:pt x="48809" y="78173"/>
                    <a:pt x="48881" y="78173"/>
                  </a:cubicBezTo>
                  <a:cubicBezTo>
                    <a:pt x="48863" y="78898"/>
                    <a:pt x="48845" y="79617"/>
                    <a:pt x="48845" y="80354"/>
                  </a:cubicBezTo>
                  <a:cubicBezTo>
                    <a:pt x="48845" y="81073"/>
                    <a:pt x="48863" y="81797"/>
                    <a:pt x="48881" y="82516"/>
                  </a:cubicBezTo>
                  <a:cubicBezTo>
                    <a:pt x="48809" y="82516"/>
                    <a:pt x="48755" y="82534"/>
                    <a:pt x="48676" y="82534"/>
                  </a:cubicBezTo>
                  <a:cubicBezTo>
                    <a:pt x="48090" y="82534"/>
                    <a:pt x="47569" y="82312"/>
                    <a:pt x="47144" y="81887"/>
                  </a:cubicBezTo>
                  <a:cubicBezTo>
                    <a:pt x="46718" y="81461"/>
                    <a:pt x="46497" y="80946"/>
                    <a:pt x="46497" y="80354"/>
                  </a:cubicBezTo>
                  <a:cubicBezTo>
                    <a:pt x="46497" y="79743"/>
                    <a:pt x="46718" y="79227"/>
                    <a:pt x="47144" y="78801"/>
                  </a:cubicBezTo>
                  <a:cubicBezTo>
                    <a:pt x="47569" y="78377"/>
                    <a:pt x="48090" y="78154"/>
                    <a:pt x="48676" y="78154"/>
                  </a:cubicBezTo>
                  <a:close/>
                  <a:moveTo>
                    <a:pt x="48676" y="74501"/>
                  </a:moveTo>
                  <a:cubicBezTo>
                    <a:pt x="48809" y="74501"/>
                    <a:pt x="48917" y="74501"/>
                    <a:pt x="49049" y="74519"/>
                  </a:cubicBezTo>
                  <a:cubicBezTo>
                    <a:pt x="49013" y="74999"/>
                    <a:pt x="48977" y="75478"/>
                    <a:pt x="48952" y="75981"/>
                  </a:cubicBezTo>
                  <a:cubicBezTo>
                    <a:pt x="48863" y="75981"/>
                    <a:pt x="48773" y="75956"/>
                    <a:pt x="48676" y="75956"/>
                  </a:cubicBezTo>
                  <a:cubicBezTo>
                    <a:pt x="47498" y="75956"/>
                    <a:pt x="46425" y="76400"/>
                    <a:pt x="45593" y="77250"/>
                  </a:cubicBezTo>
                  <a:cubicBezTo>
                    <a:pt x="44747" y="78083"/>
                    <a:pt x="44304" y="79155"/>
                    <a:pt x="44304" y="80354"/>
                  </a:cubicBezTo>
                  <a:cubicBezTo>
                    <a:pt x="44304" y="81533"/>
                    <a:pt x="44747" y="82605"/>
                    <a:pt x="45593" y="83457"/>
                  </a:cubicBezTo>
                  <a:cubicBezTo>
                    <a:pt x="46425" y="84289"/>
                    <a:pt x="47498" y="84732"/>
                    <a:pt x="48676" y="84732"/>
                  </a:cubicBezTo>
                  <a:cubicBezTo>
                    <a:pt x="48773" y="84732"/>
                    <a:pt x="48863" y="84714"/>
                    <a:pt x="48952" y="84714"/>
                  </a:cubicBezTo>
                  <a:cubicBezTo>
                    <a:pt x="48977" y="85212"/>
                    <a:pt x="49013" y="85691"/>
                    <a:pt x="49049" y="86188"/>
                  </a:cubicBezTo>
                  <a:cubicBezTo>
                    <a:pt x="48917" y="86188"/>
                    <a:pt x="48809" y="86205"/>
                    <a:pt x="48676" y="86205"/>
                  </a:cubicBezTo>
                  <a:cubicBezTo>
                    <a:pt x="47125" y="86205"/>
                    <a:pt x="45652" y="85602"/>
                    <a:pt x="44543" y="84493"/>
                  </a:cubicBezTo>
                  <a:cubicBezTo>
                    <a:pt x="43436" y="83385"/>
                    <a:pt x="42842" y="81905"/>
                    <a:pt x="42842" y="80354"/>
                  </a:cubicBezTo>
                  <a:cubicBezTo>
                    <a:pt x="42842" y="78784"/>
                    <a:pt x="43436" y="77305"/>
                    <a:pt x="44543" y="76221"/>
                  </a:cubicBezTo>
                  <a:cubicBezTo>
                    <a:pt x="45652" y="75112"/>
                    <a:pt x="47125" y="74501"/>
                    <a:pt x="48676" y="74501"/>
                  </a:cubicBezTo>
                  <a:close/>
                  <a:moveTo>
                    <a:pt x="11358" y="81444"/>
                  </a:moveTo>
                  <a:lnTo>
                    <a:pt x="6044" y="88350"/>
                  </a:lnTo>
                  <a:cubicBezTo>
                    <a:pt x="4619" y="87554"/>
                    <a:pt x="3289" y="86763"/>
                    <a:pt x="2073" y="85967"/>
                  </a:cubicBezTo>
                  <a:lnTo>
                    <a:pt x="5559" y="81444"/>
                  </a:lnTo>
                  <a:close/>
                  <a:moveTo>
                    <a:pt x="48676" y="70822"/>
                  </a:moveTo>
                  <a:cubicBezTo>
                    <a:pt x="48899" y="70822"/>
                    <a:pt x="49121" y="70847"/>
                    <a:pt x="49323" y="70865"/>
                  </a:cubicBezTo>
                  <a:cubicBezTo>
                    <a:pt x="49287" y="71344"/>
                    <a:pt x="49234" y="71842"/>
                    <a:pt x="49198" y="72320"/>
                  </a:cubicBezTo>
                  <a:cubicBezTo>
                    <a:pt x="49030" y="72303"/>
                    <a:pt x="48863" y="72303"/>
                    <a:pt x="48676" y="72303"/>
                  </a:cubicBezTo>
                  <a:cubicBezTo>
                    <a:pt x="46539" y="72303"/>
                    <a:pt x="44507" y="73136"/>
                    <a:pt x="42992" y="74651"/>
                  </a:cubicBezTo>
                  <a:cubicBezTo>
                    <a:pt x="41477" y="76178"/>
                    <a:pt x="40625" y="78190"/>
                    <a:pt x="40625" y="80354"/>
                  </a:cubicBezTo>
                  <a:cubicBezTo>
                    <a:pt x="40625" y="82498"/>
                    <a:pt x="41477" y="84529"/>
                    <a:pt x="42992" y="86044"/>
                  </a:cubicBezTo>
                  <a:cubicBezTo>
                    <a:pt x="44507" y="87554"/>
                    <a:pt x="46539" y="88405"/>
                    <a:pt x="48676" y="88405"/>
                  </a:cubicBezTo>
                  <a:cubicBezTo>
                    <a:pt x="48863" y="88405"/>
                    <a:pt x="49030" y="88386"/>
                    <a:pt x="49198" y="88369"/>
                  </a:cubicBezTo>
                  <a:cubicBezTo>
                    <a:pt x="49234" y="88865"/>
                    <a:pt x="49287" y="89345"/>
                    <a:pt x="49323" y="89824"/>
                  </a:cubicBezTo>
                  <a:cubicBezTo>
                    <a:pt x="49121" y="89848"/>
                    <a:pt x="48899" y="89866"/>
                    <a:pt x="48676" y="89866"/>
                  </a:cubicBezTo>
                  <a:cubicBezTo>
                    <a:pt x="46149" y="89866"/>
                    <a:pt x="43747" y="88884"/>
                    <a:pt x="41955" y="87075"/>
                  </a:cubicBezTo>
                  <a:cubicBezTo>
                    <a:pt x="40165" y="85284"/>
                    <a:pt x="39171" y="82881"/>
                    <a:pt x="39171" y="80354"/>
                  </a:cubicBezTo>
                  <a:cubicBezTo>
                    <a:pt x="39171" y="77808"/>
                    <a:pt x="40165" y="75423"/>
                    <a:pt x="41955" y="73614"/>
                  </a:cubicBezTo>
                  <a:cubicBezTo>
                    <a:pt x="43801" y="71770"/>
                    <a:pt x="46240" y="70822"/>
                    <a:pt x="48676" y="70822"/>
                  </a:cubicBezTo>
                  <a:close/>
                  <a:moveTo>
                    <a:pt x="19930" y="81444"/>
                  </a:moveTo>
                  <a:lnTo>
                    <a:pt x="12286" y="91358"/>
                  </a:lnTo>
                  <a:cubicBezTo>
                    <a:pt x="10788" y="90753"/>
                    <a:pt x="9364" y="90087"/>
                    <a:pt x="7998" y="89404"/>
                  </a:cubicBezTo>
                  <a:lnTo>
                    <a:pt x="14149" y="81444"/>
                  </a:lnTo>
                  <a:close/>
                  <a:moveTo>
                    <a:pt x="43858" y="67447"/>
                  </a:moveTo>
                  <a:cubicBezTo>
                    <a:pt x="45741" y="67447"/>
                    <a:pt x="47623" y="67854"/>
                    <a:pt x="49359" y="68666"/>
                  </a:cubicBezTo>
                  <a:cubicBezTo>
                    <a:pt x="49133" y="68653"/>
                    <a:pt x="48906" y="68646"/>
                    <a:pt x="48678" y="68646"/>
                  </a:cubicBezTo>
                  <a:cubicBezTo>
                    <a:pt x="45689" y="68646"/>
                    <a:pt x="42688" y="69781"/>
                    <a:pt x="40404" y="72063"/>
                  </a:cubicBezTo>
                  <a:cubicBezTo>
                    <a:pt x="38189" y="74280"/>
                    <a:pt x="36972" y="77214"/>
                    <a:pt x="36972" y="80354"/>
                  </a:cubicBezTo>
                  <a:cubicBezTo>
                    <a:pt x="36972" y="83474"/>
                    <a:pt x="38189" y="86428"/>
                    <a:pt x="40404" y="88626"/>
                  </a:cubicBezTo>
                  <a:cubicBezTo>
                    <a:pt x="42621" y="90842"/>
                    <a:pt x="45557" y="92058"/>
                    <a:pt x="48676" y="92058"/>
                  </a:cubicBezTo>
                  <a:cubicBezTo>
                    <a:pt x="48917" y="92058"/>
                    <a:pt x="49138" y="92041"/>
                    <a:pt x="49359" y="92022"/>
                  </a:cubicBezTo>
                  <a:lnTo>
                    <a:pt x="49359" y="92022"/>
                  </a:lnTo>
                  <a:cubicBezTo>
                    <a:pt x="47616" y="92841"/>
                    <a:pt x="45731" y="93250"/>
                    <a:pt x="43848" y="93250"/>
                  </a:cubicBezTo>
                  <a:cubicBezTo>
                    <a:pt x="40549" y="93250"/>
                    <a:pt x="37255" y="91993"/>
                    <a:pt x="34738" y="89476"/>
                  </a:cubicBezTo>
                  <a:cubicBezTo>
                    <a:pt x="29694" y="84451"/>
                    <a:pt x="29694" y="76257"/>
                    <a:pt x="34738" y="71212"/>
                  </a:cubicBezTo>
                  <a:cubicBezTo>
                    <a:pt x="37256" y="68698"/>
                    <a:pt x="40557" y="67447"/>
                    <a:pt x="43858" y="67447"/>
                  </a:cubicBezTo>
                  <a:close/>
                  <a:moveTo>
                    <a:pt x="28513" y="81444"/>
                  </a:moveTo>
                  <a:lnTo>
                    <a:pt x="19115" y="93609"/>
                  </a:lnTo>
                  <a:cubicBezTo>
                    <a:pt x="17509" y="93208"/>
                    <a:pt x="15941" y="92724"/>
                    <a:pt x="14424" y="92190"/>
                  </a:cubicBezTo>
                  <a:lnTo>
                    <a:pt x="22715" y="81444"/>
                  </a:lnTo>
                  <a:close/>
                  <a:moveTo>
                    <a:pt x="29251" y="84085"/>
                  </a:moveTo>
                  <a:cubicBezTo>
                    <a:pt x="29568" y="85337"/>
                    <a:pt x="30030" y="86542"/>
                    <a:pt x="30677" y="87686"/>
                  </a:cubicBezTo>
                  <a:cubicBezTo>
                    <a:pt x="29347" y="88698"/>
                    <a:pt x="28167" y="89920"/>
                    <a:pt x="27183" y="91375"/>
                  </a:cubicBezTo>
                  <a:cubicBezTo>
                    <a:pt x="26483" y="92430"/>
                    <a:pt x="25908" y="93556"/>
                    <a:pt x="25488" y="94700"/>
                  </a:cubicBezTo>
                  <a:cubicBezTo>
                    <a:pt x="24141" y="94593"/>
                    <a:pt x="22787" y="94389"/>
                    <a:pt x="21499" y="94148"/>
                  </a:cubicBezTo>
                  <a:lnTo>
                    <a:pt x="29251" y="84085"/>
                  </a:lnTo>
                  <a:close/>
                  <a:moveTo>
                    <a:pt x="8501" y="92136"/>
                  </a:moveTo>
                  <a:cubicBezTo>
                    <a:pt x="12245" y="93910"/>
                    <a:pt x="16491" y="95461"/>
                    <a:pt x="21073" y="96305"/>
                  </a:cubicBezTo>
                  <a:lnTo>
                    <a:pt x="24506" y="99282"/>
                  </a:lnTo>
                  <a:cubicBezTo>
                    <a:pt x="24435" y="100612"/>
                    <a:pt x="24506" y="101961"/>
                    <a:pt x="24764" y="103308"/>
                  </a:cubicBezTo>
                  <a:cubicBezTo>
                    <a:pt x="24764" y="103326"/>
                    <a:pt x="24764" y="103344"/>
                    <a:pt x="24782" y="103362"/>
                  </a:cubicBezTo>
                  <a:lnTo>
                    <a:pt x="21828" y="103973"/>
                  </a:lnTo>
                  <a:lnTo>
                    <a:pt x="8236" y="92244"/>
                  </a:lnTo>
                  <a:cubicBezTo>
                    <a:pt x="8314" y="92208"/>
                    <a:pt x="8405" y="92172"/>
                    <a:pt x="8501" y="92136"/>
                  </a:cubicBezTo>
                  <a:close/>
                  <a:moveTo>
                    <a:pt x="6027" y="93227"/>
                  </a:moveTo>
                  <a:lnTo>
                    <a:pt x="19115" y="104524"/>
                  </a:lnTo>
                  <a:lnTo>
                    <a:pt x="12562" y="105873"/>
                  </a:lnTo>
                  <a:lnTo>
                    <a:pt x="1037" y="95940"/>
                  </a:lnTo>
                  <a:cubicBezTo>
                    <a:pt x="2624" y="94958"/>
                    <a:pt x="4289" y="94054"/>
                    <a:pt x="6027" y="93227"/>
                  </a:cubicBezTo>
                  <a:close/>
                  <a:moveTo>
                    <a:pt x="36901" y="93760"/>
                  </a:moveTo>
                  <a:lnTo>
                    <a:pt x="36901" y="93760"/>
                  </a:lnTo>
                  <a:cubicBezTo>
                    <a:pt x="39021" y="94867"/>
                    <a:pt x="41405" y="95461"/>
                    <a:pt x="43879" y="95461"/>
                  </a:cubicBezTo>
                  <a:cubicBezTo>
                    <a:pt x="45981" y="95461"/>
                    <a:pt x="48012" y="95035"/>
                    <a:pt x="49881" y="94220"/>
                  </a:cubicBezTo>
                  <a:cubicBezTo>
                    <a:pt x="50324" y="97211"/>
                    <a:pt x="50912" y="100169"/>
                    <a:pt x="51631" y="103069"/>
                  </a:cubicBezTo>
                  <a:cubicBezTo>
                    <a:pt x="51540" y="103067"/>
                    <a:pt x="51450" y="103067"/>
                    <a:pt x="51359" y="103067"/>
                  </a:cubicBezTo>
                  <a:cubicBezTo>
                    <a:pt x="47136" y="103067"/>
                    <a:pt x="43074" y="104867"/>
                    <a:pt x="40219" y="107999"/>
                  </a:cubicBezTo>
                  <a:cubicBezTo>
                    <a:pt x="40039" y="107885"/>
                    <a:pt x="39871" y="107795"/>
                    <a:pt x="39685" y="107681"/>
                  </a:cubicBezTo>
                  <a:cubicBezTo>
                    <a:pt x="35109" y="104579"/>
                    <a:pt x="33868" y="98378"/>
                    <a:pt x="36901" y="93760"/>
                  </a:cubicBezTo>
                  <a:close/>
                  <a:moveTo>
                    <a:pt x="31874" y="89512"/>
                  </a:moveTo>
                  <a:cubicBezTo>
                    <a:pt x="32281" y="90045"/>
                    <a:pt x="32707" y="90567"/>
                    <a:pt x="33186" y="91046"/>
                  </a:cubicBezTo>
                  <a:cubicBezTo>
                    <a:pt x="33761" y="91615"/>
                    <a:pt x="34385" y="92136"/>
                    <a:pt x="35032" y="92597"/>
                  </a:cubicBezTo>
                  <a:cubicBezTo>
                    <a:pt x="33276" y="95293"/>
                    <a:pt x="32654" y="98486"/>
                    <a:pt x="33257" y="101643"/>
                  </a:cubicBezTo>
                  <a:cubicBezTo>
                    <a:pt x="33887" y="104878"/>
                    <a:pt x="35732" y="107662"/>
                    <a:pt x="38469" y="109490"/>
                  </a:cubicBezTo>
                  <a:cubicBezTo>
                    <a:pt x="38577" y="109586"/>
                    <a:pt x="38709" y="109658"/>
                    <a:pt x="38836" y="109730"/>
                  </a:cubicBezTo>
                  <a:cubicBezTo>
                    <a:pt x="38284" y="110545"/>
                    <a:pt x="37805" y="111431"/>
                    <a:pt x="37415" y="112371"/>
                  </a:cubicBezTo>
                  <a:cubicBezTo>
                    <a:pt x="37266" y="112743"/>
                    <a:pt x="37122" y="113150"/>
                    <a:pt x="37008" y="113534"/>
                  </a:cubicBezTo>
                  <a:cubicBezTo>
                    <a:pt x="35493" y="113150"/>
                    <a:pt x="34037" y="112522"/>
                    <a:pt x="32707" y="111616"/>
                  </a:cubicBezTo>
                  <a:cubicBezTo>
                    <a:pt x="29676" y="109567"/>
                    <a:pt x="27609" y="106465"/>
                    <a:pt x="26926" y="102882"/>
                  </a:cubicBezTo>
                  <a:cubicBezTo>
                    <a:pt x="26226" y="99282"/>
                    <a:pt x="26962" y="95641"/>
                    <a:pt x="29011" y="92616"/>
                  </a:cubicBezTo>
                  <a:cubicBezTo>
                    <a:pt x="29826" y="91417"/>
                    <a:pt x="30785" y="90382"/>
                    <a:pt x="31874" y="89512"/>
                  </a:cubicBezTo>
                  <a:close/>
                  <a:moveTo>
                    <a:pt x="25375" y="105506"/>
                  </a:moveTo>
                  <a:cubicBezTo>
                    <a:pt x="25764" y="106633"/>
                    <a:pt x="26279" y="107698"/>
                    <a:pt x="26909" y="108718"/>
                  </a:cubicBezTo>
                  <a:lnTo>
                    <a:pt x="26094" y="110358"/>
                  </a:lnTo>
                  <a:cubicBezTo>
                    <a:pt x="22566" y="112371"/>
                    <a:pt x="19450" y="114828"/>
                    <a:pt x="16749" y="117416"/>
                  </a:cubicBezTo>
                  <a:lnTo>
                    <a:pt x="16749" y="117416"/>
                  </a:lnTo>
                  <a:lnTo>
                    <a:pt x="22272" y="106130"/>
                  </a:lnTo>
                  <a:lnTo>
                    <a:pt x="25375" y="105506"/>
                  </a:lnTo>
                  <a:close/>
                  <a:moveTo>
                    <a:pt x="55176" y="114240"/>
                  </a:moveTo>
                  <a:cubicBezTo>
                    <a:pt x="55698" y="115588"/>
                    <a:pt x="56249" y="116918"/>
                    <a:pt x="56842" y="118242"/>
                  </a:cubicBezTo>
                  <a:cubicBezTo>
                    <a:pt x="56526" y="118412"/>
                    <a:pt x="56176" y="118503"/>
                    <a:pt x="55818" y="118503"/>
                  </a:cubicBezTo>
                  <a:cubicBezTo>
                    <a:pt x="55543" y="118503"/>
                    <a:pt x="55264" y="118449"/>
                    <a:pt x="54991" y="118337"/>
                  </a:cubicBezTo>
                  <a:cubicBezTo>
                    <a:pt x="54457" y="118116"/>
                    <a:pt x="54032" y="117709"/>
                    <a:pt x="53810" y="117158"/>
                  </a:cubicBezTo>
                  <a:cubicBezTo>
                    <a:pt x="53589" y="116619"/>
                    <a:pt x="53589" y="116031"/>
                    <a:pt x="53810" y="115492"/>
                  </a:cubicBezTo>
                  <a:cubicBezTo>
                    <a:pt x="54068" y="114881"/>
                    <a:pt x="54571" y="114419"/>
                    <a:pt x="55176" y="114240"/>
                  </a:cubicBezTo>
                  <a:close/>
                  <a:moveTo>
                    <a:pt x="28939" y="111323"/>
                  </a:moveTo>
                  <a:cubicBezTo>
                    <a:pt x="29712" y="112096"/>
                    <a:pt x="30545" y="112815"/>
                    <a:pt x="31468" y="113443"/>
                  </a:cubicBezTo>
                  <a:cubicBezTo>
                    <a:pt x="33019" y="114499"/>
                    <a:pt x="34720" y="115235"/>
                    <a:pt x="36475" y="115677"/>
                  </a:cubicBezTo>
                  <a:cubicBezTo>
                    <a:pt x="36254" y="117062"/>
                    <a:pt x="36193" y="118488"/>
                    <a:pt x="36361" y="119890"/>
                  </a:cubicBezTo>
                  <a:lnTo>
                    <a:pt x="25286" y="113443"/>
                  </a:lnTo>
                  <a:cubicBezTo>
                    <a:pt x="26447" y="112689"/>
                    <a:pt x="27664" y="111964"/>
                    <a:pt x="28939" y="111323"/>
                  </a:cubicBezTo>
                  <a:close/>
                  <a:moveTo>
                    <a:pt x="53924" y="110802"/>
                  </a:moveTo>
                  <a:cubicBezTo>
                    <a:pt x="54068" y="111264"/>
                    <a:pt x="54236" y="111724"/>
                    <a:pt x="54404" y="112185"/>
                  </a:cubicBezTo>
                  <a:cubicBezTo>
                    <a:pt x="53241" y="112575"/>
                    <a:pt x="52278" y="113462"/>
                    <a:pt x="51780" y="114642"/>
                  </a:cubicBezTo>
                  <a:cubicBezTo>
                    <a:pt x="51336" y="115713"/>
                    <a:pt x="51336" y="116918"/>
                    <a:pt x="51780" y="118002"/>
                  </a:cubicBezTo>
                  <a:cubicBezTo>
                    <a:pt x="52223" y="119075"/>
                    <a:pt x="53074" y="119926"/>
                    <a:pt x="54147" y="120369"/>
                  </a:cubicBezTo>
                  <a:cubicBezTo>
                    <a:pt x="54697" y="120609"/>
                    <a:pt x="55254" y="120722"/>
                    <a:pt x="55823" y="120722"/>
                  </a:cubicBezTo>
                  <a:cubicBezTo>
                    <a:pt x="56506" y="120722"/>
                    <a:pt x="57172" y="120554"/>
                    <a:pt x="57764" y="120255"/>
                  </a:cubicBezTo>
                  <a:cubicBezTo>
                    <a:pt x="57968" y="120698"/>
                    <a:pt x="58189" y="121141"/>
                    <a:pt x="58394" y="121585"/>
                  </a:cubicBezTo>
                  <a:cubicBezTo>
                    <a:pt x="57614" y="121974"/>
                    <a:pt x="56746" y="122177"/>
                    <a:pt x="55823" y="122177"/>
                  </a:cubicBezTo>
                  <a:cubicBezTo>
                    <a:pt x="55068" y="122177"/>
                    <a:pt x="54308" y="122028"/>
                    <a:pt x="53589" y="121734"/>
                  </a:cubicBezTo>
                  <a:cubicBezTo>
                    <a:pt x="50600" y="120501"/>
                    <a:pt x="49198" y="117062"/>
                    <a:pt x="50432" y="114090"/>
                  </a:cubicBezTo>
                  <a:cubicBezTo>
                    <a:pt x="51079" y="112503"/>
                    <a:pt x="52373" y="111341"/>
                    <a:pt x="53924" y="110802"/>
                  </a:cubicBezTo>
                  <a:close/>
                  <a:moveTo>
                    <a:pt x="19558" y="106686"/>
                  </a:moveTo>
                  <a:lnTo>
                    <a:pt x="11951" y="122213"/>
                  </a:lnTo>
                  <a:cubicBezTo>
                    <a:pt x="10028" y="122141"/>
                    <a:pt x="8147" y="121938"/>
                    <a:pt x="6320" y="121680"/>
                  </a:cubicBezTo>
                  <a:lnTo>
                    <a:pt x="13005" y="108035"/>
                  </a:lnTo>
                  <a:lnTo>
                    <a:pt x="19558" y="106686"/>
                  </a:lnTo>
                  <a:close/>
                  <a:moveTo>
                    <a:pt x="23290" y="114828"/>
                  </a:moveTo>
                  <a:lnTo>
                    <a:pt x="36583" y="122549"/>
                  </a:lnTo>
                  <a:lnTo>
                    <a:pt x="31209" y="124748"/>
                  </a:lnTo>
                  <a:lnTo>
                    <a:pt x="19486" y="117930"/>
                  </a:lnTo>
                  <a:cubicBezTo>
                    <a:pt x="20666" y="116858"/>
                    <a:pt x="21943" y="115810"/>
                    <a:pt x="23290" y="114828"/>
                  </a:cubicBezTo>
                  <a:close/>
                  <a:moveTo>
                    <a:pt x="52798" y="107316"/>
                  </a:moveTo>
                  <a:cubicBezTo>
                    <a:pt x="52942" y="107777"/>
                    <a:pt x="53074" y="108238"/>
                    <a:pt x="53224" y="108699"/>
                  </a:cubicBezTo>
                  <a:cubicBezTo>
                    <a:pt x="51079" y="109437"/>
                    <a:pt x="49306" y="111060"/>
                    <a:pt x="48402" y="113241"/>
                  </a:cubicBezTo>
                  <a:cubicBezTo>
                    <a:pt x="46682" y="117338"/>
                    <a:pt x="48640" y="122069"/>
                    <a:pt x="52738" y="123764"/>
                  </a:cubicBezTo>
                  <a:cubicBezTo>
                    <a:pt x="53738" y="124173"/>
                    <a:pt x="54769" y="124375"/>
                    <a:pt x="55823" y="124375"/>
                  </a:cubicBezTo>
                  <a:cubicBezTo>
                    <a:pt x="57100" y="124375"/>
                    <a:pt x="58297" y="124082"/>
                    <a:pt x="59387" y="123543"/>
                  </a:cubicBezTo>
                  <a:cubicBezTo>
                    <a:pt x="59610" y="123987"/>
                    <a:pt x="59831" y="124411"/>
                    <a:pt x="60070" y="124837"/>
                  </a:cubicBezTo>
                  <a:cubicBezTo>
                    <a:pt x="58757" y="125488"/>
                    <a:pt x="57297" y="125842"/>
                    <a:pt x="55807" y="125842"/>
                  </a:cubicBezTo>
                  <a:cubicBezTo>
                    <a:pt x="54599" y="125842"/>
                    <a:pt x="53371" y="125609"/>
                    <a:pt x="52187" y="125113"/>
                  </a:cubicBezTo>
                  <a:cubicBezTo>
                    <a:pt x="47329" y="123100"/>
                    <a:pt x="45023" y="117523"/>
                    <a:pt x="47036" y="112671"/>
                  </a:cubicBezTo>
                  <a:cubicBezTo>
                    <a:pt x="48144" y="110048"/>
                    <a:pt x="50282" y="108160"/>
                    <a:pt x="52798" y="107316"/>
                  </a:cubicBezTo>
                  <a:close/>
                  <a:moveTo>
                    <a:pt x="17803" y="119500"/>
                  </a:moveTo>
                  <a:lnTo>
                    <a:pt x="28645" y="125796"/>
                  </a:lnTo>
                  <a:lnTo>
                    <a:pt x="23273" y="127977"/>
                  </a:lnTo>
                  <a:lnTo>
                    <a:pt x="14592" y="122932"/>
                  </a:lnTo>
                  <a:cubicBezTo>
                    <a:pt x="15587" y="121787"/>
                    <a:pt x="16660" y="120626"/>
                    <a:pt x="17803" y="119500"/>
                  </a:cubicBezTo>
                  <a:close/>
                  <a:moveTo>
                    <a:pt x="51417" y="105248"/>
                  </a:moveTo>
                  <a:cubicBezTo>
                    <a:pt x="51612" y="105248"/>
                    <a:pt x="51807" y="105253"/>
                    <a:pt x="52002" y="105262"/>
                  </a:cubicBezTo>
                  <a:cubicBezTo>
                    <a:pt x="48952" y="106333"/>
                    <a:pt x="46334" y="108621"/>
                    <a:pt x="45005" y="111839"/>
                  </a:cubicBezTo>
                  <a:cubicBezTo>
                    <a:pt x="42530" y="117805"/>
                    <a:pt x="45370" y="124670"/>
                    <a:pt x="51336" y="127143"/>
                  </a:cubicBezTo>
                  <a:cubicBezTo>
                    <a:pt x="52798" y="127754"/>
                    <a:pt x="54326" y="128049"/>
                    <a:pt x="55823" y="128049"/>
                  </a:cubicBezTo>
                  <a:cubicBezTo>
                    <a:pt x="57597" y="128049"/>
                    <a:pt x="59334" y="127623"/>
                    <a:pt x="60921" y="126868"/>
                  </a:cubicBezTo>
                  <a:lnTo>
                    <a:pt x="60921" y="126868"/>
                  </a:lnTo>
                  <a:cubicBezTo>
                    <a:pt x="59663" y="128251"/>
                    <a:pt x="58112" y="129360"/>
                    <a:pt x="56320" y="130097"/>
                  </a:cubicBezTo>
                  <a:cubicBezTo>
                    <a:pt x="54724" y="130762"/>
                    <a:pt x="53048" y="131095"/>
                    <a:pt x="51373" y="131095"/>
                  </a:cubicBezTo>
                  <a:cubicBezTo>
                    <a:pt x="49697" y="131095"/>
                    <a:pt x="48022" y="130762"/>
                    <a:pt x="46425" y="130097"/>
                  </a:cubicBezTo>
                  <a:cubicBezTo>
                    <a:pt x="43249" y="128773"/>
                    <a:pt x="40758" y="126293"/>
                    <a:pt x="39447" y="123100"/>
                  </a:cubicBezTo>
                  <a:cubicBezTo>
                    <a:pt x="38134" y="119907"/>
                    <a:pt x="38134" y="116396"/>
                    <a:pt x="39447" y="113205"/>
                  </a:cubicBezTo>
                  <a:cubicBezTo>
                    <a:pt x="41511" y="108242"/>
                    <a:pt x="46343" y="105248"/>
                    <a:pt x="51417" y="105248"/>
                  </a:cubicBezTo>
                  <a:close/>
                  <a:moveTo>
                    <a:pt x="13166" y="124651"/>
                  </a:moveTo>
                  <a:lnTo>
                    <a:pt x="20702" y="129030"/>
                  </a:lnTo>
                  <a:lnTo>
                    <a:pt x="15347" y="131229"/>
                  </a:lnTo>
                  <a:lnTo>
                    <a:pt x="10399" y="128348"/>
                  </a:lnTo>
                  <a:cubicBezTo>
                    <a:pt x="11232" y="127161"/>
                    <a:pt x="12154" y="125928"/>
                    <a:pt x="13166" y="124651"/>
                  </a:cubicBezTo>
                  <a:close/>
                  <a:moveTo>
                    <a:pt x="9165" y="130175"/>
                  </a:moveTo>
                  <a:lnTo>
                    <a:pt x="12765" y="132277"/>
                  </a:lnTo>
                  <a:lnTo>
                    <a:pt x="6409" y="134864"/>
                  </a:lnTo>
                  <a:lnTo>
                    <a:pt x="6392" y="134864"/>
                  </a:lnTo>
                  <a:cubicBezTo>
                    <a:pt x="7056" y="133625"/>
                    <a:pt x="7979" y="132002"/>
                    <a:pt x="9165" y="130175"/>
                  </a:cubicBezTo>
                  <a:close/>
                  <a:moveTo>
                    <a:pt x="13592" y="134308"/>
                  </a:moveTo>
                  <a:lnTo>
                    <a:pt x="12483" y="138315"/>
                  </a:lnTo>
                  <a:cubicBezTo>
                    <a:pt x="10363" y="137836"/>
                    <a:pt x="8554" y="137339"/>
                    <a:pt x="7207" y="136913"/>
                  </a:cubicBezTo>
                  <a:lnTo>
                    <a:pt x="13592" y="134308"/>
                  </a:lnTo>
                  <a:close/>
                  <a:moveTo>
                    <a:pt x="39057" y="126885"/>
                  </a:moveTo>
                  <a:cubicBezTo>
                    <a:pt x="39907" y="128107"/>
                    <a:pt x="40926" y="129156"/>
                    <a:pt x="42070" y="130061"/>
                  </a:cubicBezTo>
                  <a:cubicBezTo>
                    <a:pt x="41219" y="131541"/>
                    <a:pt x="40590" y="133145"/>
                    <a:pt x="40237" y="134864"/>
                  </a:cubicBezTo>
                  <a:cubicBezTo>
                    <a:pt x="40039" y="135877"/>
                    <a:pt x="39943" y="136896"/>
                    <a:pt x="39925" y="137908"/>
                  </a:cubicBezTo>
                  <a:cubicBezTo>
                    <a:pt x="38524" y="138351"/>
                    <a:pt x="37122" y="138704"/>
                    <a:pt x="35714" y="138998"/>
                  </a:cubicBezTo>
                  <a:lnTo>
                    <a:pt x="39057" y="126885"/>
                  </a:lnTo>
                  <a:close/>
                  <a:moveTo>
                    <a:pt x="21535" y="131060"/>
                  </a:moveTo>
                  <a:lnTo>
                    <a:pt x="19204" y="139459"/>
                  </a:lnTo>
                  <a:cubicBezTo>
                    <a:pt x="17600" y="139280"/>
                    <a:pt x="16066" y="139034"/>
                    <a:pt x="14647" y="138759"/>
                  </a:cubicBezTo>
                  <a:lnTo>
                    <a:pt x="16179" y="133260"/>
                  </a:lnTo>
                  <a:lnTo>
                    <a:pt x="21535" y="131060"/>
                  </a:lnTo>
                  <a:close/>
                  <a:moveTo>
                    <a:pt x="37415" y="124579"/>
                  </a:moveTo>
                  <a:lnTo>
                    <a:pt x="33318" y="139406"/>
                  </a:lnTo>
                  <a:cubicBezTo>
                    <a:pt x="31670" y="139645"/>
                    <a:pt x="30030" y="139794"/>
                    <a:pt x="28424" y="139849"/>
                  </a:cubicBezTo>
                  <a:lnTo>
                    <a:pt x="32043" y="126778"/>
                  </a:lnTo>
                  <a:lnTo>
                    <a:pt x="37415" y="124579"/>
                  </a:lnTo>
                  <a:close/>
                  <a:moveTo>
                    <a:pt x="29472" y="127826"/>
                  </a:moveTo>
                  <a:lnTo>
                    <a:pt x="26130" y="139885"/>
                  </a:lnTo>
                  <a:cubicBezTo>
                    <a:pt x="24524" y="139885"/>
                    <a:pt x="22955" y="139813"/>
                    <a:pt x="21421" y="139699"/>
                  </a:cubicBezTo>
                  <a:lnTo>
                    <a:pt x="24100" y="130007"/>
                  </a:lnTo>
                  <a:lnTo>
                    <a:pt x="29472" y="127826"/>
                  </a:lnTo>
                  <a:close/>
                  <a:moveTo>
                    <a:pt x="40075" y="140142"/>
                  </a:moveTo>
                  <a:cubicBezTo>
                    <a:pt x="40130" y="140460"/>
                    <a:pt x="40147" y="140753"/>
                    <a:pt x="40201" y="141046"/>
                  </a:cubicBezTo>
                  <a:lnTo>
                    <a:pt x="38692" y="140549"/>
                  </a:lnTo>
                  <a:cubicBezTo>
                    <a:pt x="39152" y="140441"/>
                    <a:pt x="39613" y="140292"/>
                    <a:pt x="40075" y="140142"/>
                  </a:cubicBezTo>
                  <a:close/>
                  <a:moveTo>
                    <a:pt x="62251" y="128677"/>
                  </a:moveTo>
                  <a:cubicBezTo>
                    <a:pt x="63838" y="131283"/>
                    <a:pt x="65540" y="133828"/>
                    <a:pt x="67349" y="136266"/>
                  </a:cubicBezTo>
                  <a:cubicBezTo>
                    <a:pt x="63305" y="137853"/>
                    <a:pt x="60125" y="141124"/>
                    <a:pt x="58651" y="145221"/>
                  </a:cubicBezTo>
                  <a:cubicBezTo>
                    <a:pt x="58447" y="145185"/>
                    <a:pt x="58244" y="145168"/>
                    <a:pt x="58040" y="145132"/>
                  </a:cubicBezTo>
                  <a:cubicBezTo>
                    <a:pt x="55397" y="144593"/>
                    <a:pt x="53127" y="143059"/>
                    <a:pt x="51631" y="140808"/>
                  </a:cubicBezTo>
                  <a:cubicBezTo>
                    <a:pt x="50139" y="138555"/>
                    <a:pt x="49618" y="135877"/>
                    <a:pt x="50157" y="133241"/>
                  </a:cubicBezTo>
                  <a:lnTo>
                    <a:pt x="50157" y="133241"/>
                  </a:lnTo>
                  <a:cubicBezTo>
                    <a:pt x="50564" y="133260"/>
                    <a:pt x="50965" y="133296"/>
                    <a:pt x="51391" y="133296"/>
                  </a:cubicBezTo>
                  <a:cubicBezTo>
                    <a:pt x="53349" y="133296"/>
                    <a:pt x="55308" y="132906"/>
                    <a:pt x="57153" y="132133"/>
                  </a:cubicBezTo>
                  <a:cubicBezTo>
                    <a:pt x="59112" y="131336"/>
                    <a:pt x="60832" y="130139"/>
                    <a:pt x="62251" y="128677"/>
                  </a:cubicBezTo>
                  <a:close/>
                  <a:moveTo>
                    <a:pt x="34402" y="141472"/>
                  </a:moveTo>
                  <a:lnTo>
                    <a:pt x="40943" y="143598"/>
                  </a:lnTo>
                  <a:cubicBezTo>
                    <a:pt x="41369" y="144707"/>
                    <a:pt x="41902" y="145796"/>
                    <a:pt x="42566" y="146810"/>
                  </a:cubicBezTo>
                  <a:cubicBezTo>
                    <a:pt x="42693" y="146977"/>
                    <a:pt x="42806" y="147126"/>
                    <a:pt x="42939" y="147289"/>
                  </a:cubicBezTo>
                  <a:lnTo>
                    <a:pt x="40440" y="149008"/>
                  </a:lnTo>
                  <a:lnTo>
                    <a:pt x="23345" y="143449"/>
                  </a:lnTo>
                  <a:cubicBezTo>
                    <a:pt x="23805" y="143006"/>
                    <a:pt x="24249" y="142562"/>
                    <a:pt x="24728" y="142119"/>
                  </a:cubicBezTo>
                  <a:cubicBezTo>
                    <a:pt x="25189" y="142138"/>
                    <a:pt x="25651" y="142138"/>
                    <a:pt x="26112" y="142138"/>
                  </a:cubicBezTo>
                  <a:cubicBezTo>
                    <a:pt x="28789" y="142138"/>
                    <a:pt x="31581" y="141933"/>
                    <a:pt x="34402" y="141472"/>
                  </a:cubicBezTo>
                  <a:close/>
                  <a:moveTo>
                    <a:pt x="74897" y="145240"/>
                  </a:moveTo>
                  <a:cubicBezTo>
                    <a:pt x="75897" y="146277"/>
                    <a:pt x="76909" y="147289"/>
                    <a:pt x="77963" y="148289"/>
                  </a:cubicBezTo>
                  <a:cubicBezTo>
                    <a:pt x="77556" y="148787"/>
                    <a:pt x="76951" y="149122"/>
                    <a:pt x="76268" y="149122"/>
                  </a:cubicBezTo>
                  <a:cubicBezTo>
                    <a:pt x="75065" y="149122"/>
                    <a:pt x="74087" y="148140"/>
                    <a:pt x="74087" y="146924"/>
                  </a:cubicBezTo>
                  <a:cubicBezTo>
                    <a:pt x="74087" y="146241"/>
                    <a:pt x="74399" y="145630"/>
                    <a:pt x="74897" y="145240"/>
                  </a:cubicBezTo>
                  <a:close/>
                  <a:moveTo>
                    <a:pt x="43915" y="131301"/>
                  </a:moveTo>
                  <a:cubicBezTo>
                    <a:pt x="44448" y="131594"/>
                    <a:pt x="45005" y="131887"/>
                    <a:pt x="45593" y="132133"/>
                  </a:cubicBezTo>
                  <a:cubicBezTo>
                    <a:pt x="46370" y="132445"/>
                    <a:pt x="47161" y="132685"/>
                    <a:pt x="47976" y="132888"/>
                  </a:cubicBezTo>
                  <a:cubicBezTo>
                    <a:pt x="47365" y="136063"/>
                    <a:pt x="47994" y="139315"/>
                    <a:pt x="49804" y="142030"/>
                  </a:cubicBezTo>
                  <a:cubicBezTo>
                    <a:pt x="51612" y="144761"/>
                    <a:pt x="54385" y="146623"/>
                    <a:pt x="57597" y="147270"/>
                  </a:cubicBezTo>
                  <a:cubicBezTo>
                    <a:pt x="57747" y="147306"/>
                    <a:pt x="57890" y="147330"/>
                    <a:pt x="58040" y="147349"/>
                  </a:cubicBezTo>
                  <a:cubicBezTo>
                    <a:pt x="57854" y="148307"/>
                    <a:pt x="57747" y="149301"/>
                    <a:pt x="57747" y="150338"/>
                  </a:cubicBezTo>
                  <a:cubicBezTo>
                    <a:pt x="57747" y="150745"/>
                    <a:pt x="57783" y="151152"/>
                    <a:pt x="57800" y="151577"/>
                  </a:cubicBezTo>
                  <a:cubicBezTo>
                    <a:pt x="57155" y="151668"/>
                    <a:pt x="56501" y="151714"/>
                    <a:pt x="55841" y="151714"/>
                  </a:cubicBezTo>
                  <a:cubicBezTo>
                    <a:pt x="54932" y="151714"/>
                    <a:pt x="54011" y="151626"/>
                    <a:pt x="53091" y="151446"/>
                  </a:cubicBezTo>
                  <a:cubicBezTo>
                    <a:pt x="49510" y="150728"/>
                    <a:pt x="46425" y="148636"/>
                    <a:pt x="44412" y="145594"/>
                  </a:cubicBezTo>
                  <a:cubicBezTo>
                    <a:pt x="42381" y="142544"/>
                    <a:pt x="41681" y="138890"/>
                    <a:pt x="42400" y="135309"/>
                  </a:cubicBezTo>
                  <a:cubicBezTo>
                    <a:pt x="42693" y="133864"/>
                    <a:pt x="43213" y="132534"/>
                    <a:pt x="43915" y="131301"/>
                  </a:cubicBezTo>
                  <a:close/>
                  <a:moveTo>
                    <a:pt x="72422" y="142526"/>
                  </a:moveTo>
                  <a:cubicBezTo>
                    <a:pt x="72740" y="142898"/>
                    <a:pt x="73069" y="143263"/>
                    <a:pt x="73404" y="143617"/>
                  </a:cubicBezTo>
                  <a:cubicBezTo>
                    <a:pt x="72464" y="144431"/>
                    <a:pt x="71872" y="145611"/>
                    <a:pt x="71872" y="146924"/>
                  </a:cubicBezTo>
                  <a:cubicBezTo>
                    <a:pt x="71872" y="149343"/>
                    <a:pt x="73848" y="151314"/>
                    <a:pt x="76268" y="151314"/>
                  </a:cubicBezTo>
                  <a:cubicBezTo>
                    <a:pt x="77598" y="151314"/>
                    <a:pt x="78778" y="150728"/>
                    <a:pt x="79569" y="149805"/>
                  </a:cubicBezTo>
                  <a:cubicBezTo>
                    <a:pt x="79940" y="150134"/>
                    <a:pt x="80312" y="150446"/>
                    <a:pt x="80659" y="150781"/>
                  </a:cubicBezTo>
                  <a:cubicBezTo>
                    <a:pt x="79586" y="151997"/>
                    <a:pt x="78018" y="152776"/>
                    <a:pt x="76268" y="152776"/>
                  </a:cubicBezTo>
                  <a:cubicBezTo>
                    <a:pt x="73033" y="152776"/>
                    <a:pt x="70410" y="150153"/>
                    <a:pt x="70410" y="146924"/>
                  </a:cubicBezTo>
                  <a:cubicBezTo>
                    <a:pt x="70410" y="145168"/>
                    <a:pt x="71189" y="143598"/>
                    <a:pt x="72422" y="142526"/>
                  </a:cubicBezTo>
                  <a:close/>
                  <a:moveTo>
                    <a:pt x="21703" y="145221"/>
                  </a:moveTo>
                  <a:lnTo>
                    <a:pt x="38134" y="150577"/>
                  </a:lnTo>
                  <a:lnTo>
                    <a:pt x="32611" y="154345"/>
                  </a:lnTo>
                  <a:lnTo>
                    <a:pt x="18156" y="149655"/>
                  </a:lnTo>
                  <a:cubicBezTo>
                    <a:pt x="19247" y="148140"/>
                    <a:pt x="20426" y="146666"/>
                    <a:pt x="21703" y="145221"/>
                  </a:cubicBezTo>
                  <a:close/>
                  <a:moveTo>
                    <a:pt x="70044" y="139741"/>
                  </a:moveTo>
                  <a:cubicBezTo>
                    <a:pt x="70356" y="140106"/>
                    <a:pt x="70673" y="140496"/>
                    <a:pt x="70985" y="140867"/>
                  </a:cubicBezTo>
                  <a:cubicBezTo>
                    <a:pt x="69284" y="142340"/>
                    <a:pt x="68217" y="144503"/>
                    <a:pt x="68217" y="146924"/>
                  </a:cubicBezTo>
                  <a:cubicBezTo>
                    <a:pt x="68217" y="151375"/>
                    <a:pt x="71836" y="154992"/>
                    <a:pt x="76268" y="154992"/>
                  </a:cubicBezTo>
                  <a:cubicBezTo>
                    <a:pt x="78682" y="154992"/>
                    <a:pt x="80863" y="153902"/>
                    <a:pt x="82342" y="152201"/>
                  </a:cubicBezTo>
                  <a:cubicBezTo>
                    <a:pt x="82707" y="152518"/>
                    <a:pt x="83080" y="152829"/>
                    <a:pt x="83468" y="153147"/>
                  </a:cubicBezTo>
                  <a:cubicBezTo>
                    <a:pt x="81714" y="155160"/>
                    <a:pt x="79143" y="156448"/>
                    <a:pt x="76268" y="156448"/>
                  </a:cubicBezTo>
                  <a:cubicBezTo>
                    <a:pt x="71021" y="156448"/>
                    <a:pt x="66755" y="152183"/>
                    <a:pt x="66755" y="146924"/>
                  </a:cubicBezTo>
                  <a:cubicBezTo>
                    <a:pt x="66755" y="144060"/>
                    <a:pt x="68032" y="141491"/>
                    <a:pt x="70044" y="139741"/>
                  </a:cubicBezTo>
                  <a:close/>
                  <a:moveTo>
                    <a:pt x="50025" y="152812"/>
                  </a:moveTo>
                  <a:cubicBezTo>
                    <a:pt x="50876" y="153147"/>
                    <a:pt x="51744" y="153423"/>
                    <a:pt x="52666" y="153609"/>
                  </a:cubicBezTo>
                  <a:cubicBezTo>
                    <a:pt x="53721" y="153830"/>
                    <a:pt x="54794" y="153919"/>
                    <a:pt x="55859" y="153919"/>
                  </a:cubicBezTo>
                  <a:cubicBezTo>
                    <a:pt x="56620" y="153919"/>
                    <a:pt x="57393" y="153866"/>
                    <a:pt x="58153" y="153752"/>
                  </a:cubicBezTo>
                  <a:cubicBezTo>
                    <a:pt x="58501" y="155285"/>
                    <a:pt x="59094" y="156730"/>
                    <a:pt x="59867" y="158035"/>
                  </a:cubicBezTo>
                  <a:lnTo>
                    <a:pt x="47275" y="156412"/>
                  </a:lnTo>
                  <a:cubicBezTo>
                    <a:pt x="48109" y="155177"/>
                    <a:pt x="49030" y="153974"/>
                    <a:pt x="50025" y="152812"/>
                  </a:cubicBezTo>
                  <a:close/>
                  <a:moveTo>
                    <a:pt x="16862" y="151536"/>
                  </a:moveTo>
                  <a:lnTo>
                    <a:pt x="30323" y="155915"/>
                  </a:lnTo>
                  <a:lnTo>
                    <a:pt x="24800" y="159683"/>
                  </a:lnTo>
                  <a:lnTo>
                    <a:pt x="14053" y="156208"/>
                  </a:lnTo>
                  <a:cubicBezTo>
                    <a:pt x="14904" y="154657"/>
                    <a:pt x="15826" y="153106"/>
                    <a:pt x="16862" y="151536"/>
                  </a:cubicBezTo>
                  <a:close/>
                  <a:moveTo>
                    <a:pt x="7164" y="0"/>
                  </a:moveTo>
                  <a:cubicBezTo>
                    <a:pt x="9435" y="5380"/>
                    <a:pt x="12945" y="11999"/>
                    <a:pt x="18156" y="17905"/>
                  </a:cubicBezTo>
                  <a:cubicBezTo>
                    <a:pt x="11621" y="18773"/>
                    <a:pt x="6613" y="20396"/>
                    <a:pt x="4894" y="21026"/>
                  </a:cubicBezTo>
                  <a:lnTo>
                    <a:pt x="1277" y="19492"/>
                  </a:lnTo>
                  <a:cubicBezTo>
                    <a:pt x="809" y="19295"/>
                    <a:pt x="378" y="19038"/>
                    <a:pt x="0" y="18720"/>
                  </a:cubicBezTo>
                  <a:lnTo>
                    <a:pt x="0" y="21367"/>
                  </a:lnTo>
                  <a:cubicBezTo>
                    <a:pt x="144" y="21410"/>
                    <a:pt x="288" y="21463"/>
                    <a:pt x="431" y="21523"/>
                  </a:cubicBezTo>
                  <a:lnTo>
                    <a:pt x="3732" y="22925"/>
                  </a:lnTo>
                  <a:cubicBezTo>
                    <a:pt x="4324" y="24255"/>
                    <a:pt x="7536" y="31198"/>
                    <a:pt x="13610" y="38272"/>
                  </a:cubicBezTo>
                  <a:cubicBezTo>
                    <a:pt x="8800" y="38302"/>
                    <a:pt x="4188" y="39027"/>
                    <a:pt x="0" y="40087"/>
                  </a:cubicBezTo>
                  <a:lnTo>
                    <a:pt x="0" y="42406"/>
                  </a:lnTo>
                  <a:cubicBezTo>
                    <a:pt x="1114" y="42112"/>
                    <a:pt x="2253" y="41842"/>
                    <a:pt x="3420" y="41596"/>
                  </a:cubicBezTo>
                  <a:lnTo>
                    <a:pt x="9848" y="54206"/>
                  </a:lnTo>
                  <a:lnTo>
                    <a:pt x="3271" y="52972"/>
                  </a:lnTo>
                  <a:cubicBezTo>
                    <a:pt x="1797" y="50084"/>
                    <a:pt x="749" y="48030"/>
                    <a:pt x="0" y="46562"/>
                  </a:cubicBezTo>
                  <a:lnTo>
                    <a:pt x="0" y="51408"/>
                  </a:lnTo>
                  <a:lnTo>
                    <a:pt x="539" y="52469"/>
                  </a:lnTo>
                  <a:cubicBezTo>
                    <a:pt x="354" y="52439"/>
                    <a:pt x="174" y="52403"/>
                    <a:pt x="0" y="52367"/>
                  </a:cubicBezTo>
                  <a:lnTo>
                    <a:pt x="0" y="54607"/>
                  </a:lnTo>
                  <a:lnTo>
                    <a:pt x="132" y="54631"/>
                  </a:lnTo>
                  <a:cubicBezTo>
                    <a:pt x="91" y="54673"/>
                    <a:pt x="42" y="54709"/>
                    <a:pt x="0" y="54751"/>
                  </a:cubicBezTo>
                  <a:lnTo>
                    <a:pt x="0" y="57692"/>
                  </a:lnTo>
                  <a:lnTo>
                    <a:pt x="2864" y="55129"/>
                  </a:lnTo>
                  <a:lnTo>
                    <a:pt x="9441" y="56368"/>
                  </a:lnTo>
                  <a:cubicBezTo>
                    <a:pt x="3876" y="61328"/>
                    <a:pt x="1246" y="63677"/>
                    <a:pt x="0" y="64784"/>
                  </a:cubicBezTo>
                  <a:lnTo>
                    <a:pt x="0" y="69110"/>
                  </a:lnTo>
                  <a:cubicBezTo>
                    <a:pt x="1192" y="69799"/>
                    <a:pt x="2433" y="70463"/>
                    <a:pt x="3713" y="71087"/>
                  </a:cubicBezTo>
                  <a:cubicBezTo>
                    <a:pt x="2378" y="71865"/>
                    <a:pt x="1133" y="72650"/>
                    <a:pt x="0" y="73410"/>
                  </a:cubicBezTo>
                  <a:lnTo>
                    <a:pt x="0" y="76130"/>
                  </a:lnTo>
                  <a:cubicBezTo>
                    <a:pt x="78" y="76070"/>
                    <a:pt x="162" y="76017"/>
                    <a:pt x="246" y="75956"/>
                  </a:cubicBezTo>
                  <a:lnTo>
                    <a:pt x="2792" y="79246"/>
                  </a:lnTo>
                  <a:lnTo>
                    <a:pt x="0" y="79246"/>
                  </a:lnTo>
                  <a:lnTo>
                    <a:pt x="0" y="81444"/>
                  </a:lnTo>
                  <a:lnTo>
                    <a:pt x="2792" y="81444"/>
                  </a:lnTo>
                  <a:lnTo>
                    <a:pt x="246" y="84750"/>
                  </a:lnTo>
                  <a:cubicBezTo>
                    <a:pt x="162" y="84690"/>
                    <a:pt x="78" y="84631"/>
                    <a:pt x="0" y="84576"/>
                  </a:cubicBezTo>
                  <a:lnTo>
                    <a:pt x="0" y="87297"/>
                  </a:lnTo>
                  <a:cubicBezTo>
                    <a:pt x="1725" y="88458"/>
                    <a:pt x="3708" y="89680"/>
                    <a:pt x="5894" y="90842"/>
                  </a:cubicBezTo>
                  <a:cubicBezTo>
                    <a:pt x="3821" y="91776"/>
                    <a:pt x="1857" y="92832"/>
                    <a:pt x="0" y="93957"/>
                  </a:cubicBezTo>
                  <a:lnTo>
                    <a:pt x="0" y="97935"/>
                  </a:lnTo>
                  <a:cubicBezTo>
                    <a:pt x="9824" y="106429"/>
                    <a:pt x="9831" y="106429"/>
                    <a:pt x="9831" y="106429"/>
                  </a:cubicBezTo>
                  <a:lnTo>
                    <a:pt x="3289" y="107777"/>
                  </a:lnTo>
                  <a:cubicBezTo>
                    <a:pt x="2013" y="106675"/>
                    <a:pt x="923" y="105735"/>
                    <a:pt x="0" y="104938"/>
                  </a:cubicBezTo>
                  <a:lnTo>
                    <a:pt x="0" y="107849"/>
                  </a:lnTo>
                  <a:lnTo>
                    <a:pt x="558" y="108328"/>
                  </a:lnTo>
                  <a:cubicBezTo>
                    <a:pt x="365" y="108370"/>
                    <a:pt x="180" y="108406"/>
                    <a:pt x="0" y="108442"/>
                  </a:cubicBezTo>
                  <a:lnTo>
                    <a:pt x="0" y="110676"/>
                  </a:lnTo>
                  <a:lnTo>
                    <a:pt x="1001" y="110473"/>
                  </a:lnTo>
                  <a:lnTo>
                    <a:pt x="1001" y="110473"/>
                  </a:lnTo>
                  <a:cubicBezTo>
                    <a:pt x="635" y="111215"/>
                    <a:pt x="306" y="111898"/>
                    <a:pt x="0" y="112522"/>
                  </a:cubicBezTo>
                  <a:lnTo>
                    <a:pt x="0" y="117505"/>
                  </a:lnTo>
                  <a:lnTo>
                    <a:pt x="3713" y="109915"/>
                  </a:lnTo>
                  <a:lnTo>
                    <a:pt x="10274" y="108585"/>
                  </a:lnTo>
                  <a:lnTo>
                    <a:pt x="4050" y="121291"/>
                  </a:lnTo>
                  <a:cubicBezTo>
                    <a:pt x="2665" y="121027"/>
                    <a:pt x="1313" y="120728"/>
                    <a:pt x="0" y="120393"/>
                  </a:cubicBezTo>
                  <a:lnTo>
                    <a:pt x="0" y="122710"/>
                  </a:lnTo>
                  <a:cubicBezTo>
                    <a:pt x="3282" y="123526"/>
                    <a:pt x="6829" y="124137"/>
                    <a:pt x="10531" y="124375"/>
                  </a:cubicBezTo>
                  <a:cubicBezTo>
                    <a:pt x="6505" y="129600"/>
                    <a:pt x="4139" y="134289"/>
                    <a:pt x="3367" y="135956"/>
                  </a:cubicBezTo>
                  <a:cubicBezTo>
                    <a:pt x="1277" y="136794"/>
                    <a:pt x="384" y="137159"/>
                    <a:pt x="0" y="137314"/>
                  </a:cubicBezTo>
                  <a:lnTo>
                    <a:pt x="0" y="139722"/>
                  </a:lnTo>
                  <a:cubicBezTo>
                    <a:pt x="174" y="139627"/>
                    <a:pt x="354" y="139537"/>
                    <a:pt x="539" y="139459"/>
                  </a:cubicBezTo>
                  <a:lnTo>
                    <a:pt x="3882" y="138112"/>
                  </a:lnTo>
                  <a:cubicBezTo>
                    <a:pt x="5247" y="138651"/>
                    <a:pt x="12447" y="141292"/>
                    <a:pt x="21720" y="141975"/>
                  </a:cubicBezTo>
                  <a:cubicBezTo>
                    <a:pt x="15880" y="147875"/>
                    <a:pt x="11933" y="154825"/>
                    <a:pt x="9356" y="160701"/>
                  </a:cubicBezTo>
                  <a:lnTo>
                    <a:pt x="11825" y="160701"/>
                  </a:lnTo>
                  <a:cubicBezTo>
                    <a:pt x="12203" y="159880"/>
                    <a:pt x="12610" y="159042"/>
                    <a:pt x="13041" y="158185"/>
                  </a:cubicBezTo>
                  <a:cubicBezTo>
                    <a:pt x="17174" y="159520"/>
                    <a:pt x="19505" y="160275"/>
                    <a:pt x="20816" y="160701"/>
                  </a:cubicBezTo>
                  <a:lnTo>
                    <a:pt x="27219" y="160701"/>
                  </a:lnTo>
                  <a:lnTo>
                    <a:pt x="31562" y="157723"/>
                  </a:lnTo>
                  <a:lnTo>
                    <a:pt x="31389" y="160701"/>
                  </a:lnTo>
                  <a:lnTo>
                    <a:pt x="33594" y="160701"/>
                  </a:lnTo>
                  <a:lnTo>
                    <a:pt x="33851" y="156155"/>
                  </a:lnTo>
                  <a:lnTo>
                    <a:pt x="39392" y="152387"/>
                  </a:lnTo>
                  <a:lnTo>
                    <a:pt x="39392" y="152387"/>
                  </a:lnTo>
                  <a:cubicBezTo>
                    <a:pt x="39188" y="155782"/>
                    <a:pt x="39033" y="158508"/>
                    <a:pt x="38900" y="160701"/>
                  </a:cubicBezTo>
                  <a:lnTo>
                    <a:pt x="41100" y="160701"/>
                  </a:lnTo>
                  <a:lnTo>
                    <a:pt x="41681" y="150817"/>
                  </a:lnTo>
                  <a:lnTo>
                    <a:pt x="44340" y="149008"/>
                  </a:lnTo>
                  <a:cubicBezTo>
                    <a:pt x="45131" y="149841"/>
                    <a:pt x="45999" y="150595"/>
                    <a:pt x="46964" y="151224"/>
                  </a:cubicBezTo>
                  <a:lnTo>
                    <a:pt x="46832" y="153236"/>
                  </a:lnTo>
                  <a:cubicBezTo>
                    <a:pt x="44999" y="155633"/>
                    <a:pt x="43472" y="158155"/>
                    <a:pt x="42190" y="160701"/>
                  </a:cubicBezTo>
                  <a:lnTo>
                    <a:pt x="44700" y="160701"/>
                  </a:lnTo>
                  <a:cubicBezTo>
                    <a:pt x="45101" y="159952"/>
                    <a:pt x="45521" y="159203"/>
                    <a:pt x="45964" y="158461"/>
                  </a:cubicBezTo>
                  <a:lnTo>
                    <a:pt x="61214" y="160419"/>
                  </a:lnTo>
                  <a:cubicBezTo>
                    <a:pt x="61119" y="160515"/>
                    <a:pt x="61029" y="160612"/>
                    <a:pt x="60932" y="160701"/>
                  </a:cubicBezTo>
                  <a:lnTo>
                    <a:pt x="65174" y="160701"/>
                  </a:lnTo>
                  <a:cubicBezTo>
                    <a:pt x="61999" y="158347"/>
                    <a:pt x="59945" y="154573"/>
                    <a:pt x="59945" y="150338"/>
                  </a:cubicBezTo>
                  <a:cubicBezTo>
                    <a:pt x="59945" y="144743"/>
                    <a:pt x="63509" y="139998"/>
                    <a:pt x="68493" y="138190"/>
                  </a:cubicBezTo>
                  <a:lnTo>
                    <a:pt x="68493" y="138190"/>
                  </a:lnTo>
                  <a:cubicBezTo>
                    <a:pt x="66072" y="140328"/>
                    <a:pt x="64540" y="143449"/>
                    <a:pt x="64540" y="146924"/>
                  </a:cubicBezTo>
                  <a:cubicBezTo>
                    <a:pt x="64540" y="153387"/>
                    <a:pt x="69804" y="158646"/>
                    <a:pt x="76268" y="158646"/>
                  </a:cubicBezTo>
                  <a:cubicBezTo>
                    <a:pt x="79737" y="158646"/>
                    <a:pt x="82857" y="157112"/>
                    <a:pt x="85002" y="154717"/>
                  </a:cubicBezTo>
                  <a:lnTo>
                    <a:pt x="85002" y="154717"/>
                  </a:lnTo>
                  <a:cubicBezTo>
                    <a:pt x="84134" y="157118"/>
                    <a:pt x="82564" y="159197"/>
                    <a:pt x="80545" y="160701"/>
                  </a:cubicBezTo>
                  <a:lnTo>
                    <a:pt x="83840" y="160701"/>
                  </a:lnTo>
                  <a:cubicBezTo>
                    <a:pt x="85151" y="159310"/>
                    <a:pt x="86207" y="157670"/>
                    <a:pt x="86918" y="155860"/>
                  </a:cubicBezTo>
                  <a:cubicBezTo>
                    <a:pt x="89249" y="157580"/>
                    <a:pt x="91645" y="159185"/>
                    <a:pt x="94125" y="160701"/>
                  </a:cubicBezTo>
                  <a:lnTo>
                    <a:pt x="98499" y="160701"/>
                  </a:lnTo>
                  <a:cubicBezTo>
                    <a:pt x="70236" y="145036"/>
                    <a:pt x="51061" y="114894"/>
                    <a:pt x="51061" y="80354"/>
                  </a:cubicBezTo>
                  <a:cubicBezTo>
                    <a:pt x="51061" y="45820"/>
                    <a:pt x="70230" y="15677"/>
                    <a:pt x="98486" y="0"/>
                  </a:cubicBezTo>
                  <a:lnTo>
                    <a:pt x="94114" y="0"/>
                  </a:lnTo>
                  <a:cubicBezTo>
                    <a:pt x="91640" y="1504"/>
                    <a:pt x="89249" y="3116"/>
                    <a:pt x="86918" y="4852"/>
                  </a:cubicBezTo>
                  <a:cubicBezTo>
                    <a:pt x="86207" y="3031"/>
                    <a:pt x="85157" y="1390"/>
                    <a:pt x="83840" y="0"/>
                  </a:cubicBezTo>
                  <a:lnTo>
                    <a:pt x="80564" y="0"/>
                  </a:lnTo>
                  <a:cubicBezTo>
                    <a:pt x="82569" y="1504"/>
                    <a:pt x="84134" y="3583"/>
                    <a:pt x="85002" y="5997"/>
                  </a:cubicBezTo>
                  <a:cubicBezTo>
                    <a:pt x="82857" y="3576"/>
                    <a:pt x="79737" y="2043"/>
                    <a:pt x="76268" y="2043"/>
                  </a:cubicBezTo>
                  <a:cubicBezTo>
                    <a:pt x="69804" y="2043"/>
                    <a:pt x="64540" y="7302"/>
                    <a:pt x="64540" y="13766"/>
                  </a:cubicBezTo>
                  <a:cubicBezTo>
                    <a:pt x="64540" y="17241"/>
                    <a:pt x="66072" y="20360"/>
                    <a:pt x="68493" y="22500"/>
                  </a:cubicBezTo>
                  <a:cubicBezTo>
                    <a:pt x="63509" y="20708"/>
                    <a:pt x="59945" y="15947"/>
                    <a:pt x="59945" y="10369"/>
                  </a:cubicBezTo>
                  <a:cubicBezTo>
                    <a:pt x="59945" y="6128"/>
                    <a:pt x="61993" y="2361"/>
                    <a:pt x="65156" y="0"/>
                  </a:cubicBezTo>
                  <a:lnTo>
                    <a:pt x="60951" y="0"/>
                  </a:lnTo>
                  <a:lnTo>
                    <a:pt x="61214" y="269"/>
                  </a:lnTo>
                  <a:lnTo>
                    <a:pt x="45981" y="2246"/>
                  </a:lnTo>
                  <a:cubicBezTo>
                    <a:pt x="45532" y="1504"/>
                    <a:pt x="45107" y="755"/>
                    <a:pt x="44711" y="0"/>
                  </a:cubicBezTo>
                  <a:lnTo>
                    <a:pt x="42201" y="0"/>
                  </a:lnTo>
                  <a:cubicBezTo>
                    <a:pt x="43141" y="1869"/>
                    <a:pt x="44220" y="3727"/>
                    <a:pt x="45449" y="5535"/>
                  </a:cubicBezTo>
                  <a:lnTo>
                    <a:pt x="45778" y="10058"/>
                  </a:lnTo>
                  <a:cubicBezTo>
                    <a:pt x="44783" y="10944"/>
                    <a:pt x="43879" y="11939"/>
                    <a:pt x="43118" y="13064"/>
                  </a:cubicBezTo>
                  <a:cubicBezTo>
                    <a:pt x="43100" y="13100"/>
                    <a:pt x="43100" y="13119"/>
                    <a:pt x="43082" y="13143"/>
                  </a:cubicBezTo>
                  <a:lnTo>
                    <a:pt x="40572" y="11477"/>
                  </a:lnTo>
                  <a:cubicBezTo>
                    <a:pt x="40194" y="6302"/>
                    <a:pt x="39925" y="2618"/>
                    <a:pt x="39734" y="0"/>
                  </a:cubicBezTo>
                  <a:lnTo>
                    <a:pt x="37529" y="0"/>
                  </a:lnTo>
                  <a:lnTo>
                    <a:pt x="38266" y="9945"/>
                  </a:lnTo>
                  <a:lnTo>
                    <a:pt x="32671" y="6271"/>
                  </a:lnTo>
                  <a:cubicBezTo>
                    <a:pt x="32491" y="3799"/>
                    <a:pt x="32336" y="1731"/>
                    <a:pt x="32209" y="0"/>
                  </a:cubicBezTo>
                  <a:lnTo>
                    <a:pt x="30005" y="0"/>
                  </a:lnTo>
                  <a:lnTo>
                    <a:pt x="30359" y="4739"/>
                  </a:lnTo>
                  <a:lnTo>
                    <a:pt x="24764" y="1048"/>
                  </a:lnTo>
                  <a:cubicBezTo>
                    <a:pt x="24739" y="689"/>
                    <a:pt x="24716" y="341"/>
                    <a:pt x="24686" y="0"/>
                  </a:cubicBezTo>
                  <a:lnTo>
                    <a:pt x="19187" y="0"/>
                  </a:lnTo>
                  <a:lnTo>
                    <a:pt x="21241" y="1360"/>
                  </a:lnTo>
                  <a:lnTo>
                    <a:pt x="11819" y="4571"/>
                  </a:lnTo>
                  <a:cubicBezTo>
                    <a:pt x="10981" y="2995"/>
                    <a:pt x="10255" y="1449"/>
                    <a:pt x="9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9"/>
            <p:cNvSpPr/>
            <p:nvPr/>
          </p:nvSpPr>
          <p:spPr>
            <a:xfrm>
              <a:off x="4918175" y="848600"/>
              <a:ext cx="2462175" cy="4017525"/>
            </a:xfrm>
            <a:custGeom>
              <a:avLst/>
              <a:gdLst/>
              <a:ahLst/>
              <a:cxnLst/>
              <a:rect l="l" t="t" r="r" b="b"/>
              <a:pathLst>
                <a:path w="98487" h="160701" extrusionOk="0">
                  <a:moveTo>
                    <a:pt x="38613" y="2671"/>
                  </a:moveTo>
                  <a:lnTo>
                    <a:pt x="51204" y="4295"/>
                  </a:lnTo>
                  <a:cubicBezTo>
                    <a:pt x="50378" y="5511"/>
                    <a:pt x="49473" y="6716"/>
                    <a:pt x="48473" y="7877"/>
                  </a:cubicBezTo>
                  <a:cubicBezTo>
                    <a:pt x="47623" y="7548"/>
                    <a:pt x="46760" y="7285"/>
                    <a:pt x="45832" y="7105"/>
                  </a:cubicBezTo>
                  <a:cubicBezTo>
                    <a:pt x="44787" y="6885"/>
                    <a:pt x="43742" y="6783"/>
                    <a:pt x="42707" y="6783"/>
                  </a:cubicBezTo>
                  <a:cubicBezTo>
                    <a:pt x="41914" y="6783"/>
                    <a:pt x="41127" y="6843"/>
                    <a:pt x="40350" y="6954"/>
                  </a:cubicBezTo>
                  <a:cubicBezTo>
                    <a:pt x="39996" y="5422"/>
                    <a:pt x="39410" y="3984"/>
                    <a:pt x="38613" y="2671"/>
                  </a:cubicBezTo>
                  <a:close/>
                  <a:moveTo>
                    <a:pt x="73698" y="1007"/>
                  </a:moveTo>
                  <a:lnTo>
                    <a:pt x="84427" y="4499"/>
                  </a:lnTo>
                  <a:cubicBezTo>
                    <a:pt x="83593" y="6033"/>
                    <a:pt x="82653" y="7601"/>
                    <a:pt x="81641" y="9154"/>
                  </a:cubicBezTo>
                  <a:lnTo>
                    <a:pt x="68174" y="4775"/>
                  </a:lnTo>
                  <a:lnTo>
                    <a:pt x="73698" y="1007"/>
                  </a:lnTo>
                  <a:close/>
                  <a:moveTo>
                    <a:pt x="22235" y="11573"/>
                  </a:moveTo>
                  <a:cubicBezTo>
                    <a:pt x="23434" y="11573"/>
                    <a:pt x="24416" y="12568"/>
                    <a:pt x="24416" y="13766"/>
                  </a:cubicBezTo>
                  <a:cubicBezTo>
                    <a:pt x="24416" y="14449"/>
                    <a:pt x="24081" y="15060"/>
                    <a:pt x="23584" y="15467"/>
                  </a:cubicBezTo>
                  <a:cubicBezTo>
                    <a:pt x="22589" y="14413"/>
                    <a:pt x="21571" y="13401"/>
                    <a:pt x="20535" y="12400"/>
                  </a:cubicBezTo>
                  <a:cubicBezTo>
                    <a:pt x="20924" y="11903"/>
                    <a:pt x="21535" y="11573"/>
                    <a:pt x="22235" y="11573"/>
                  </a:cubicBezTo>
                  <a:close/>
                  <a:moveTo>
                    <a:pt x="65868" y="6343"/>
                  </a:moveTo>
                  <a:lnTo>
                    <a:pt x="80347" y="11052"/>
                  </a:lnTo>
                  <a:cubicBezTo>
                    <a:pt x="79257" y="12550"/>
                    <a:pt x="78077" y="14029"/>
                    <a:pt x="76800" y="15467"/>
                  </a:cubicBezTo>
                  <a:lnTo>
                    <a:pt x="60346" y="10130"/>
                  </a:lnTo>
                  <a:lnTo>
                    <a:pt x="65868" y="6343"/>
                  </a:lnTo>
                  <a:close/>
                  <a:moveTo>
                    <a:pt x="22235" y="7913"/>
                  </a:moveTo>
                  <a:cubicBezTo>
                    <a:pt x="25447" y="7913"/>
                    <a:pt x="28088" y="10537"/>
                    <a:pt x="28088" y="13766"/>
                  </a:cubicBezTo>
                  <a:cubicBezTo>
                    <a:pt x="28088" y="15521"/>
                    <a:pt x="27297" y="17090"/>
                    <a:pt x="26075" y="18162"/>
                  </a:cubicBezTo>
                  <a:cubicBezTo>
                    <a:pt x="25746" y="17809"/>
                    <a:pt x="25428" y="17443"/>
                    <a:pt x="25099" y="17072"/>
                  </a:cubicBezTo>
                  <a:cubicBezTo>
                    <a:pt x="26022" y="16282"/>
                    <a:pt x="26615" y="15077"/>
                    <a:pt x="26615" y="13766"/>
                  </a:cubicBezTo>
                  <a:cubicBezTo>
                    <a:pt x="26615" y="11352"/>
                    <a:pt x="24656" y="9375"/>
                    <a:pt x="22235" y="9375"/>
                  </a:cubicBezTo>
                  <a:cubicBezTo>
                    <a:pt x="20906" y="9375"/>
                    <a:pt x="19725" y="9962"/>
                    <a:pt x="18912" y="10908"/>
                  </a:cubicBezTo>
                  <a:cubicBezTo>
                    <a:pt x="18564" y="10573"/>
                    <a:pt x="18193" y="10244"/>
                    <a:pt x="17820" y="9926"/>
                  </a:cubicBezTo>
                  <a:cubicBezTo>
                    <a:pt x="18893" y="8692"/>
                    <a:pt x="20463" y="7913"/>
                    <a:pt x="22235" y="7913"/>
                  </a:cubicBezTo>
                  <a:close/>
                  <a:moveTo>
                    <a:pt x="58058" y="11699"/>
                  </a:moveTo>
                  <a:lnTo>
                    <a:pt x="75136" y="17241"/>
                  </a:lnTo>
                  <a:cubicBezTo>
                    <a:pt x="74693" y="17701"/>
                    <a:pt x="74231" y="18126"/>
                    <a:pt x="73770" y="18571"/>
                  </a:cubicBezTo>
                  <a:cubicBezTo>
                    <a:pt x="73315" y="18560"/>
                    <a:pt x="72857" y="18554"/>
                    <a:pt x="72396" y="18554"/>
                  </a:cubicBezTo>
                  <a:cubicBezTo>
                    <a:pt x="69712" y="18554"/>
                    <a:pt x="66915" y="18742"/>
                    <a:pt x="64077" y="19217"/>
                  </a:cubicBezTo>
                  <a:lnTo>
                    <a:pt x="57543" y="17090"/>
                  </a:lnTo>
                  <a:cubicBezTo>
                    <a:pt x="57046" y="15779"/>
                    <a:pt x="56380" y="14526"/>
                    <a:pt x="55566" y="13401"/>
                  </a:cubicBezTo>
                  <a:lnTo>
                    <a:pt x="58058" y="11699"/>
                  </a:lnTo>
                  <a:close/>
                  <a:moveTo>
                    <a:pt x="58279" y="19642"/>
                  </a:moveTo>
                  <a:lnTo>
                    <a:pt x="59794" y="20139"/>
                  </a:lnTo>
                  <a:cubicBezTo>
                    <a:pt x="59333" y="20266"/>
                    <a:pt x="58873" y="20379"/>
                    <a:pt x="58411" y="20529"/>
                  </a:cubicBezTo>
                  <a:cubicBezTo>
                    <a:pt x="58375" y="20230"/>
                    <a:pt x="58334" y="19936"/>
                    <a:pt x="58279" y="19642"/>
                  </a:cubicBezTo>
                  <a:close/>
                  <a:moveTo>
                    <a:pt x="22235" y="4241"/>
                  </a:moveTo>
                  <a:cubicBezTo>
                    <a:pt x="27477" y="4241"/>
                    <a:pt x="31743" y="8524"/>
                    <a:pt x="31743" y="13766"/>
                  </a:cubicBezTo>
                  <a:cubicBezTo>
                    <a:pt x="31743" y="16630"/>
                    <a:pt x="30472" y="19217"/>
                    <a:pt x="28442" y="20948"/>
                  </a:cubicBezTo>
                  <a:cubicBezTo>
                    <a:pt x="28124" y="20583"/>
                    <a:pt x="27812" y="20211"/>
                    <a:pt x="27496" y="19821"/>
                  </a:cubicBezTo>
                  <a:cubicBezTo>
                    <a:pt x="29197" y="18348"/>
                    <a:pt x="30286" y="16185"/>
                    <a:pt x="30286" y="13766"/>
                  </a:cubicBezTo>
                  <a:cubicBezTo>
                    <a:pt x="30286" y="9315"/>
                    <a:pt x="26669" y="5715"/>
                    <a:pt x="22235" y="5715"/>
                  </a:cubicBezTo>
                  <a:cubicBezTo>
                    <a:pt x="19816" y="5715"/>
                    <a:pt x="17635" y="6787"/>
                    <a:pt x="16161" y="8488"/>
                  </a:cubicBezTo>
                  <a:cubicBezTo>
                    <a:pt x="15790" y="8170"/>
                    <a:pt x="15419" y="7860"/>
                    <a:pt x="15036" y="7548"/>
                  </a:cubicBezTo>
                  <a:cubicBezTo>
                    <a:pt x="16791" y="5535"/>
                    <a:pt x="19354" y="4241"/>
                    <a:pt x="22235" y="4241"/>
                  </a:cubicBezTo>
                  <a:close/>
                  <a:moveTo>
                    <a:pt x="85996" y="22373"/>
                  </a:moveTo>
                  <a:cubicBezTo>
                    <a:pt x="88141" y="22853"/>
                    <a:pt x="89932" y="23351"/>
                    <a:pt x="91279" y="23775"/>
                  </a:cubicBezTo>
                  <a:lnTo>
                    <a:pt x="84887" y="26381"/>
                  </a:lnTo>
                  <a:lnTo>
                    <a:pt x="85996" y="22373"/>
                  </a:lnTo>
                  <a:close/>
                  <a:moveTo>
                    <a:pt x="42749" y="8986"/>
                  </a:moveTo>
                  <a:cubicBezTo>
                    <a:pt x="43628" y="8986"/>
                    <a:pt x="44511" y="9069"/>
                    <a:pt x="45388" y="9243"/>
                  </a:cubicBezTo>
                  <a:cubicBezTo>
                    <a:pt x="52799" y="10758"/>
                    <a:pt x="57596" y="17995"/>
                    <a:pt x="56098" y="25381"/>
                  </a:cubicBezTo>
                  <a:cubicBezTo>
                    <a:pt x="55805" y="26843"/>
                    <a:pt x="55271" y="28190"/>
                    <a:pt x="54589" y="29406"/>
                  </a:cubicBezTo>
                  <a:cubicBezTo>
                    <a:pt x="54049" y="29094"/>
                    <a:pt x="53499" y="28820"/>
                    <a:pt x="52907" y="28562"/>
                  </a:cubicBezTo>
                  <a:cubicBezTo>
                    <a:pt x="52116" y="28245"/>
                    <a:pt x="51318" y="28004"/>
                    <a:pt x="50504" y="27819"/>
                  </a:cubicBezTo>
                  <a:cubicBezTo>
                    <a:pt x="51798" y="21212"/>
                    <a:pt x="47497" y="14766"/>
                    <a:pt x="40883" y="13418"/>
                  </a:cubicBezTo>
                  <a:cubicBezTo>
                    <a:pt x="40740" y="13382"/>
                    <a:pt x="40590" y="13382"/>
                    <a:pt x="40441" y="13340"/>
                  </a:cubicBezTo>
                  <a:cubicBezTo>
                    <a:pt x="40643" y="12381"/>
                    <a:pt x="40758" y="11388"/>
                    <a:pt x="40758" y="10369"/>
                  </a:cubicBezTo>
                  <a:cubicBezTo>
                    <a:pt x="40758" y="9945"/>
                    <a:pt x="40722" y="9536"/>
                    <a:pt x="40679" y="9135"/>
                  </a:cubicBezTo>
                  <a:cubicBezTo>
                    <a:pt x="41364" y="9038"/>
                    <a:pt x="42055" y="8986"/>
                    <a:pt x="42749" y="8986"/>
                  </a:cubicBezTo>
                  <a:close/>
                  <a:moveTo>
                    <a:pt x="79275" y="21230"/>
                  </a:moveTo>
                  <a:cubicBezTo>
                    <a:pt x="80898" y="21416"/>
                    <a:pt x="82415" y="21673"/>
                    <a:pt x="83834" y="21930"/>
                  </a:cubicBezTo>
                  <a:lnTo>
                    <a:pt x="82324" y="27429"/>
                  </a:lnTo>
                  <a:lnTo>
                    <a:pt x="76969" y="29628"/>
                  </a:lnTo>
                  <a:lnTo>
                    <a:pt x="79275" y="21230"/>
                  </a:lnTo>
                  <a:close/>
                  <a:moveTo>
                    <a:pt x="92070" y="25824"/>
                  </a:moveTo>
                  <a:cubicBezTo>
                    <a:pt x="92089" y="25842"/>
                    <a:pt x="92089" y="25842"/>
                    <a:pt x="92106" y="25842"/>
                  </a:cubicBezTo>
                  <a:cubicBezTo>
                    <a:pt x="91442" y="27081"/>
                    <a:pt x="90501" y="28687"/>
                    <a:pt x="89321" y="30515"/>
                  </a:cubicBezTo>
                  <a:lnTo>
                    <a:pt x="85721" y="28430"/>
                  </a:lnTo>
                  <a:lnTo>
                    <a:pt x="92070" y="25824"/>
                  </a:lnTo>
                  <a:close/>
                  <a:moveTo>
                    <a:pt x="39835" y="15485"/>
                  </a:moveTo>
                  <a:cubicBezTo>
                    <a:pt x="40039" y="15503"/>
                    <a:pt x="40236" y="15521"/>
                    <a:pt x="40441" y="15574"/>
                  </a:cubicBezTo>
                  <a:cubicBezTo>
                    <a:pt x="45909" y="16683"/>
                    <a:pt x="49456" y="22021"/>
                    <a:pt x="48348" y="27471"/>
                  </a:cubicBezTo>
                  <a:cubicBezTo>
                    <a:pt x="47937" y="27437"/>
                    <a:pt x="47528" y="27421"/>
                    <a:pt x="47120" y="27421"/>
                  </a:cubicBezTo>
                  <a:cubicBezTo>
                    <a:pt x="43024" y="27421"/>
                    <a:pt x="39091" y="29093"/>
                    <a:pt x="36253" y="32030"/>
                  </a:cubicBezTo>
                  <a:cubicBezTo>
                    <a:pt x="34665" y="29406"/>
                    <a:pt x="32965" y="26879"/>
                    <a:pt x="31155" y="24422"/>
                  </a:cubicBezTo>
                  <a:cubicBezTo>
                    <a:pt x="35180" y="22835"/>
                    <a:pt x="38356" y="19564"/>
                    <a:pt x="39835" y="15485"/>
                  </a:cubicBezTo>
                  <a:close/>
                  <a:moveTo>
                    <a:pt x="72351" y="20805"/>
                  </a:moveTo>
                  <a:cubicBezTo>
                    <a:pt x="73974" y="20805"/>
                    <a:pt x="75543" y="20877"/>
                    <a:pt x="77059" y="21007"/>
                  </a:cubicBezTo>
                  <a:lnTo>
                    <a:pt x="74381" y="30683"/>
                  </a:lnTo>
                  <a:lnTo>
                    <a:pt x="69026" y="32862"/>
                  </a:lnTo>
                  <a:lnTo>
                    <a:pt x="72351" y="20805"/>
                  </a:lnTo>
                  <a:close/>
                  <a:moveTo>
                    <a:pt x="62783" y="21709"/>
                  </a:moveTo>
                  <a:lnTo>
                    <a:pt x="59441" y="33821"/>
                  </a:lnTo>
                  <a:cubicBezTo>
                    <a:pt x="58597" y="32624"/>
                    <a:pt x="57579" y="31551"/>
                    <a:pt x="56416" y="30628"/>
                  </a:cubicBezTo>
                  <a:cubicBezTo>
                    <a:pt x="57267" y="29166"/>
                    <a:pt x="57889" y="27562"/>
                    <a:pt x="58243" y="25824"/>
                  </a:cubicBezTo>
                  <a:cubicBezTo>
                    <a:pt x="58447" y="24811"/>
                    <a:pt x="58555" y="23794"/>
                    <a:pt x="58555" y="22781"/>
                  </a:cubicBezTo>
                  <a:cubicBezTo>
                    <a:pt x="59963" y="22337"/>
                    <a:pt x="61382" y="21985"/>
                    <a:pt x="62783" y="21709"/>
                  </a:cubicBezTo>
                  <a:close/>
                  <a:moveTo>
                    <a:pt x="83151" y="29484"/>
                  </a:moveTo>
                  <a:lnTo>
                    <a:pt x="88099" y="32342"/>
                  </a:lnTo>
                  <a:cubicBezTo>
                    <a:pt x="87272" y="33528"/>
                    <a:pt x="86349" y="34780"/>
                    <a:pt x="85332" y="36038"/>
                  </a:cubicBezTo>
                  <a:lnTo>
                    <a:pt x="77795" y="31659"/>
                  </a:lnTo>
                  <a:lnTo>
                    <a:pt x="83151" y="29484"/>
                  </a:lnTo>
                  <a:close/>
                  <a:moveTo>
                    <a:pt x="70062" y="20841"/>
                  </a:moveTo>
                  <a:lnTo>
                    <a:pt x="66444" y="33910"/>
                  </a:lnTo>
                  <a:lnTo>
                    <a:pt x="61088" y="36110"/>
                  </a:lnTo>
                  <a:lnTo>
                    <a:pt x="65186" y="21302"/>
                  </a:lnTo>
                  <a:cubicBezTo>
                    <a:pt x="66827" y="21062"/>
                    <a:pt x="68456" y="20912"/>
                    <a:pt x="70062" y="20841"/>
                  </a:cubicBezTo>
                  <a:close/>
                  <a:moveTo>
                    <a:pt x="75213" y="32713"/>
                  </a:moveTo>
                  <a:lnTo>
                    <a:pt x="83911" y="37756"/>
                  </a:lnTo>
                  <a:cubicBezTo>
                    <a:pt x="82911" y="38901"/>
                    <a:pt x="81821" y="40064"/>
                    <a:pt x="80676" y="41189"/>
                  </a:cubicBezTo>
                  <a:lnTo>
                    <a:pt x="69858" y="34911"/>
                  </a:lnTo>
                  <a:lnTo>
                    <a:pt x="75213" y="32713"/>
                  </a:lnTo>
                  <a:close/>
                  <a:moveTo>
                    <a:pt x="67289" y="35966"/>
                  </a:moveTo>
                  <a:lnTo>
                    <a:pt x="79017" y="42759"/>
                  </a:lnTo>
                  <a:cubicBezTo>
                    <a:pt x="77814" y="43849"/>
                    <a:pt x="76562" y="44880"/>
                    <a:pt x="75213" y="45862"/>
                  </a:cubicBezTo>
                  <a:lnTo>
                    <a:pt x="61915" y="38140"/>
                  </a:lnTo>
                  <a:lnTo>
                    <a:pt x="67289" y="35966"/>
                  </a:lnTo>
                  <a:close/>
                  <a:moveTo>
                    <a:pt x="42695" y="42192"/>
                  </a:moveTo>
                  <a:cubicBezTo>
                    <a:pt x="42965" y="42192"/>
                    <a:pt x="43241" y="42242"/>
                    <a:pt x="43507" y="42351"/>
                  </a:cubicBezTo>
                  <a:cubicBezTo>
                    <a:pt x="44040" y="42572"/>
                    <a:pt x="44447" y="42998"/>
                    <a:pt x="44687" y="43531"/>
                  </a:cubicBezTo>
                  <a:cubicBezTo>
                    <a:pt x="44909" y="44070"/>
                    <a:pt x="44909" y="44681"/>
                    <a:pt x="44687" y="45215"/>
                  </a:cubicBezTo>
                  <a:cubicBezTo>
                    <a:pt x="44430" y="45826"/>
                    <a:pt x="43914" y="46251"/>
                    <a:pt x="43303" y="46454"/>
                  </a:cubicBezTo>
                  <a:cubicBezTo>
                    <a:pt x="42788" y="45101"/>
                    <a:pt x="42232" y="43777"/>
                    <a:pt x="41663" y="42447"/>
                  </a:cubicBezTo>
                  <a:cubicBezTo>
                    <a:pt x="41970" y="42285"/>
                    <a:pt x="42327" y="42192"/>
                    <a:pt x="42695" y="42192"/>
                  </a:cubicBezTo>
                  <a:close/>
                  <a:moveTo>
                    <a:pt x="62119" y="40800"/>
                  </a:moveTo>
                  <a:lnTo>
                    <a:pt x="73219" y="47245"/>
                  </a:lnTo>
                  <a:cubicBezTo>
                    <a:pt x="72039" y="47999"/>
                    <a:pt x="70817" y="48725"/>
                    <a:pt x="69540" y="49372"/>
                  </a:cubicBezTo>
                  <a:cubicBezTo>
                    <a:pt x="68786" y="48593"/>
                    <a:pt x="67953" y="47892"/>
                    <a:pt x="67013" y="47263"/>
                  </a:cubicBezTo>
                  <a:cubicBezTo>
                    <a:pt x="65462" y="46210"/>
                    <a:pt x="63767" y="45472"/>
                    <a:pt x="62011" y="45029"/>
                  </a:cubicBezTo>
                  <a:cubicBezTo>
                    <a:pt x="62251" y="43609"/>
                    <a:pt x="62287" y="42184"/>
                    <a:pt x="62119" y="40800"/>
                  </a:cubicBezTo>
                  <a:close/>
                  <a:moveTo>
                    <a:pt x="42675" y="38511"/>
                  </a:moveTo>
                  <a:cubicBezTo>
                    <a:pt x="43435" y="38511"/>
                    <a:pt x="44190" y="38662"/>
                    <a:pt x="44909" y="38972"/>
                  </a:cubicBezTo>
                  <a:cubicBezTo>
                    <a:pt x="47886" y="40213"/>
                    <a:pt x="49305" y="43628"/>
                    <a:pt x="48066" y="46616"/>
                  </a:cubicBezTo>
                  <a:cubicBezTo>
                    <a:pt x="47425" y="48186"/>
                    <a:pt x="46131" y="49348"/>
                    <a:pt x="44580" y="49887"/>
                  </a:cubicBezTo>
                  <a:cubicBezTo>
                    <a:pt x="44411" y="49426"/>
                    <a:pt x="44245" y="48983"/>
                    <a:pt x="44082" y="48521"/>
                  </a:cubicBezTo>
                  <a:cubicBezTo>
                    <a:pt x="45262" y="48114"/>
                    <a:pt x="46221" y="47245"/>
                    <a:pt x="46717" y="46047"/>
                  </a:cubicBezTo>
                  <a:cubicBezTo>
                    <a:pt x="47162" y="44975"/>
                    <a:pt x="47162" y="43777"/>
                    <a:pt x="46717" y="42705"/>
                  </a:cubicBezTo>
                  <a:cubicBezTo>
                    <a:pt x="46257" y="41615"/>
                    <a:pt x="45431" y="40764"/>
                    <a:pt x="44339" y="40321"/>
                  </a:cubicBezTo>
                  <a:cubicBezTo>
                    <a:pt x="43800" y="40100"/>
                    <a:pt x="43250" y="39992"/>
                    <a:pt x="42675" y="39992"/>
                  </a:cubicBezTo>
                  <a:cubicBezTo>
                    <a:pt x="41973" y="39992"/>
                    <a:pt x="41326" y="40135"/>
                    <a:pt x="40740" y="40435"/>
                  </a:cubicBezTo>
                  <a:cubicBezTo>
                    <a:pt x="40518" y="39992"/>
                    <a:pt x="40314" y="39547"/>
                    <a:pt x="40093" y="39105"/>
                  </a:cubicBezTo>
                  <a:cubicBezTo>
                    <a:pt x="40883" y="38734"/>
                    <a:pt x="41752" y="38511"/>
                    <a:pt x="42675" y="38511"/>
                  </a:cubicBezTo>
                  <a:close/>
                  <a:moveTo>
                    <a:pt x="42675" y="34845"/>
                  </a:moveTo>
                  <a:cubicBezTo>
                    <a:pt x="43910" y="34845"/>
                    <a:pt x="45142" y="35089"/>
                    <a:pt x="46316" y="35577"/>
                  </a:cubicBezTo>
                  <a:cubicBezTo>
                    <a:pt x="51151" y="37589"/>
                    <a:pt x="53463" y="43166"/>
                    <a:pt x="51450" y="48024"/>
                  </a:cubicBezTo>
                  <a:cubicBezTo>
                    <a:pt x="50485" y="50366"/>
                    <a:pt x="48641" y="52193"/>
                    <a:pt x="46299" y="53175"/>
                  </a:cubicBezTo>
                  <a:cubicBezTo>
                    <a:pt x="46095" y="53247"/>
                    <a:pt x="45891" y="53319"/>
                    <a:pt x="45688" y="53373"/>
                  </a:cubicBezTo>
                  <a:cubicBezTo>
                    <a:pt x="45556" y="52912"/>
                    <a:pt x="45412" y="52450"/>
                    <a:pt x="45262" y="51989"/>
                  </a:cubicBezTo>
                  <a:cubicBezTo>
                    <a:pt x="47425" y="51253"/>
                    <a:pt x="49192" y="49647"/>
                    <a:pt x="50103" y="47449"/>
                  </a:cubicBezTo>
                  <a:cubicBezTo>
                    <a:pt x="50930" y="45472"/>
                    <a:pt x="50930" y="43291"/>
                    <a:pt x="50103" y="41297"/>
                  </a:cubicBezTo>
                  <a:cubicBezTo>
                    <a:pt x="49288" y="39309"/>
                    <a:pt x="47737" y="37756"/>
                    <a:pt x="45741" y="36942"/>
                  </a:cubicBezTo>
                  <a:cubicBezTo>
                    <a:pt x="44765" y="36517"/>
                    <a:pt x="43728" y="36313"/>
                    <a:pt x="42675" y="36313"/>
                  </a:cubicBezTo>
                  <a:cubicBezTo>
                    <a:pt x="41405" y="36313"/>
                    <a:pt x="40183" y="36613"/>
                    <a:pt x="39111" y="37145"/>
                  </a:cubicBezTo>
                  <a:cubicBezTo>
                    <a:pt x="38871" y="36721"/>
                    <a:pt x="38649" y="36277"/>
                    <a:pt x="38428" y="35851"/>
                  </a:cubicBezTo>
                  <a:cubicBezTo>
                    <a:pt x="38613" y="35762"/>
                    <a:pt x="38817" y="35666"/>
                    <a:pt x="39020" y="35577"/>
                  </a:cubicBezTo>
                  <a:cubicBezTo>
                    <a:pt x="40203" y="35089"/>
                    <a:pt x="41440" y="34845"/>
                    <a:pt x="42675" y="34845"/>
                  </a:cubicBezTo>
                  <a:close/>
                  <a:moveTo>
                    <a:pt x="86554" y="38475"/>
                  </a:moveTo>
                  <a:cubicBezTo>
                    <a:pt x="88470" y="38566"/>
                    <a:pt x="90358" y="38751"/>
                    <a:pt x="92183" y="39027"/>
                  </a:cubicBezTo>
                  <a:lnTo>
                    <a:pt x="85498" y="52672"/>
                  </a:lnTo>
                  <a:lnTo>
                    <a:pt x="78940" y="54002"/>
                  </a:lnTo>
                  <a:lnTo>
                    <a:pt x="86554" y="38475"/>
                  </a:lnTo>
                  <a:close/>
                  <a:moveTo>
                    <a:pt x="81749" y="43274"/>
                  </a:moveTo>
                  <a:lnTo>
                    <a:pt x="76208" y="54577"/>
                  </a:lnTo>
                  <a:lnTo>
                    <a:pt x="73123" y="55206"/>
                  </a:lnTo>
                  <a:cubicBezTo>
                    <a:pt x="72722" y="54081"/>
                    <a:pt x="72219" y="53008"/>
                    <a:pt x="71596" y="51989"/>
                  </a:cubicBezTo>
                  <a:lnTo>
                    <a:pt x="72387" y="50349"/>
                  </a:lnTo>
                  <a:cubicBezTo>
                    <a:pt x="75932" y="48317"/>
                    <a:pt x="79036" y="45862"/>
                    <a:pt x="81749" y="43274"/>
                  </a:cubicBezTo>
                  <a:close/>
                  <a:moveTo>
                    <a:pt x="47141" y="29615"/>
                  </a:moveTo>
                  <a:cubicBezTo>
                    <a:pt x="48782" y="29615"/>
                    <a:pt x="50448" y="29929"/>
                    <a:pt x="52055" y="30592"/>
                  </a:cubicBezTo>
                  <a:cubicBezTo>
                    <a:pt x="58650" y="33324"/>
                    <a:pt x="61771" y="40913"/>
                    <a:pt x="59034" y="47485"/>
                  </a:cubicBezTo>
                  <a:cubicBezTo>
                    <a:pt x="57728" y="50678"/>
                    <a:pt x="55230" y="53152"/>
                    <a:pt x="52037" y="54463"/>
                  </a:cubicBezTo>
                  <a:cubicBezTo>
                    <a:pt x="50463" y="55123"/>
                    <a:pt x="48789" y="55443"/>
                    <a:pt x="47125" y="55443"/>
                  </a:cubicBezTo>
                  <a:cubicBezTo>
                    <a:pt x="46915" y="55443"/>
                    <a:pt x="46705" y="55438"/>
                    <a:pt x="46496" y="55428"/>
                  </a:cubicBezTo>
                  <a:cubicBezTo>
                    <a:pt x="46717" y="55350"/>
                    <a:pt x="46922" y="55296"/>
                    <a:pt x="47143" y="55206"/>
                  </a:cubicBezTo>
                  <a:cubicBezTo>
                    <a:pt x="50024" y="54002"/>
                    <a:pt x="52277" y="51750"/>
                    <a:pt x="53482" y="48869"/>
                  </a:cubicBezTo>
                  <a:cubicBezTo>
                    <a:pt x="55954" y="42890"/>
                    <a:pt x="53128" y="36019"/>
                    <a:pt x="47162" y="33545"/>
                  </a:cubicBezTo>
                  <a:cubicBezTo>
                    <a:pt x="45712" y="32944"/>
                    <a:pt x="44189" y="32643"/>
                    <a:pt x="42668" y="32643"/>
                  </a:cubicBezTo>
                  <a:cubicBezTo>
                    <a:pt x="41147" y="32643"/>
                    <a:pt x="39628" y="32944"/>
                    <a:pt x="38188" y="33545"/>
                  </a:cubicBezTo>
                  <a:cubicBezTo>
                    <a:pt x="37984" y="33636"/>
                    <a:pt x="37781" y="33731"/>
                    <a:pt x="37582" y="33821"/>
                  </a:cubicBezTo>
                  <a:cubicBezTo>
                    <a:pt x="40031" y="31143"/>
                    <a:pt x="43523" y="29615"/>
                    <a:pt x="47141" y="29615"/>
                  </a:cubicBezTo>
                  <a:close/>
                  <a:moveTo>
                    <a:pt x="58279" y="52708"/>
                  </a:moveTo>
                  <a:cubicBezTo>
                    <a:pt x="58465" y="52804"/>
                    <a:pt x="58633" y="52912"/>
                    <a:pt x="58794" y="53026"/>
                  </a:cubicBezTo>
                  <a:cubicBezTo>
                    <a:pt x="63377" y="56111"/>
                    <a:pt x="64611" y="62334"/>
                    <a:pt x="61604" y="66929"/>
                  </a:cubicBezTo>
                  <a:cubicBezTo>
                    <a:pt x="59428" y="65807"/>
                    <a:pt x="57031" y="65246"/>
                    <a:pt x="54637" y="65246"/>
                  </a:cubicBezTo>
                  <a:cubicBezTo>
                    <a:pt x="52583" y="65246"/>
                    <a:pt x="50531" y="65659"/>
                    <a:pt x="48622" y="66486"/>
                  </a:cubicBezTo>
                  <a:cubicBezTo>
                    <a:pt x="48179" y="63497"/>
                    <a:pt x="47587" y="60537"/>
                    <a:pt x="46868" y="57645"/>
                  </a:cubicBezTo>
                  <a:cubicBezTo>
                    <a:pt x="46940" y="57645"/>
                    <a:pt x="47035" y="57662"/>
                    <a:pt x="47107" y="57662"/>
                  </a:cubicBezTo>
                  <a:cubicBezTo>
                    <a:pt x="49067" y="57662"/>
                    <a:pt x="51025" y="57272"/>
                    <a:pt x="52888" y="56495"/>
                  </a:cubicBezTo>
                  <a:cubicBezTo>
                    <a:pt x="54972" y="55649"/>
                    <a:pt x="56805" y="54338"/>
                    <a:pt x="58279" y="52708"/>
                  </a:cubicBezTo>
                  <a:close/>
                  <a:moveTo>
                    <a:pt x="85943" y="54836"/>
                  </a:moveTo>
                  <a:lnTo>
                    <a:pt x="97444" y="64748"/>
                  </a:lnTo>
                  <a:cubicBezTo>
                    <a:pt x="95874" y="65732"/>
                    <a:pt x="94215" y="66636"/>
                    <a:pt x="92478" y="67463"/>
                  </a:cubicBezTo>
                  <a:lnTo>
                    <a:pt x="79383" y="56165"/>
                  </a:lnTo>
                  <a:lnTo>
                    <a:pt x="85943" y="54836"/>
                  </a:lnTo>
                  <a:close/>
                  <a:moveTo>
                    <a:pt x="76651" y="56716"/>
                  </a:moveTo>
                  <a:lnTo>
                    <a:pt x="90261" y="68463"/>
                  </a:lnTo>
                  <a:cubicBezTo>
                    <a:pt x="90171" y="68480"/>
                    <a:pt x="90093" y="68516"/>
                    <a:pt x="90004" y="68552"/>
                  </a:cubicBezTo>
                  <a:cubicBezTo>
                    <a:pt x="86253" y="66780"/>
                    <a:pt x="82006" y="65251"/>
                    <a:pt x="77430" y="64383"/>
                  </a:cubicBezTo>
                  <a:lnTo>
                    <a:pt x="73974" y="61406"/>
                  </a:lnTo>
                  <a:cubicBezTo>
                    <a:pt x="74052" y="60040"/>
                    <a:pt x="73974" y="58657"/>
                    <a:pt x="73717" y="57327"/>
                  </a:cubicBezTo>
                  <a:lnTo>
                    <a:pt x="76651" y="56716"/>
                  </a:lnTo>
                  <a:close/>
                  <a:moveTo>
                    <a:pt x="61489" y="47173"/>
                  </a:moveTo>
                  <a:cubicBezTo>
                    <a:pt x="63006" y="47539"/>
                    <a:pt x="64467" y="48186"/>
                    <a:pt x="65797" y="49072"/>
                  </a:cubicBezTo>
                  <a:cubicBezTo>
                    <a:pt x="68821" y="51121"/>
                    <a:pt x="70870" y="54225"/>
                    <a:pt x="71577" y="57806"/>
                  </a:cubicBezTo>
                  <a:cubicBezTo>
                    <a:pt x="72279" y="61406"/>
                    <a:pt x="71536" y="65049"/>
                    <a:pt x="69487" y="68091"/>
                  </a:cubicBezTo>
                  <a:cubicBezTo>
                    <a:pt x="68678" y="69277"/>
                    <a:pt x="67714" y="70308"/>
                    <a:pt x="66623" y="71176"/>
                  </a:cubicBezTo>
                  <a:cubicBezTo>
                    <a:pt x="66222" y="70643"/>
                    <a:pt x="65797" y="70139"/>
                    <a:pt x="65318" y="69661"/>
                  </a:cubicBezTo>
                  <a:cubicBezTo>
                    <a:pt x="64724" y="69074"/>
                    <a:pt x="64096" y="68571"/>
                    <a:pt x="63449" y="68091"/>
                  </a:cubicBezTo>
                  <a:cubicBezTo>
                    <a:pt x="67109" y="62497"/>
                    <a:pt x="65594" y="54943"/>
                    <a:pt x="60034" y="51198"/>
                  </a:cubicBezTo>
                  <a:cubicBezTo>
                    <a:pt x="59902" y="51121"/>
                    <a:pt x="59777" y="51049"/>
                    <a:pt x="59664" y="50977"/>
                  </a:cubicBezTo>
                  <a:cubicBezTo>
                    <a:pt x="60220" y="50144"/>
                    <a:pt x="60681" y="49257"/>
                    <a:pt x="61071" y="48336"/>
                  </a:cubicBezTo>
                  <a:cubicBezTo>
                    <a:pt x="61232" y="47946"/>
                    <a:pt x="61364" y="47557"/>
                    <a:pt x="61489" y="47173"/>
                  </a:cubicBezTo>
                  <a:close/>
                  <a:moveTo>
                    <a:pt x="72998" y="65989"/>
                  </a:moveTo>
                  <a:cubicBezTo>
                    <a:pt x="74364" y="66114"/>
                    <a:pt x="75693" y="66301"/>
                    <a:pt x="77005" y="66558"/>
                  </a:cubicBezTo>
                  <a:lnTo>
                    <a:pt x="69247" y="76603"/>
                  </a:lnTo>
                  <a:cubicBezTo>
                    <a:pt x="68936" y="75370"/>
                    <a:pt x="68456" y="74148"/>
                    <a:pt x="67828" y="73003"/>
                  </a:cubicBezTo>
                  <a:cubicBezTo>
                    <a:pt x="69158" y="71991"/>
                    <a:pt x="70338" y="70750"/>
                    <a:pt x="71314" y="69313"/>
                  </a:cubicBezTo>
                  <a:cubicBezTo>
                    <a:pt x="72020" y="68259"/>
                    <a:pt x="72572" y="67133"/>
                    <a:pt x="72998" y="65989"/>
                  </a:cubicBezTo>
                  <a:close/>
                  <a:moveTo>
                    <a:pt x="79383" y="67079"/>
                  </a:moveTo>
                  <a:cubicBezTo>
                    <a:pt x="80994" y="67487"/>
                    <a:pt x="82564" y="67966"/>
                    <a:pt x="84074" y="68499"/>
                  </a:cubicBezTo>
                  <a:lnTo>
                    <a:pt x="75783" y="79246"/>
                  </a:lnTo>
                  <a:lnTo>
                    <a:pt x="69985" y="79246"/>
                  </a:lnTo>
                  <a:lnTo>
                    <a:pt x="79383" y="67079"/>
                  </a:lnTo>
                  <a:close/>
                  <a:moveTo>
                    <a:pt x="86200" y="69332"/>
                  </a:moveTo>
                  <a:cubicBezTo>
                    <a:pt x="87698" y="69943"/>
                    <a:pt x="89136" y="70601"/>
                    <a:pt x="90483" y="71308"/>
                  </a:cubicBezTo>
                  <a:lnTo>
                    <a:pt x="84355" y="79246"/>
                  </a:lnTo>
                  <a:lnTo>
                    <a:pt x="78556" y="79246"/>
                  </a:lnTo>
                  <a:lnTo>
                    <a:pt x="86200" y="69332"/>
                  </a:lnTo>
                  <a:close/>
                  <a:moveTo>
                    <a:pt x="92460" y="72339"/>
                  </a:moveTo>
                  <a:cubicBezTo>
                    <a:pt x="93880" y="73136"/>
                    <a:pt x="95191" y="73944"/>
                    <a:pt x="96413" y="74723"/>
                  </a:cubicBezTo>
                  <a:lnTo>
                    <a:pt x="92921" y="79246"/>
                  </a:lnTo>
                  <a:lnTo>
                    <a:pt x="87123" y="79246"/>
                  </a:lnTo>
                  <a:lnTo>
                    <a:pt x="92460" y="72339"/>
                  </a:lnTo>
                  <a:close/>
                  <a:moveTo>
                    <a:pt x="49803" y="78154"/>
                  </a:moveTo>
                  <a:cubicBezTo>
                    <a:pt x="50414" y="78154"/>
                    <a:pt x="50930" y="78377"/>
                    <a:pt x="51354" y="78801"/>
                  </a:cubicBezTo>
                  <a:cubicBezTo>
                    <a:pt x="52205" y="79652"/>
                    <a:pt x="52205" y="81037"/>
                    <a:pt x="51354" y="81887"/>
                  </a:cubicBezTo>
                  <a:cubicBezTo>
                    <a:pt x="50930" y="82312"/>
                    <a:pt x="50414" y="82534"/>
                    <a:pt x="49803" y="82534"/>
                  </a:cubicBezTo>
                  <a:cubicBezTo>
                    <a:pt x="49749" y="82534"/>
                    <a:pt x="49678" y="82516"/>
                    <a:pt x="49617" y="82516"/>
                  </a:cubicBezTo>
                  <a:cubicBezTo>
                    <a:pt x="49636" y="81797"/>
                    <a:pt x="49636" y="81073"/>
                    <a:pt x="49636" y="80354"/>
                  </a:cubicBezTo>
                  <a:cubicBezTo>
                    <a:pt x="49636" y="79617"/>
                    <a:pt x="49636" y="78898"/>
                    <a:pt x="49617" y="78173"/>
                  </a:cubicBezTo>
                  <a:cubicBezTo>
                    <a:pt x="49678" y="78173"/>
                    <a:pt x="49749" y="78154"/>
                    <a:pt x="49803" y="78154"/>
                  </a:cubicBezTo>
                  <a:close/>
                  <a:moveTo>
                    <a:pt x="49803" y="74501"/>
                  </a:moveTo>
                  <a:cubicBezTo>
                    <a:pt x="51373" y="74501"/>
                    <a:pt x="52835" y="75112"/>
                    <a:pt x="53942" y="76221"/>
                  </a:cubicBezTo>
                  <a:cubicBezTo>
                    <a:pt x="56230" y="78491"/>
                    <a:pt x="56230" y="82199"/>
                    <a:pt x="53942" y="84493"/>
                  </a:cubicBezTo>
                  <a:cubicBezTo>
                    <a:pt x="52835" y="85602"/>
                    <a:pt x="51373" y="86205"/>
                    <a:pt x="49803" y="86205"/>
                  </a:cubicBezTo>
                  <a:cubicBezTo>
                    <a:pt x="49695" y="86205"/>
                    <a:pt x="49564" y="86188"/>
                    <a:pt x="49456" y="86188"/>
                  </a:cubicBezTo>
                  <a:cubicBezTo>
                    <a:pt x="49492" y="85691"/>
                    <a:pt x="49509" y="85212"/>
                    <a:pt x="49528" y="84714"/>
                  </a:cubicBezTo>
                  <a:cubicBezTo>
                    <a:pt x="49617" y="84714"/>
                    <a:pt x="49713" y="84732"/>
                    <a:pt x="49803" y="84732"/>
                  </a:cubicBezTo>
                  <a:cubicBezTo>
                    <a:pt x="51007" y="84732"/>
                    <a:pt x="52073" y="84289"/>
                    <a:pt x="52907" y="83457"/>
                  </a:cubicBezTo>
                  <a:cubicBezTo>
                    <a:pt x="54625" y="81737"/>
                    <a:pt x="54625" y="78952"/>
                    <a:pt x="52907" y="77250"/>
                  </a:cubicBezTo>
                  <a:cubicBezTo>
                    <a:pt x="52073" y="76400"/>
                    <a:pt x="50983" y="75956"/>
                    <a:pt x="49803" y="75956"/>
                  </a:cubicBezTo>
                  <a:cubicBezTo>
                    <a:pt x="49713" y="75956"/>
                    <a:pt x="49617" y="75981"/>
                    <a:pt x="49528" y="75981"/>
                  </a:cubicBezTo>
                  <a:cubicBezTo>
                    <a:pt x="49509" y="75478"/>
                    <a:pt x="49492" y="74999"/>
                    <a:pt x="49456" y="74519"/>
                  </a:cubicBezTo>
                  <a:cubicBezTo>
                    <a:pt x="49564" y="74501"/>
                    <a:pt x="49695" y="74501"/>
                    <a:pt x="49803" y="74501"/>
                  </a:cubicBezTo>
                  <a:close/>
                  <a:moveTo>
                    <a:pt x="92921" y="81444"/>
                  </a:moveTo>
                  <a:lnTo>
                    <a:pt x="96413" y="85967"/>
                  </a:lnTo>
                  <a:cubicBezTo>
                    <a:pt x="95210" y="86763"/>
                    <a:pt x="93880" y="87554"/>
                    <a:pt x="92460" y="88350"/>
                  </a:cubicBezTo>
                  <a:lnTo>
                    <a:pt x="87123" y="81444"/>
                  </a:lnTo>
                  <a:close/>
                  <a:moveTo>
                    <a:pt x="49803" y="70822"/>
                  </a:moveTo>
                  <a:cubicBezTo>
                    <a:pt x="52354" y="70822"/>
                    <a:pt x="54732" y="71823"/>
                    <a:pt x="56542" y="73614"/>
                  </a:cubicBezTo>
                  <a:cubicBezTo>
                    <a:pt x="60256" y="77328"/>
                    <a:pt x="60256" y="83366"/>
                    <a:pt x="56542" y="87075"/>
                  </a:cubicBezTo>
                  <a:cubicBezTo>
                    <a:pt x="54732" y="88884"/>
                    <a:pt x="52354" y="89866"/>
                    <a:pt x="49803" y="89866"/>
                  </a:cubicBezTo>
                  <a:cubicBezTo>
                    <a:pt x="49581" y="89866"/>
                    <a:pt x="49377" y="89848"/>
                    <a:pt x="49156" y="89824"/>
                  </a:cubicBezTo>
                  <a:cubicBezTo>
                    <a:pt x="49216" y="89345"/>
                    <a:pt x="49252" y="88865"/>
                    <a:pt x="49288" y="88369"/>
                  </a:cubicBezTo>
                  <a:cubicBezTo>
                    <a:pt x="49473" y="88386"/>
                    <a:pt x="49636" y="88405"/>
                    <a:pt x="49803" y="88405"/>
                  </a:cubicBezTo>
                  <a:cubicBezTo>
                    <a:pt x="51965" y="88405"/>
                    <a:pt x="53978" y="87554"/>
                    <a:pt x="55512" y="86044"/>
                  </a:cubicBezTo>
                  <a:cubicBezTo>
                    <a:pt x="58633" y="82899"/>
                    <a:pt x="58633" y="77789"/>
                    <a:pt x="55512" y="74651"/>
                  </a:cubicBezTo>
                  <a:cubicBezTo>
                    <a:pt x="53978" y="73136"/>
                    <a:pt x="51965" y="72303"/>
                    <a:pt x="49803" y="72303"/>
                  </a:cubicBezTo>
                  <a:cubicBezTo>
                    <a:pt x="49636" y="72303"/>
                    <a:pt x="49473" y="72303"/>
                    <a:pt x="49288" y="72320"/>
                  </a:cubicBezTo>
                  <a:cubicBezTo>
                    <a:pt x="49252" y="71842"/>
                    <a:pt x="49216" y="71344"/>
                    <a:pt x="49156" y="70865"/>
                  </a:cubicBezTo>
                  <a:cubicBezTo>
                    <a:pt x="49377" y="70847"/>
                    <a:pt x="49581" y="70822"/>
                    <a:pt x="49803" y="70822"/>
                  </a:cubicBezTo>
                  <a:close/>
                  <a:moveTo>
                    <a:pt x="84355" y="81444"/>
                  </a:moveTo>
                  <a:lnTo>
                    <a:pt x="90483" y="89404"/>
                  </a:lnTo>
                  <a:cubicBezTo>
                    <a:pt x="89136" y="90087"/>
                    <a:pt x="87698" y="90753"/>
                    <a:pt x="86217" y="91358"/>
                  </a:cubicBezTo>
                  <a:lnTo>
                    <a:pt x="78556" y="81444"/>
                  </a:lnTo>
                  <a:close/>
                  <a:moveTo>
                    <a:pt x="54644" y="67447"/>
                  </a:moveTo>
                  <a:cubicBezTo>
                    <a:pt x="57944" y="67447"/>
                    <a:pt x="61242" y="68698"/>
                    <a:pt x="63748" y="71212"/>
                  </a:cubicBezTo>
                  <a:cubicBezTo>
                    <a:pt x="68786" y="76257"/>
                    <a:pt x="68786" y="84451"/>
                    <a:pt x="63748" y="89476"/>
                  </a:cubicBezTo>
                  <a:cubicBezTo>
                    <a:pt x="61243" y="91993"/>
                    <a:pt x="57946" y="93250"/>
                    <a:pt x="54646" y="93250"/>
                  </a:cubicBezTo>
                  <a:cubicBezTo>
                    <a:pt x="52762" y="93250"/>
                    <a:pt x="50877" y="92841"/>
                    <a:pt x="49138" y="92022"/>
                  </a:cubicBezTo>
                  <a:lnTo>
                    <a:pt x="49138" y="92022"/>
                  </a:lnTo>
                  <a:cubicBezTo>
                    <a:pt x="49360" y="92041"/>
                    <a:pt x="49581" y="92058"/>
                    <a:pt x="49803" y="92058"/>
                  </a:cubicBezTo>
                  <a:cubicBezTo>
                    <a:pt x="52942" y="92058"/>
                    <a:pt x="55877" y="90842"/>
                    <a:pt x="58094" y="88626"/>
                  </a:cubicBezTo>
                  <a:cubicBezTo>
                    <a:pt x="62658" y="84068"/>
                    <a:pt x="62658" y="76622"/>
                    <a:pt x="58094" y="72063"/>
                  </a:cubicBezTo>
                  <a:cubicBezTo>
                    <a:pt x="55877" y="69846"/>
                    <a:pt x="52942" y="68630"/>
                    <a:pt x="49803" y="68630"/>
                  </a:cubicBezTo>
                  <a:cubicBezTo>
                    <a:pt x="49581" y="68630"/>
                    <a:pt x="49360" y="68649"/>
                    <a:pt x="49138" y="68666"/>
                  </a:cubicBezTo>
                  <a:cubicBezTo>
                    <a:pt x="50877" y="67854"/>
                    <a:pt x="52761" y="67447"/>
                    <a:pt x="54644" y="67447"/>
                  </a:cubicBezTo>
                  <a:close/>
                  <a:moveTo>
                    <a:pt x="75783" y="81444"/>
                  </a:moveTo>
                  <a:lnTo>
                    <a:pt x="84074" y="92190"/>
                  </a:lnTo>
                  <a:cubicBezTo>
                    <a:pt x="82564" y="92741"/>
                    <a:pt x="80994" y="93227"/>
                    <a:pt x="79383" y="93609"/>
                  </a:cubicBezTo>
                  <a:lnTo>
                    <a:pt x="69985" y="81444"/>
                  </a:lnTo>
                  <a:close/>
                  <a:moveTo>
                    <a:pt x="69247" y="84085"/>
                  </a:moveTo>
                  <a:lnTo>
                    <a:pt x="77005" y="94148"/>
                  </a:lnTo>
                  <a:cubicBezTo>
                    <a:pt x="75543" y="94424"/>
                    <a:pt x="74052" y="94629"/>
                    <a:pt x="72518" y="94736"/>
                  </a:cubicBezTo>
                  <a:cubicBezTo>
                    <a:pt x="72164" y="93910"/>
                    <a:pt x="71740" y="93095"/>
                    <a:pt x="71224" y="92323"/>
                  </a:cubicBezTo>
                  <a:cubicBezTo>
                    <a:pt x="70170" y="90728"/>
                    <a:pt x="68876" y="89423"/>
                    <a:pt x="67438" y="88350"/>
                  </a:cubicBezTo>
                  <a:cubicBezTo>
                    <a:pt x="68271" y="87021"/>
                    <a:pt x="68857" y="85577"/>
                    <a:pt x="69247" y="84085"/>
                  </a:cubicBezTo>
                  <a:close/>
                  <a:moveTo>
                    <a:pt x="86404" y="93706"/>
                  </a:moveTo>
                  <a:lnTo>
                    <a:pt x="77023" y="102050"/>
                  </a:lnTo>
                  <a:lnTo>
                    <a:pt x="73848" y="101458"/>
                  </a:lnTo>
                  <a:cubicBezTo>
                    <a:pt x="73866" y="100313"/>
                    <a:pt x="73770" y="99169"/>
                    <a:pt x="73548" y="98043"/>
                  </a:cubicBezTo>
                  <a:lnTo>
                    <a:pt x="75064" y="96695"/>
                  </a:lnTo>
                  <a:cubicBezTo>
                    <a:pt x="79108" y="96161"/>
                    <a:pt x="82929" y="95071"/>
                    <a:pt x="86404" y="93706"/>
                  </a:cubicBezTo>
                  <a:close/>
                  <a:moveTo>
                    <a:pt x="92664" y="91065"/>
                  </a:moveTo>
                  <a:cubicBezTo>
                    <a:pt x="94400" y="91878"/>
                    <a:pt x="96078" y="92741"/>
                    <a:pt x="97665" y="93706"/>
                  </a:cubicBezTo>
                  <a:lnTo>
                    <a:pt x="86332" y="103805"/>
                  </a:lnTo>
                  <a:lnTo>
                    <a:pt x="79755" y="102566"/>
                  </a:lnTo>
                  <a:lnTo>
                    <a:pt x="92664" y="91065"/>
                  </a:lnTo>
                  <a:close/>
                  <a:moveTo>
                    <a:pt x="61047" y="94018"/>
                  </a:moveTo>
                  <a:cubicBezTo>
                    <a:pt x="61179" y="94184"/>
                    <a:pt x="61310" y="94335"/>
                    <a:pt x="61417" y="94515"/>
                  </a:cubicBezTo>
                  <a:cubicBezTo>
                    <a:pt x="64485" y="99152"/>
                    <a:pt x="63227" y="105428"/>
                    <a:pt x="58597" y="108496"/>
                  </a:cubicBezTo>
                  <a:cubicBezTo>
                    <a:pt x="57063" y="106686"/>
                    <a:pt x="55105" y="105243"/>
                    <a:pt x="52852" y="104320"/>
                  </a:cubicBezTo>
                  <a:cubicBezTo>
                    <a:pt x="50954" y="103530"/>
                    <a:pt x="48971" y="103158"/>
                    <a:pt x="46969" y="103158"/>
                  </a:cubicBezTo>
                  <a:cubicBezTo>
                    <a:pt x="46923" y="103158"/>
                    <a:pt x="46878" y="103158"/>
                    <a:pt x="46832" y="103158"/>
                  </a:cubicBezTo>
                  <a:cubicBezTo>
                    <a:pt x="47568" y="100241"/>
                    <a:pt x="48162" y="97252"/>
                    <a:pt x="48622" y="94203"/>
                  </a:cubicBezTo>
                  <a:cubicBezTo>
                    <a:pt x="50521" y="95035"/>
                    <a:pt x="52576" y="95461"/>
                    <a:pt x="54625" y="95461"/>
                  </a:cubicBezTo>
                  <a:cubicBezTo>
                    <a:pt x="56824" y="95461"/>
                    <a:pt x="59017" y="94958"/>
                    <a:pt x="61047" y="94018"/>
                  </a:cubicBezTo>
                  <a:close/>
                  <a:moveTo>
                    <a:pt x="71135" y="109993"/>
                  </a:moveTo>
                  <a:lnTo>
                    <a:pt x="71871" y="111413"/>
                  </a:lnTo>
                  <a:cubicBezTo>
                    <a:pt x="71445" y="111173"/>
                    <a:pt x="71038" y="110933"/>
                    <a:pt x="70596" y="110712"/>
                  </a:cubicBezTo>
                  <a:cubicBezTo>
                    <a:pt x="70781" y="110473"/>
                    <a:pt x="70966" y="110233"/>
                    <a:pt x="71135" y="109993"/>
                  </a:cubicBezTo>
                  <a:close/>
                  <a:moveTo>
                    <a:pt x="66126" y="90123"/>
                  </a:moveTo>
                  <a:cubicBezTo>
                    <a:pt x="67367" y="91046"/>
                    <a:pt x="68492" y="92172"/>
                    <a:pt x="69379" y="93537"/>
                  </a:cubicBezTo>
                  <a:cubicBezTo>
                    <a:pt x="73548" y="99834"/>
                    <a:pt x="71835" y="108345"/>
                    <a:pt x="65539" y="112503"/>
                  </a:cubicBezTo>
                  <a:cubicBezTo>
                    <a:pt x="64317" y="113312"/>
                    <a:pt x="63006" y="113905"/>
                    <a:pt x="61622" y="114294"/>
                  </a:cubicBezTo>
                  <a:cubicBezTo>
                    <a:pt x="61453" y="113683"/>
                    <a:pt x="61268" y="113090"/>
                    <a:pt x="61029" y="112503"/>
                  </a:cubicBezTo>
                  <a:cubicBezTo>
                    <a:pt x="60717" y="111724"/>
                    <a:pt x="60310" y="110988"/>
                    <a:pt x="59866" y="110286"/>
                  </a:cubicBezTo>
                  <a:cubicBezTo>
                    <a:pt x="65462" y="106520"/>
                    <a:pt x="66977" y="98911"/>
                    <a:pt x="63245" y="93299"/>
                  </a:cubicBezTo>
                  <a:cubicBezTo>
                    <a:pt x="63173" y="93167"/>
                    <a:pt x="63084" y="93059"/>
                    <a:pt x="62987" y="92945"/>
                  </a:cubicBezTo>
                  <a:cubicBezTo>
                    <a:pt x="63803" y="92394"/>
                    <a:pt x="64593" y="91765"/>
                    <a:pt x="65318" y="91046"/>
                  </a:cubicBezTo>
                  <a:cubicBezTo>
                    <a:pt x="65611" y="90753"/>
                    <a:pt x="65868" y="90435"/>
                    <a:pt x="66126" y="90123"/>
                  </a:cubicBezTo>
                  <a:close/>
                  <a:moveTo>
                    <a:pt x="43267" y="114366"/>
                  </a:moveTo>
                  <a:cubicBezTo>
                    <a:pt x="43878" y="114552"/>
                    <a:pt x="44394" y="114995"/>
                    <a:pt x="44633" y="115606"/>
                  </a:cubicBezTo>
                  <a:cubicBezTo>
                    <a:pt x="45094" y="116714"/>
                    <a:pt x="44561" y="118002"/>
                    <a:pt x="43454" y="118464"/>
                  </a:cubicBezTo>
                  <a:cubicBezTo>
                    <a:pt x="43191" y="118574"/>
                    <a:pt x="42921" y="118624"/>
                    <a:pt x="42657" y="118624"/>
                  </a:cubicBezTo>
                  <a:cubicBezTo>
                    <a:pt x="42288" y="118624"/>
                    <a:pt x="41929" y="118526"/>
                    <a:pt x="41608" y="118356"/>
                  </a:cubicBezTo>
                  <a:cubicBezTo>
                    <a:pt x="42177" y="117043"/>
                    <a:pt x="42752" y="115713"/>
                    <a:pt x="43267" y="114366"/>
                  </a:cubicBezTo>
                  <a:close/>
                  <a:moveTo>
                    <a:pt x="79347" y="104728"/>
                  </a:moveTo>
                  <a:lnTo>
                    <a:pt x="85924" y="105967"/>
                  </a:lnTo>
                  <a:lnTo>
                    <a:pt x="92807" y="119517"/>
                  </a:lnTo>
                  <a:cubicBezTo>
                    <a:pt x="90980" y="119818"/>
                    <a:pt x="89117" y="120034"/>
                    <a:pt x="87195" y="120147"/>
                  </a:cubicBezTo>
                  <a:lnTo>
                    <a:pt x="79347" y="104728"/>
                  </a:lnTo>
                  <a:close/>
                  <a:moveTo>
                    <a:pt x="73626" y="103656"/>
                  </a:moveTo>
                  <a:lnTo>
                    <a:pt x="76615" y="104212"/>
                  </a:lnTo>
                  <a:lnTo>
                    <a:pt x="84757" y="120219"/>
                  </a:lnTo>
                  <a:cubicBezTo>
                    <a:pt x="84133" y="120219"/>
                    <a:pt x="83486" y="120219"/>
                    <a:pt x="82857" y="120183"/>
                  </a:cubicBezTo>
                  <a:cubicBezTo>
                    <a:pt x="80712" y="117949"/>
                    <a:pt x="78281" y="115749"/>
                    <a:pt x="75543" y="113797"/>
                  </a:cubicBezTo>
                  <a:lnTo>
                    <a:pt x="72423" y="107662"/>
                  </a:lnTo>
                  <a:cubicBezTo>
                    <a:pt x="72998" y="106387"/>
                    <a:pt x="73405" y="105039"/>
                    <a:pt x="73626" y="103656"/>
                  </a:cubicBezTo>
                  <a:close/>
                  <a:moveTo>
                    <a:pt x="69122" y="112407"/>
                  </a:moveTo>
                  <a:cubicBezTo>
                    <a:pt x="70427" y="113090"/>
                    <a:pt x="71668" y="113852"/>
                    <a:pt x="72866" y="114642"/>
                  </a:cubicBezTo>
                  <a:lnTo>
                    <a:pt x="61934" y="120830"/>
                  </a:lnTo>
                  <a:cubicBezTo>
                    <a:pt x="62197" y="119410"/>
                    <a:pt x="62233" y="117930"/>
                    <a:pt x="62047" y="116451"/>
                  </a:cubicBezTo>
                  <a:cubicBezTo>
                    <a:pt x="63689" y="116008"/>
                    <a:pt x="65276" y="115325"/>
                    <a:pt x="66756" y="114348"/>
                  </a:cubicBezTo>
                  <a:cubicBezTo>
                    <a:pt x="67624" y="113780"/>
                    <a:pt x="68397" y="113114"/>
                    <a:pt x="69122" y="112407"/>
                  </a:cubicBezTo>
                  <a:close/>
                  <a:moveTo>
                    <a:pt x="44544" y="110916"/>
                  </a:moveTo>
                  <a:cubicBezTo>
                    <a:pt x="46095" y="111449"/>
                    <a:pt x="47364" y="112630"/>
                    <a:pt x="48030" y="114198"/>
                  </a:cubicBezTo>
                  <a:cubicBezTo>
                    <a:pt x="49252" y="117194"/>
                    <a:pt x="47826" y="120609"/>
                    <a:pt x="44856" y="121848"/>
                  </a:cubicBezTo>
                  <a:cubicBezTo>
                    <a:pt x="44137" y="122141"/>
                    <a:pt x="43375" y="122291"/>
                    <a:pt x="42620" y="122291"/>
                  </a:cubicBezTo>
                  <a:cubicBezTo>
                    <a:pt x="41698" y="122291"/>
                    <a:pt x="40830" y="122088"/>
                    <a:pt x="40039" y="121698"/>
                  </a:cubicBezTo>
                  <a:cubicBezTo>
                    <a:pt x="40261" y="121256"/>
                    <a:pt x="40482" y="120811"/>
                    <a:pt x="40679" y="120369"/>
                  </a:cubicBezTo>
                  <a:cubicBezTo>
                    <a:pt x="41273" y="120662"/>
                    <a:pt x="41937" y="120830"/>
                    <a:pt x="42620" y="120830"/>
                  </a:cubicBezTo>
                  <a:cubicBezTo>
                    <a:pt x="43195" y="120830"/>
                    <a:pt x="43747" y="120722"/>
                    <a:pt x="44286" y="120501"/>
                  </a:cubicBezTo>
                  <a:cubicBezTo>
                    <a:pt x="46520" y="119572"/>
                    <a:pt x="47587" y="116990"/>
                    <a:pt x="46664" y="114756"/>
                  </a:cubicBezTo>
                  <a:cubicBezTo>
                    <a:pt x="46185" y="113576"/>
                    <a:pt x="45208" y="112707"/>
                    <a:pt x="44040" y="112299"/>
                  </a:cubicBezTo>
                  <a:cubicBezTo>
                    <a:pt x="44209" y="111839"/>
                    <a:pt x="44375" y="111377"/>
                    <a:pt x="44544" y="110916"/>
                  </a:cubicBezTo>
                  <a:close/>
                  <a:moveTo>
                    <a:pt x="74860" y="116050"/>
                  </a:moveTo>
                  <a:cubicBezTo>
                    <a:pt x="76189" y="117043"/>
                    <a:pt x="77447" y="118098"/>
                    <a:pt x="78628" y="119188"/>
                  </a:cubicBezTo>
                  <a:lnTo>
                    <a:pt x="66827" y="125873"/>
                  </a:lnTo>
                  <a:lnTo>
                    <a:pt x="61489" y="123621"/>
                  </a:lnTo>
                  <a:lnTo>
                    <a:pt x="74860" y="116050"/>
                  </a:lnTo>
                  <a:close/>
                  <a:moveTo>
                    <a:pt x="45652" y="107424"/>
                  </a:moveTo>
                  <a:cubicBezTo>
                    <a:pt x="45855" y="107496"/>
                    <a:pt x="46053" y="107573"/>
                    <a:pt x="46257" y="107645"/>
                  </a:cubicBezTo>
                  <a:cubicBezTo>
                    <a:pt x="48605" y="108621"/>
                    <a:pt x="50432" y="110454"/>
                    <a:pt x="51408" y="112796"/>
                  </a:cubicBezTo>
                  <a:cubicBezTo>
                    <a:pt x="53421" y="117654"/>
                    <a:pt x="51096" y="123232"/>
                    <a:pt x="46257" y="125245"/>
                  </a:cubicBezTo>
                  <a:cubicBezTo>
                    <a:pt x="45074" y="125730"/>
                    <a:pt x="43855" y="125959"/>
                    <a:pt x="42656" y="125959"/>
                  </a:cubicBezTo>
                  <a:cubicBezTo>
                    <a:pt x="41161" y="125959"/>
                    <a:pt x="39697" y="125603"/>
                    <a:pt x="38373" y="124945"/>
                  </a:cubicBezTo>
                  <a:cubicBezTo>
                    <a:pt x="38595" y="124526"/>
                    <a:pt x="38817" y="124082"/>
                    <a:pt x="39039" y="123656"/>
                  </a:cubicBezTo>
                  <a:cubicBezTo>
                    <a:pt x="40129" y="124190"/>
                    <a:pt x="41345" y="124483"/>
                    <a:pt x="42620" y="124483"/>
                  </a:cubicBezTo>
                  <a:cubicBezTo>
                    <a:pt x="43675" y="124483"/>
                    <a:pt x="44705" y="124280"/>
                    <a:pt x="45688" y="123879"/>
                  </a:cubicBezTo>
                  <a:cubicBezTo>
                    <a:pt x="49803" y="122177"/>
                    <a:pt x="51762" y="117469"/>
                    <a:pt x="50060" y="113371"/>
                  </a:cubicBezTo>
                  <a:cubicBezTo>
                    <a:pt x="49156" y="111173"/>
                    <a:pt x="47383" y="109550"/>
                    <a:pt x="45227" y="108826"/>
                  </a:cubicBezTo>
                  <a:cubicBezTo>
                    <a:pt x="45370" y="108364"/>
                    <a:pt x="45520" y="107903"/>
                    <a:pt x="45652" y="107424"/>
                  </a:cubicBezTo>
                  <a:close/>
                  <a:moveTo>
                    <a:pt x="80270" y="120775"/>
                  </a:moveTo>
                  <a:cubicBezTo>
                    <a:pt x="81420" y="121920"/>
                    <a:pt x="82486" y="123081"/>
                    <a:pt x="83468" y="124226"/>
                  </a:cubicBezTo>
                  <a:lnTo>
                    <a:pt x="74735" y="129191"/>
                  </a:lnTo>
                  <a:lnTo>
                    <a:pt x="69397" y="126940"/>
                  </a:lnTo>
                  <a:lnTo>
                    <a:pt x="80270" y="120775"/>
                  </a:lnTo>
                  <a:close/>
                  <a:moveTo>
                    <a:pt x="47089" y="105378"/>
                  </a:moveTo>
                  <a:cubicBezTo>
                    <a:pt x="48764" y="105378"/>
                    <a:pt x="50427" y="105696"/>
                    <a:pt x="52019" y="106351"/>
                  </a:cubicBezTo>
                  <a:cubicBezTo>
                    <a:pt x="55194" y="107662"/>
                    <a:pt x="57687" y="110155"/>
                    <a:pt x="58998" y="113354"/>
                  </a:cubicBezTo>
                  <a:cubicBezTo>
                    <a:pt x="60310" y="116529"/>
                    <a:pt x="60310" y="120057"/>
                    <a:pt x="58998" y="123232"/>
                  </a:cubicBezTo>
                  <a:cubicBezTo>
                    <a:pt x="57668" y="126424"/>
                    <a:pt x="55177" y="128898"/>
                    <a:pt x="52001" y="130228"/>
                  </a:cubicBezTo>
                  <a:cubicBezTo>
                    <a:pt x="50394" y="130889"/>
                    <a:pt x="48732" y="131201"/>
                    <a:pt x="47097" y="131201"/>
                  </a:cubicBezTo>
                  <a:cubicBezTo>
                    <a:pt x="43472" y="131201"/>
                    <a:pt x="39980" y="129665"/>
                    <a:pt x="37524" y="126982"/>
                  </a:cubicBezTo>
                  <a:lnTo>
                    <a:pt x="37524" y="126982"/>
                  </a:lnTo>
                  <a:cubicBezTo>
                    <a:pt x="39111" y="127737"/>
                    <a:pt x="40847" y="128162"/>
                    <a:pt x="42639" y="128162"/>
                  </a:cubicBezTo>
                  <a:cubicBezTo>
                    <a:pt x="44118" y="128162"/>
                    <a:pt x="45633" y="127862"/>
                    <a:pt x="47090" y="127275"/>
                  </a:cubicBezTo>
                  <a:cubicBezTo>
                    <a:pt x="53073" y="124801"/>
                    <a:pt x="55918" y="117930"/>
                    <a:pt x="53438" y="111964"/>
                  </a:cubicBezTo>
                  <a:cubicBezTo>
                    <a:pt x="52241" y="109064"/>
                    <a:pt x="49988" y="106813"/>
                    <a:pt x="47107" y="105614"/>
                  </a:cubicBezTo>
                  <a:cubicBezTo>
                    <a:pt x="46886" y="105525"/>
                    <a:pt x="46681" y="105464"/>
                    <a:pt x="46460" y="105392"/>
                  </a:cubicBezTo>
                  <a:cubicBezTo>
                    <a:pt x="46670" y="105382"/>
                    <a:pt x="46879" y="105378"/>
                    <a:pt x="47089" y="105378"/>
                  </a:cubicBezTo>
                  <a:close/>
                  <a:moveTo>
                    <a:pt x="84870" y="125964"/>
                  </a:moveTo>
                  <a:cubicBezTo>
                    <a:pt x="85888" y="127239"/>
                    <a:pt x="86792" y="128491"/>
                    <a:pt x="87602" y="129695"/>
                  </a:cubicBezTo>
                  <a:lnTo>
                    <a:pt x="82636" y="132517"/>
                  </a:lnTo>
                  <a:lnTo>
                    <a:pt x="77298" y="130264"/>
                  </a:lnTo>
                  <a:lnTo>
                    <a:pt x="84870" y="125964"/>
                  </a:lnTo>
                  <a:close/>
                  <a:moveTo>
                    <a:pt x="88824" y="131541"/>
                  </a:moveTo>
                  <a:cubicBezTo>
                    <a:pt x="89985" y="133385"/>
                    <a:pt x="90908" y="135008"/>
                    <a:pt x="91555" y="136266"/>
                  </a:cubicBezTo>
                  <a:lnTo>
                    <a:pt x="85199" y="133589"/>
                  </a:lnTo>
                  <a:lnTo>
                    <a:pt x="88824" y="131541"/>
                  </a:lnTo>
                  <a:close/>
                  <a:moveTo>
                    <a:pt x="84337" y="135619"/>
                  </a:moveTo>
                  <a:lnTo>
                    <a:pt x="90668" y="138262"/>
                  </a:lnTo>
                  <a:cubicBezTo>
                    <a:pt x="90668" y="138279"/>
                    <a:pt x="90668" y="138279"/>
                    <a:pt x="90687" y="138298"/>
                  </a:cubicBezTo>
                  <a:cubicBezTo>
                    <a:pt x="89338" y="138704"/>
                    <a:pt x="87530" y="139183"/>
                    <a:pt x="85403" y="139645"/>
                  </a:cubicBezTo>
                  <a:lnTo>
                    <a:pt x="84337" y="135619"/>
                  </a:lnTo>
                  <a:close/>
                  <a:moveTo>
                    <a:pt x="58890" y="127682"/>
                  </a:moveTo>
                  <a:lnTo>
                    <a:pt x="62197" y="140070"/>
                  </a:lnTo>
                  <a:cubicBezTo>
                    <a:pt x="60806" y="139794"/>
                    <a:pt x="59441" y="139423"/>
                    <a:pt x="58094" y="138980"/>
                  </a:cubicBezTo>
                  <a:cubicBezTo>
                    <a:pt x="58094" y="137889"/>
                    <a:pt x="58022" y="136800"/>
                    <a:pt x="57800" y="135697"/>
                  </a:cubicBezTo>
                  <a:cubicBezTo>
                    <a:pt x="57428" y="133847"/>
                    <a:pt x="56764" y="132110"/>
                    <a:pt x="55841" y="130582"/>
                  </a:cubicBezTo>
                  <a:cubicBezTo>
                    <a:pt x="57004" y="129749"/>
                    <a:pt x="58022" y="128773"/>
                    <a:pt x="58890" y="127682"/>
                  </a:cubicBezTo>
                  <a:close/>
                  <a:moveTo>
                    <a:pt x="76430" y="132295"/>
                  </a:moveTo>
                  <a:lnTo>
                    <a:pt x="81785" y="134529"/>
                  </a:lnTo>
                  <a:lnTo>
                    <a:pt x="83247" y="140070"/>
                  </a:lnTo>
                  <a:cubicBezTo>
                    <a:pt x="81821" y="140310"/>
                    <a:pt x="80294" y="140549"/>
                    <a:pt x="78682" y="140717"/>
                  </a:cubicBezTo>
                  <a:lnTo>
                    <a:pt x="76430" y="132295"/>
                  </a:lnTo>
                  <a:close/>
                  <a:moveTo>
                    <a:pt x="60627" y="125652"/>
                  </a:moveTo>
                  <a:lnTo>
                    <a:pt x="65982" y="127905"/>
                  </a:lnTo>
                  <a:lnTo>
                    <a:pt x="69451" y="141010"/>
                  </a:lnTo>
                  <a:cubicBezTo>
                    <a:pt x="67845" y="140921"/>
                    <a:pt x="66222" y="140772"/>
                    <a:pt x="64575" y="140513"/>
                  </a:cubicBezTo>
                  <a:lnTo>
                    <a:pt x="60627" y="125652"/>
                  </a:lnTo>
                  <a:close/>
                  <a:moveTo>
                    <a:pt x="68528" y="128970"/>
                  </a:moveTo>
                  <a:lnTo>
                    <a:pt x="73883" y="131204"/>
                  </a:lnTo>
                  <a:lnTo>
                    <a:pt x="76448" y="140921"/>
                  </a:lnTo>
                  <a:cubicBezTo>
                    <a:pt x="74939" y="141029"/>
                    <a:pt x="73369" y="141088"/>
                    <a:pt x="71740" y="141088"/>
                  </a:cubicBezTo>
                  <a:lnTo>
                    <a:pt x="68528" y="128970"/>
                  </a:lnTo>
                  <a:close/>
                  <a:moveTo>
                    <a:pt x="36175" y="128773"/>
                  </a:moveTo>
                  <a:cubicBezTo>
                    <a:pt x="39020" y="131726"/>
                    <a:pt x="42992" y="133404"/>
                    <a:pt x="47071" y="133404"/>
                  </a:cubicBezTo>
                  <a:cubicBezTo>
                    <a:pt x="47311" y="133404"/>
                    <a:pt x="47533" y="133385"/>
                    <a:pt x="47754" y="133368"/>
                  </a:cubicBezTo>
                  <a:cubicBezTo>
                    <a:pt x="47809" y="133571"/>
                    <a:pt x="47867" y="133756"/>
                    <a:pt x="47903" y="133979"/>
                  </a:cubicBezTo>
                  <a:cubicBezTo>
                    <a:pt x="48420" y="136620"/>
                    <a:pt x="47886" y="139315"/>
                    <a:pt x="46371" y="141550"/>
                  </a:cubicBezTo>
                  <a:cubicBezTo>
                    <a:pt x="44892" y="143742"/>
                    <a:pt x="42639" y="145240"/>
                    <a:pt x="40057" y="145779"/>
                  </a:cubicBezTo>
                  <a:cubicBezTo>
                    <a:pt x="38666" y="141419"/>
                    <a:pt x="35367" y="137925"/>
                    <a:pt x="31155" y="136266"/>
                  </a:cubicBezTo>
                  <a:cubicBezTo>
                    <a:pt x="32946" y="133847"/>
                    <a:pt x="34624" y="131355"/>
                    <a:pt x="36175" y="128773"/>
                  </a:cubicBezTo>
                  <a:close/>
                  <a:moveTo>
                    <a:pt x="59423" y="141676"/>
                  </a:moveTo>
                  <a:cubicBezTo>
                    <a:pt x="63358" y="142749"/>
                    <a:pt x="67289" y="143209"/>
                    <a:pt x="71038" y="143305"/>
                  </a:cubicBezTo>
                  <a:lnTo>
                    <a:pt x="59130" y="147385"/>
                  </a:lnTo>
                  <a:lnTo>
                    <a:pt x="56506" y="145630"/>
                  </a:lnTo>
                  <a:cubicBezTo>
                    <a:pt x="57021" y="144557"/>
                    <a:pt x="57428" y="143431"/>
                    <a:pt x="57687" y="142268"/>
                  </a:cubicBezTo>
                  <a:lnTo>
                    <a:pt x="59423" y="141676"/>
                  </a:lnTo>
                  <a:close/>
                  <a:moveTo>
                    <a:pt x="23584" y="145240"/>
                  </a:moveTo>
                  <a:cubicBezTo>
                    <a:pt x="24081" y="145630"/>
                    <a:pt x="24416" y="146241"/>
                    <a:pt x="24416" y="146924"/>
                  </a:cubicBezTo>
                  <a:cubicBezTo>
                    <a:pt x="24416" y="148140"/>
                    <a:pt x="23434" y="149122"/>
                    <a:pt x="22235" y="149122"/>
                  </a:cubicBezTo>
                  <a:cubicBezTo>
                    <a:pt x="21535" y="149122"/>
                    <a:pt x="20924" y="148787"/>
                    <a:pt x="20535" y="148289"/>
                  </a:cubicBezTo>
                  <a:cubicBezTo>
                    <a:pt x="21571" y="147289"/>
                    <a:pt x="22589" y="146277"/>
                    <a:pt x="23584" y="145240"/>
                  </a:cubicBezTo>
                  <a:close/>
                  <a:moveTo>
                    <a:pt x="53960" y="131726"/>
                  </a:moveTo>
                  <a:cubicBezTo>
                    <a:pt x="54751" y="133073"/>
                    <a:pt x="55343" y="134547"/>
                    <a:pt x="55638" y="136117"/>
                  </a:cubicBezTo>
                  <a:cubicBezTo>
                    <a:pt x="56338" y="139722"/>
                    <a:pt x="55602" y="143360"/>
                    <a:pt x="53553" y="146384"/>
                  </a:cubicBezTo>
                  <a:cubicBezTo>
                    <a:pt x="51505" y="149415"/>
                    <a:pt x="48401" y="151482"/>
                    <a:pt x="44820" y="152165"/>
                  </a:cubicBezTo>
                  <a:cubicBezTo>
                    <a:pt x="43928" y="152338"/>
                    <a:pt x="43034" y="152426"/>
                    <a:pt x="42154" y="152426"/>
                  </a:cubicBezTo>
                  <a:cubicBezTo>
                    <a:pt x="41633" y="152426"/>
                    <a:pt x="41116" y="152395"/>
                    <a:pt x="40607" y="152332"/>
                  </a:cubicBezTo>
                  <a:cubicBezTo>
                    <a:pt x="40679" y="151668"/>
                    <a:pt x="40758" y="151002"/>
                    <a:pt x="40758" y="150338"/>
                  </a:cubicBezTo>
                  <a:cubicBezTo>
                    <a:pt x="40758" y="149506"/>
                    <a:pt x="40662" y="148715"/>
                    <a:pt x="40535" y="147917"/>
                  </a:cubicBezTo>
                  <a:cubicBezTo>
                    <a:pt x="43675" y="147253"/>
                    <a:pt x="46388" y="145444"/>
                    <a:pt x="48198" y="142766"/>
                  </a:cubicBezTo>
                  <a:cubicBezTo>
                    <a:pt x="50024" y="140053"/>
                    <a:pt x="50690" y="136782"/>
                    <a:pt x="50060" y="133553"/>
                  </a:cubicBezTo>
                  <a:cubicBezTo>
                    <a:pt x="50043" y="133404"/>
                    <a:pt x="50007" y="133260"/>
                    <a:pt x="49971" y="133128"/>
                  </a:cubicBezTo>
                  <a:cubicBezTo>
                    <a:pt x="50930" y="132924"/>
                    <a:pt x="51893" y="132649"/>
                    <a:pt x="52835" y="132259"/>
                  </a:cubicBezTo>
                  <a:cubicBezTo>
                    <a:pt x="53217" y="132091"/>
                    <a:pt x="53589" y="131912"/>
                    <a:pt x="53960" y="131726"/>
                  </a:cubicBezTo>
                  <a:close/>
                  <a:moveTo>
                    <a:pt x="77814" y="143305"/>
                  </a:moveTo>
                  <a:cubicBezTo>
                    <a:pt x="79108" y="144725"/>
                    <a:pt x="80311" y="146180"/>
                    <a:pt x="81420" y="147678"/>
                  </a:cubicBezTo>
                  <a:lnTo>
                    <a:pt x="67032" y="152589"/>
                  </a:lnTo>
                  <a:lnTo>
                    <a:pt x="61453" y="148918"/>
                  </a:lnTo>
                  <a:lnTo>
                    <a:pt x="77814" y="143305"/>
                  </a:lnTo>
                  <a:close/>
                  <a:moveTo>
                    <a:pt x="26075" y="142526"/>
                  </a:moveTo>
                  <a:cubicBezTo>
                    <a:pt x="27297" y="143598"/>
                    <a:pt x="28088" y="145168"/>
                    <a:pt x="28088" y="146924"/>
                  </a:cubicBezTo>
                  <a:cubicBezTo>
                    <a:pt x="28088" y="150153"/>
                    <a:pt x="25447" y="152776"/>
                    <a:pt x="22235" y="152776"/>
                  </a:cubicBezTo>
                  <a:cubicBezTo>
                    <a:pt x="20463" y="152776"/>
                    <a:pt x="18893" y="151997"/>
                    <a:pt x="17820" y="150781"/>
                  </a:cubicBezTo>
                  <a:cubicBezTo>
                    <a:pt x="18193" y="150446"/>
                    <a:pt x="18564" y="150134"/>
                    <a:pt x="18912" y="149805"/>
                  </a:cubicBezTo>
                  <a:cubicBezTo>
                    <a:pt x="19725" y="150728"/>
                    <a:pt x="20906" y="151314"/>
                    <a:pt x="22235" y="151314"/>
                  </a:cubicBezTo>
                  <a:cubicBezTo>
                    <a:pt x="24656" y="151314"/>
                    <a:pt x="26615" y="149343"/>
                    <a:pt x="26615" y="146924"/>
                  </a:cubicBezTo>
                  <a:cubicBezTo>
                    <a:pt x="26615" y="145611"/>
                    <a:pt x="26022" y="144431"/>
                    <a:pt x="25099" y="143617"/>
                  </a:cubicBezTo>
                  <a:cubicBezTo>
                    <a:pt x="25428" y="143263"/>
                    <a:pt x="25746" y="142898"/>
                    <a:pt x="26075" y="142526"/>
                  </a:cubicBezTo>
                  <a:close/>
                  <a:moveTo>
                    <a:pt x="28442" y="139741"/>
                  </a:moveTo>
                  <a:cubicBezTo>
                    <a:pt x="30472" y="141491"/>
                    <a:pt x="31743" y="144060"/>
                    <a:pt x="31743" y="146924"/>
                  </a:cubicBezTo>
                  <a:cubicBezTo>
                    <a:pt x="31743" y="152183"/>
                    <a:pt x="27477" y="156448"/>
                    <a:pt x="22235" y="156448"/>
                  </a:cubicBezTo>
                  <a:cubicBezTo>
                    <a:pt x="19354" y="156448"/>
                    <a:pt x="16791" y="155160"/>
                    <a:pt x="15036" y="153147"/>
                  </a:cubicBezTo>
                  <a:cubicBezTo>
                    <a:pt x="15419" y="152829"/>
                    <a:pt x="15790" y="152518"/>
                    <a:pt x="16161" y="152201"/>
                  </a:cubicBezTo>
                  <a:cubicBezTo>
                    <a:pt x="17635" y="153902"/>
                    <a:pt x="19797" y="154992"/>
                    <a:pt x="22235" y="154992"/>
                  </a:cubicBezTo>
                  <a:cubicBezTo>
                    <a:pt x="26669" y="154992"/>
                    <a:pt x="30286" y="151375"/>
                    <a:pt x="30286" y="146924"/>
                  </a:cubicBezTo>
                  <a:cubicBezTo>
                    <a:pt x="30286" y="144503"/>
                    <a:pt x="29197" y="142340"/>
                    <a:pt x="27496" y="140867"/>
                  </a:cubicBezTo>
                  <a:cubicBezTo>
                    <a:pt x="27812" y="140496"/>
                    <a:pt x="28124" y="140106"/>
                    <a:pt x="28442" y="139741"/>
                  </a:cubicBezTo>
                  <a:close/>
                  <a:moveTo>
                    <a:pt x="82744" y="149542"/>
                  </a:moveTo>
                  <a:cubicBezTo>
                    <a:pt x="83798" y="151074"/>
                    <a:pt x="84757" y="152625"/>
                    <a:pt x="85606" y="154159"/>
                  </a:cubicBezTo>
                  <a:lnTo>
                    <a:pt x="74939" y="157814"/>
                  </a:lnTo>
                  <a:lnTo>
                    <a:pt x="69361" y="154123"/>
                  </a:lnTo>
                  <a:lnTo>
                    <a:pt x="82744" y="149542"/>
                  </a:lnTo>
                  <a:close/>
                  <a:moveTo>
                    <a:pt x="48790" y="153183"/>
                  </a:moveTo>
                  <a:cubicBezTo>
                    <a:pt x="49659" y="154231"/>
                    <a:pt x="50468" y="155304"/>
                    <a:pt x="51204" y="156412"/>
                  </a:cubicBezTo>
                  <a:lnTo>
                    <a:pt x="38613" y="158035"/>
                  </a:lnTo>
                  <a:cubicBezTo>
                    <a:pt x="39277" y="156927"/>
                    <a:pt x="39794" y="155729"/>
                    <a:pt x="40164" y="154471"/>
                  </a:cubicBezTo>
                  <a:cubicBezTo>
                    <a:pt x="40830" y="154566"/>
                    <a:pt x="41513" y="154621"/>
                    <a:pt x="42196" y="154621"/>
                  </a:cubicBezTo>
                  <a:cubicBezTo>
                    <a:pt x="43195" y="154621"/>
                    <a:pt x="44209" y="154530"/>
                    <a:pt x="45244" y="154328"/>
                  </a:cubicBezTo>
                  <a:cubicBezTo>
                    <a:pt x="46479" y="154087"/>
                    <a:pt x="47665" y="153698"/>
                    <a:pt x="48790" y="153183"/>
                  </a:cubicBezTo>
                  <a:close/>
                  <a:moveTo>
                    <a:pt x="18" y="0"/>
                  </a:moveTo>
                  <a:cubicBezTo>
                    <a:pt x="28274" y="15677"/>
                    <a:pt x="47443" y="45820"/>
                    <a:pt x="47443" y="80354"/>
                  </a:cubicBezTo>
                  <a:cubicBezTo>
                    <a:pt x="47443" y="114894"/>
                    <a:pt x="28262" y="145036"/>
                    <a:pt x="0" y="160701"/>
                  </a:cubicBezTo>
                  <a:lnTo>
                    <a:pt x="4361" y="160701"/>
                  </a:lnTo>
                  <a:cubicBezTo>
                    <a:pt x="6829" y="159197"/>
                    <a:pt x="9249" y="157580"/>
                    <a:pt x="11561" y="155860"/>
                  </a:cubicBezTo>
                  <a:cubicBezTo>
                    <a:pt x="12280" y="157670"/>
                    <a:pt x="13335" y="159310"/>
                    <a:pt x="14652" y="160701"/>
                  </a:cubicBezTo>
                  <a:lnTo>
                    <a:pt x="17947" y="160701"/>
                  </a:lnTo>
                  <a:cubicBezTo>
                    <a:pt x="15928" y="159197"/>
                    <a:pt x="14358" y="157118"/>
                    <a:pt x="13484" y="154717"/>
                  </a:cubicBezTo>
                  <a:lnTo>
                    <a:pt x="13484" y="154717"/>
                  </a:lnTo>
                  <a:cubicBezTo>
                    <a:pt x="15641" y="157112"/>
                    <a:pt x="18743" y="158646"/>
                    <a:pt x="22235" y="158646"/>
                  </a:cubicBezTo>
                  <a:cubicBezTo>
                    <a:pt x="28682" y="158646"/>
                    <a:pt x="33941" y="153387"/>
                    <a:pt x="33941" y="146924"/>
                  </a:cubicBezTo>
                  <a:cubicBezTo>
                    <a:pt x="33941" y="143449"/>
                    <a:pt x="32407" y="140328"/>
                    <a:pt x="30012" y="138190"/>
                  </a:cubicBezTo>
                  <a:lnTo>
                    <a:pt x="30012" y="138190"/>
                  </a:lnTo>
                  <a:cubicBezTo>
                    <a:pt x="34977" y="139998"/>
                    <a:pt x="38559" y="144743"/>
                    <a:pt x="38559" y="150338"/>
                  </a:cubicBezTo>
                  <a:cubicBezTo>
                    <a:pt x="38559" y="154573"/>
                    <a:pt x="36498" y="158347"/>
                    <a:pt x="33324" y="160701"/>
                  </a:cubicBezTo>
                  <a:lnTo>
                    <a:pt x="37547" y="160701"/>
                  </a:lnTo>
                  <a:lnTo>
                    <a:pt x="37265" y="160419"/>
                  </a:lnTo>
                  <a:lnTo>
                    <a:pt x="52517" y="158461"/>
                  </a:lnTo>
                  <a:cubicBezTo>
                    <a:pt x="52960" y="159203"/>
                    <a:pt x="53385" y="159952"/>
                    <a:pt x="53786" y="160701"/>
                  </a:cubicBezTo>
                  <a:lnTo>
                    <a:pt x="56297" y="160701"/>
                  </a:lnTo>
                  <a:cubicBezTo>
                    <a:pt x="55356" y="158832"/>
                    <a:pt x="54284" y="156974"/>
                    <a:pt x="53056" y="155177"/>
                  </a:cubicBezTo>
                  <a:lnTo>
                    <a:pt x="52720" y="150631"/>
                  </a:lnTo>
                  <a:cubicBezTo>
                    <a:pt x="53703" y="149744"/>
                    <a:pt x="54607" y="148751"/>
                    <a:pt x="55379" y="147624"/>
                  </a:cubicBezTo>
                  <a:cubicBezTo>
                    <a:pt x="55379" y="147606"/>
                    <a:pt x="55398" y="147588"/>
                    <a:pt x="55415" y="147552"/>
                  </a:cubicBezTo>
                  <a:lnTo>
                    <a:pt x="57931" y="149211"/>
                  </a:lnTo>
                  <a:cubicBezTo>
                    <a:pt x="58309" y="154399"/>
                    <a:pt x="58578" y="158083"/>
                    <a:pt x="58771" y="160701"/>
                  </a:cubicBezTo>
                  <a:lnTo>
                    <a:pt x="60975" y="160701"/>
                  </a:lnTo>
                  <a:lnTo>
                    <a:pt x="60239" y="150745"/>
                  </a:lnTo>
                  <a:lnTo>
                    <a:pt x="65815" y="154435"/>
                  </a:lnTo>
                  <a:cubicBezTo>
                    <a:pt x="65995" y="156902"/>
                    <a:pt x="66150" y="158970"/>
                    <a:pt x="66277" y="160701"/>
                  </a:cubicBezTo>
                  <a:lnTo>
                    <a:pt x="68486" y="160701"/>
                  </a:lnTo>
                  <a:lnTo>
                    <a:pt x="68139" y="155968"/>
                  </a:lnTo>
                  <a:lnTo>
                    <a:pt x="73717" y="159647"/>
                  </a:lnTo>
                  <a:cubicBezTo>
                    <a:pt x="73745" y="160006"/>
                    <a:pt x="73770" y="160360"/>
                    <a:pt x="73794" y="160701"/>
                  </a:cubicBezTo>
                  <a:lnTo>
                    <a:pt x="79305" y="160701"/>
                  </a:lnTo>
                  <a:lnTo>
                    <a:pt x="77245" y="159346"/>
                  </a:lnTo>
                  <a:lnTo>
                    <a:pt x="86679" y="156119"/>
                  </a:lnTo>
                  <a:cubicBezTo>
                    <a:pt x="87505" y="157693"/>
                    <a:pt x="88224" y="159239"/>
                    <a:pt x="88865" y="160701"/>
                  </a:cubicBezTo>
                  <a:lnTo>
                    <a:pt x="91328" y="160701"/>
                  </a:lnTo>
                  <a:cubicBezTo>
                    <a:pt x="89057" y="155321"/>
                    <a:pt x="85534" y="148702"/>
                    <a:pt x="80330" y="142785"/>
                  </a:cubicBezTo>
                  <a:cubicBezTo>
                    <a:pt x="86883" y="141933"/>
                    <a:pt x="91867" y="140292"/>
                    <a:pt x="93604" y="139663"/>
                  </a:cubicBezTo>
                  <a:lnTo>
                    <a:pt x="97222" y="141196"/>
                  </a:lnTo>
                  <a:cubicBezTo>
                    <a:pt x="97683" y="141394"/>
                    <a:pt x="98108" y="141652"/>
                    <a:pt x="98486" y="141958"/>
                  </a:cubicBezTo>
                  <a:lnTo>
                    <a:pt x="98486" y="139321"/>
                  </a:lnTo>
                  <a:cubicBezTo>
                    <a:pt x="98348" y="139274"/>
                    <a:pt x="98210" y="139226"/>
                    <a:pt x="98072" y="139166"/>
                  </a:cubicBezTo>
                  <a:lnTo>
                    <a:pt x="94748" y="137764"/>
                  </a:lnTo>
                  <a:cubicBezTo>
                    <a:pt x="94179" y="136452"/>
                    <a:pt x="90961" y="129492"/>
                    <a:pt x="84887" y="122434"/>
                  </a:cubicBezTo>
                  <a:cubicBezTo>
                    <a:pt x="89692" y="122406"/>
                    <a:pt x="94298" y="121680"/>
                    <a:pt x="98486" y="120620"/>
                  </a:cubicBezTo>
                  <a:lnTo>
                    <a:pt x="98486" y="118295"/>
                  </a:lnTo>
                  <a:cubicBezTo>
                    <a:pt x="97378" y="118583"/>
                    <a:pt x="96245" y="118859"/>
                    <a:pt x="95083" y="119092"/>
                  </a:cubicBezTo>
                  <a:lnTo>
                    <a:pt x="88655" y="106484"/>
                  </a:lnTo>
                  <a:lnTo>
                    <a:pt x="95227" y="107717"/>
                  </a:lnTo>
                  <a:cubicBezTo>
                    <a:pt x="96695" y="110598"/>
                    <a:pt x="97737" y="112658"/>
                    <a:pt x="98486" y="114126"/>
                  </a:cubicBezTo>
                  <a:lnTo>
                    <a:pt x="98486" y="109263"/>
                  </a:lnTo>
                  <a:lnTo>
                    <a:pt x="97964" y="108238"/>
                  </a:lnTo>
                  <a:lnTo>
                    <a:pt x="97964" y="108238"/>
                  </a:lnTo>
                  <a:cubicBezTo>
                    <a:pt x="98138" y="108268"/>
                    <a:pt x="98312" y="108304"/>
                    <a:pt x="98486" y="108334"/>
                  </a:cubicBezTo>
                  <a:lnTo>
                    <a:pt x="98486" y="106100"/>
                  </a:lnTo>
                  <a:lnTo>
                    <a:pt x="98365" y="106075"/>
                  </a:lnTo>
                  <a:cubicBezTo>
                    <a:pt x="98409" y="106039"/>
                    <a:pt x="98445" y="106009"/>
                    <a:pt x="98486" y="105973"/>
                  </a:cubicBezTo>
                  <a:lnTo>
                    <a:pt x="98486" y="103015"/>
                  </a:lnTo>
                  <a:lnTo>
                    <a:pt x="95634" y="105561"/>
                  </a:lnTo>
                  <a:lnTo>
                    <a:pt x="89064" y="104320"/>
                  </a:lnTo>
                  <a:cubicBezTo>
                    <a:pt x="94599" y="99384"/>
                    <a:pt x="97228" y="97037"/>
                    <a:pt x="98486" y="95923"/>
                  </a:cubicBezTo>
                  <a:lnTo>
                    <a:pt x="98486" y="91574"/>
                  </a:lnTo>
                  <a:cubicBezTo>
                    <a:pt x="97294" y="90885"/>
                    <a:pt x="96059" y="90225"/>
                    <a:pt x="94784" y="89603"/>
                  </a:cubicBezTo>
                  <a:cubicBezTo>
                    <a:pt x="96120" y="88829"/>
                    <a:pt x="97353" y="88046"/>
                    <a:pt x="98486" y="87291"/>
                  </a:cubicBezTo>
                  <a:lnTo>
                    <a:pt x="98486" y="84576"/>
                  </a:lnTo>
                  <a:cubicBezTo>
                    <a:pt x="98401" y="84637"/>
                    <a:pt x="98324" y="84690"/>
                    <a:pt x="98240" y="84750"/>
                  </a:cubicBezTo>
                  <a:lnTo>
                    <a:pt x="95706" y="81444"/>
                  </a:lnTo>
                  <a:lnTo>
                    <a:pt x="98486" y="81444"/>
                  </a:lnTo>
                  <a:lnTo>
                    <a:pt x="98486" y="79246"/>
                  </a:lnTo>
                  <a:lnTo>
                    <a:pt x="95706" y="79246"/>
                  </a:lnTo>
                  <a:lnTo>
                    <a:pt x="98240" y="75956"/>
                  </a:lnTo>
                  <a:cubicBezTo>
                    <a:pt x="98324" y="76017"/>
                    <a:pt x="98401" y="76070"/>
                    <a:pt x="98486" y="76130"/>
                  </a:cubicBezTo>
                  <a:lnTo>
                    <a:pt x="98486" y="73404"/>
                  </a:lnTo>
                  <a:cubicBezTo>
                    <a:pt x="96755" y="72243"/>
                    <a:pt x="94771" y="71027"/>
                    <a:pt x="92586" y="69865"/>
                  </a:cubicBezTo>
                  <a:cubicBezTo>
                    <a:pt x="94658" y="68930"/>
                    <a:pt x="96629" y="67875"/>
                    <a:pt x="98486" y="66749"/>
                  </a:cubicBezTo>
                  <a:lnTo>
                    <a:pt x="98486" y="62736"/>
                  </a:lnTo>
                  <a:lnTo>
                    <a:pt x="88655" y="54260"/>
                  </a:lnTo>
                  <a:lnTo>
                    <a:pt x="95210" y="52931"/>
                  </a:lnTo>
                  <a:cubicBezTo>
                    <a:pt x="96479" y="54026"/>
                    <a:pt x="97563" y="54961"/>
                    <a:pt x="98486" y="55751"/>
                  </a:cubicBezTo>
                  <a:lnTo>
                    <a:pt x="98486" y="52846"/>
                  </a:lnTo>
                  <a:lnTo>
                    <a:pt x="97941" y="52379"/>
                  </a:lnTo>
                  <a:cubicBezTo>
                    <a:pt x="98127" y="52343"/>
                    <a:pt x="98306" y="52301"/>
                    <a:pt x="98486" y="52265"/>
                  </a:cubicBezTo>
                  <a:lnTo>
                    <a:pt x="98486" y="50019"/>
                  </a:lnTo>
                  <a:lnTo>
                    <a:pt x="97497" y="50216"/>
                  </a:lnTo>
                  <a:cubicBezTo>
                    <a:pt x="97856" y="49492"/>
                    <a:pt x="98186" y="48820"/>
                    <a:pt x="98486" y="48204"/>
                  </a:cubicBezTo>
                  <a:lnTo>
                    <a:pt x="98486" y="43183"/>
                  </a:lnTo>
                  <a:lnTo>
                    <a:pt x="94766" y="50774"/>
                  </a:lnTo>
                  <a:lnTo>
                    <a:pt x="88213" y="52121"/>
                  </a:lnTo>
                  <a:lnTo>
                    <a:pt x="88213" y="52121"/>
                  </a:lnTo>
                  <a:lnTo>
                    <a:pt x="94436" y="39398"/>
                  </a:lnTo>
                  <a:cubicBezTo>
                    <a:pt x="95832" y="39661"/>
                    <a:pt x="97179" y="39967"/>
                    <a:pt x="98486" y="40302"/>
                  </a:cubicBezTo>
                  <a:lnTo>
                    <a:pt x="98486" y="37979"/>
                  </a:lnTo>
                  <a:cubicBezTo>
                    <a:pt x="95210" y="37175"/>
                    <a:pt x="91669" y="36564"/>
                    <a:pt x="87973" y="36331"/>
                  </a:cubicBezTo>
                  <a:cubicBezTo>
                    <a:pt x="91998" y="31090"/>
                    <a:pt x="94359" y="26399"/>
                    <a:pt x="95138" y="24758"/>
                  </a:cubicBezTo>
                  <a:cubicBezTo>
                    <a:pt x="97210" y="23901"/>
                    <a:pt x="98102" y="23536"/>
                    <a:pt x="98486" y="23380"/>
                  </a:cubicBezTo>
                  <a:lnTo>
                    <a:pt x="98486" y="20971"/>
                  </a:lnTo>
                  <a:cubicBezTo>
                    <a:pt x="98312" y="21068"/>
                    <a:pt x="98133" y="21151"/>
                    <a:pt x="97941" y="21230"/>
                  </a:cubicBezTo>
                  <a:lnTo>
                    <a:pt x="94622" y="22596"/>
                  </a:lnTo>
                  <a:cubicBezTo>
                    <a:pt x="93275" y="22057"/>
                    <a:pt x="86068" y="19420"/>
                    <a:pt x="76783" y="18720"/>
                  </a:cubicBezTo>
                  <a:cubicBezTo>
                    <a:pt x="82612" y="12820"/>
                    <a:pt x="86559" y="5876"/>
                    <a:pt x="89141" y="0"/>
                  </a:cubicBezTo>
                  <a:lnTo>
                    <a:pt x="86673" y="0"/>
                  </a:lnTo>
                  <a:cubicBezTo>
                    <a:pt x="86296" y="827"/>
                    <a:pt x="85894" y="1671"/>
                    <a:pt x="85462" y="2522"/>
                  </a:cubicBezTo>
                  <a:cubicBezTo>
                    <a:pt x="81359" y="1186"/>
                    <a:pt x="79036" y="432"/>
                    <a:pt x="77718" y="0"/>
                  </a:cubicBezTo>
                  <a:lnTo>
                    <a:pt x="71278" y="0"/>
                  </a:lnTo>
                  <a:lnTo>
                    <a:pt x="66924" y="2965"/>
                  </a:lnTo>
                  <a:lnTo>
                    <a:pt x="67096" y="0"/>
                  </a:lnTo>
                  <a:lnTo>
                    <a:pt x="64898" y="0"/>
                  </a:lnTo>
                  <a:lnTo>
                    <a:pt x="64635" y="4535"/>
                  </a:lnTo>
                  <a:lnTo>
                    <a:pt x="59111" y="8303"/>
                  </a:lnTo>
                  <a:cubicBezTo>
                    <a:pt x="59310" y="4913"/>
                    <a:pt x="59465" y="2193"/>
                    <a:pt x="59592" y="0"/>
                  </a:cubicBezTo>
                  <a:lnTo>
                    <a:pt x="57386" y="0"/>
                  </a:lnTo>
                  <a:lnTo>
                    <a:pt x="56824" y="9873"/>
                  </a:lnTo>
                  <a:lnTo>
                    <a:pt x="54164" y="11699"/>
                  </a:lnTo>
                  <a:cubicBezTo>
                    <a:pt x="53367" y="10866"/>
                    <a:pt x="52498" y="10130"/>
                    <a:pt x="51541" y="9483"/>
                  </a:cubicBezTo>
                  <a:lnTo>
                    <a:pt x="51649" y="7452"/>
                  </a:lnTo>
                  <a:cubicBezTo>
                    <a:pt x="53482" y="5062"/>
                    <a:pt x="55008" y="2541"/>
                    <a:pt x="56285" y="0"/>
                  </a:cubicBezTo>
                  <a:lnTo>
                    <a:pt x="53786" y="0"/>
                  </a:lnTo>
                  <a:cubicBezTo>
                    <a:pt x="53391" y="755"/>
                    <a:pt x="52971" y="1504"/>
                    <a:pt x="52517" y="2246"/>
                  </a:cubicBezTo>
                  <a:lnTo>
                    <a:pt x="37265" y="269"/>
                  </a:lnTo>
                  <a:lnTo>
                    <a:pt x="37535" y="0"/>
                  </a:lnTo>
                  <a:lnTo>
                    <a:pt x="33341" y="0"/>
                  </a:lnTo>
                  <a:cubicBezTo>
                    <a:pt x="36504" y="2361"/>
                    <a:pt x="38559" y="6128"/>
                    <a:pt x="38559" y="10369"/>
                  </a:cubicBezTo>
                  <a:cubicBezTo>
                    <a:pt x="38559" y="15947"/>
                    <a:pt x="34977" y="20708"/>
                    <a:pt x="30012" y="22500"/>
                  </a:cubicBezTo>
                  <a:cubicBezTo>
                    <a:pt x="32407" y="20360"/>
                    <a:pt x="33941" y="17241"/>
                    <a:pt x="33941" y="13766"/>
                  </a:cubicBezTo>
                  <a:cubicBezTo>
                    <a:pt x="33941" y="7302"/>
                    <a:pt x="28682" y="2043"/>
                    <a:pt x="22235" y="2043"/>
                  </a:cubicBezTo>
                  <a:cubicBezTo>
                    <a:pt x="18743" y="2043"/>
                    <a:pt x="15641" y="3576"/>
                    <a:pt x="13484" y="5997"/>
                  </a:cubicBezTo>
                  <a:cubicBezTo>
                    <a:pt x="14358" y="3583"/>
                    <a:pt x="15923" y="1504"/>
                    <a:pt x="17928" y="0"/>
                  </a:cubicBezTo>
                  <a:lnTo>
                    <a:pt x="14634" y="0"/>
                  </a:lnTo>
                  <a:cubicBezTo>
                    <a:pt x="13328" y="1396"/>
                    <a:pt x="12274" y="3037"/>
                    <a:pt x="11561" y="4852"/>
                  </a:cubicBezTo>
                  <a:cubicBezTo>
                    <a:pt x="9243" y="3133"/>
                    <a:pt x="6852" y="1516"/>
                    <a:pt x="4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238125" y="4067300"/>
              <a:ext cx="40925" cy="155325"/>
            </a:xfrm>
            <a:custGeom>
              <a:avLst/>
              <a:gdLst/>
              <a:ahLst/>
              <a:cxnLst/>
              <a:rect l="l" t="t" r="r" b="b"/>
              <a:pathLst>
                <a:path w="1637" h="6213" extrusionOk="0">
                  <a:moveTo>
                    <a:pt x="0" y="1"/>
                  </a:moveTo>
                  <a:lnTo>
                    <a:pt x="0" y="6213"/>
                  </a:lnTo>
                  <a:cubicBezTo>
                    <a:pt x="1198" y="5027"/>
                    <a:pt x="1636" y="3175"/>
                    <a:pt x="965" y="1516"/>
                  </a:cubicBezTo>
                  <a:cubicBezTo>
                    <a:pt x="725" y="941"/>
                    <a:pt x="395" y="43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9"/>
            <p:cNvSpPr/>
            <p:nvPr/>
          </p:nvSpPr>
          <p:spPr>
            <a:xfrm>
              <a:off x="7320550" y="4097250"/>
              <a:ext cx="59800" cy="182600"/>
            </a:xfrm>
            <a:custGeom>
              <a:avLst/>
              <a:gdLst/>
              <a:ahLst/>
              <a:cxnLst/>
              <a:rect l="l" t="t" r="r" b="b"/>
              <a:pathLst>
                <a:path w="2392" h="7304" extrusionOk="0">
                  <a:moveTo>
                    <a:pt x="2391" y="0"/>
                  </a:moveTo>
                  <a:cubicBezTo>
                    <a:pt x="1703" y="534"/>
                    <a:pt x="1163" y="1235"/>
                    <a:pt x="816" y="2056"/>
                  </a:cubicBezTo>
                  <a:cubicBezTo>
                    <a:pt x="0" y="3978"/>
                    <a:pt x="713" y="6176"/>
                    <a:pt x="2391" y="7304"/>
                  </a:cubicBezTo>
                  <a:lnTo>
                    <a:pt x="23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9"/>
            <p:cNvSpPr/>
            <p:nvPr/>
          </p:nvSpPr>
          <p:spPr>
            <a:xfrm>
              <a:off x="1043350" y="202477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6" y="48"/>
                  </a:moveTo>
                  <a:cubicBezTo>
                    <a:pt x="25" y="37"/>
                    <a:pt x="13" y="18"/>
                    <a:pt x="0" y="1"/>
                  </a:cubicBezTo>
                  <a:cubicBezTo>
                    <a:pt x="13" y="18"/>
                    <a:pt x="25" y="37"/>
                    <a:pt x="3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9"/>
            <p:cNvSpPr/>
            <p:nvPr/>
          </p:nvSpPr>
          <p:spPr>
            <a:xfrm>
              <a:off x="7186675" y="4417150"/>
              <a:ext cx="193675" cy="244875"/>
            </a:xfrm>
            <a:custGeom>
              <a:avLst/>
              <a:gdLst/>
              <a:ahLst/>
              <a:cxnLst/>
              <a:rect l="l" t="t" r="r" b="b"/>
              <a:pathLst>
                <a:path w="7747" h="9795" extrusionOk="0">
                  <a:moveTo>
                    <a:pt x="4505" y="1"/>
                  </a:moveTo>
                  <a:cubicBezTo>
                    <a:pt x="2829" y="1"/>
                    <a:pt x="1232" y="993"/>
                    <a:pt x="539" y="2630"/>
                  </a:cubicBezTo>
                  <a:cubicBezTo>
                    <a:pt x="0" y="3881"/>
                    <a:pt x="0" y="5271"/>
                    <a:pt x="522" y="6541"/>
                  </a:cubicBezTo>
                  <a:cubicBezTo>
                    <a:pt x="1019" y="7799"/>
                    <a:pt x="1996" y="8794"/>
                    <a:pt x="3253" y="9315"/>
                  </a:cubicBezTo>
                  <a:cubicBezTo>
                    <a:pt x="4026" y="9645"/>
                    <a:pt x="4822" y="9794"/>
                    <a:pt x="5631" y="9794"/>
                  </a:cubicBezTo>
                  <a:cubicBezTo>
                    <a:pt x="6344" y="9794"/>
                    <a:pt x="7058" y="9668"/>
                    <a:pt x="7746" y="9416"/>
                  </a:cubicBezTo>
                  <a:lnTo>
                    <a:pt x="7746" y="6972"/>
                  </a:lnTo>
                  <a:cubicBezTo>
                    <a:pt x="7114" y="7380"/>
                    <a:pt x="6373" y="7604"/>
                    <a:pt x="5615" y="7604"/>
                  </a:cubicBezTo>
                  <a:cubicBezTo>
                    <a:pt x="5115" y="7604"/>
                    <a:pt x="4609" y="7507"/>
                    <a:pt x="4122" y="7303"/>
                  </a:cubicBezTo>
                  <a:cubicBezTo>
                    <a:pt x="3397" y="6985"/>
                    <a:pt x="2845" y="6433"/>
                    <a:pt x="2552" y="5714"/>
                  </a:cubicBezTo>
                  <a:cubicBezTo>
                    <a:pt x="2253" y="4990"/>
                    <a:pt x="2253" y="4199"/>
                    <a:pt x="2571" y="3499"/>
                  </a:cubicBezTo>
                  <a:cubicBezTo>
                    <a:pt x="2903" y="2694"/>
                    <a:pt x="3681" y="2203"/>
                    <a:pt x="4502" y="2203"/>
                  </a:cubicBezTo>
                  <a:cubicBezTo>
                    <a:pt x="4775" y="2203"/>
                    <a:pt x="5052" y="2257"/>
                    <a:pt x="5319" y="2372"/>
                  </a:cubicBezTo>
                  <a:cubicBezTo>
                    <a:pt x="5452" y="2425"/>
                    <a:pt x="5591" y="2451"/>
                    <a:pt x="5727" y="2451"/>
                  </a:cubicBezTo>
                  <a:cubicBezTo>
                    <a:pt x="6159" y="2451"/>
                    <a:pt x="6576" y="2197"/>
                    <a:pt x="6757" y="1779"/>
                  </a:cubicBezTo>
                  <a:cubicBezTo>
                    <a:pt x="7003" y="1221"/>
                    <a:pt x="6721" y="582"/>
                    <a:pt x="6171" y="342"/>
                  </a:cubicBezTo>
                  <a:cubicBezTo>
                    <a:pt x="5627" y="110"/>
                    <a:pt x="5062" y="1"/>
                    <a:pt x="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1046175" y="2028975"/>
              <a:ext cx="350" cy="475"/>
            </a:xfrm>
            <a:custGeom>
              <a:avLst/>
              <a:gdLst/>
              <a:ahLst/>
              <a:cxnLst/>
              <a:rect l="l" t="t" r="r" b="b"/>
              <a:pathLst>
                <a:path w="14" h="19" extrusionOk="0">
                  <a:moveTo>
                    <a:pt x="1" y="1"/>
                  </a:moveTo>
                  <a:cubicBezTo>
                    <a:pt x="8" y="7"/>
                    <a:pt x="8" y="12"/>
                    <a:pt x="14" y="18"/>
                  </a:cubicBezTo>
                  <a:cubicBezTo>
                    <a:pt x="8" y="12"/>
                    <a:pt x="8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9"/>
            <p:cNvSpPr/>
            <p:nvPr/>
          </p:nvSpPr>
          <p:spPr>
            <a:xfrm>
              <a:off x="238125" y="1052400"/>
              <a:ext cx="193950" cy="245000"/>
            </a:xfrm>
            <a:custGeom>
              <a:avLst/>
              <a:gdLst/>
              <a:ahLst/>
              <a:cxnLst/>
              <a:rect l="l" t="t" r="r" b="b"/>
              <a:pathLst>
                <a:path w="7758" h="9800" extrusionOk="0">
                  <a:moveTo>
                    <a:pt x="2112" y="0"/>
                  </a:moveTo>
                  <a:cubicBezTo>
                    <a:pt x="1399" y="0"/>
                    <a:pt x="685" y="125"/>
                    <a:pt x="0" y="378"/>
                  </a:cubicBezTo>
                  <a:lnTo>
                    <a:pt x="0" y="2835"/>
                  </a:lnTo>
                  <a:cubicBezTo>
                    <a:pt x="204" y="2703"/>
                    <a:pt x="420" y="2589"/>
                    <a:pt x="647" y="2493"/>
                  </a:cubicBezTo>
                  <a:cubicBezTo>
                    <a:pt x="1125" y="2297"/>
                    <a:pt x="1621" y="2201"/>
                    <a:pt x="2114" y="2201"/>
                  </a:cubicBezTo>
                  <a:cubicBezTo>
                    <a:pt x="2634" y="2201"/>
                    <a:pt x="3151" y="2308"/>
                    <a:pt x="3642" y="2517"/>
                  </a:cubicBezTo>
                  <a:cubicBezTo>
                    <a:pt x="4360" y="2810"/>
                    <a:pt x="4918" y="3380"/>
                    <a:pt x="5212" y="4086"/>
                  </a:cubicBezTo>
                  <a:cubicBezTo>
                    <a:pt x="5505" y="4804"/>
                    <a:pt x="5488" y="5595"/>
                    <a:pt x="5194" y="6321"/>
                  </a:cubicBezTo>
                  <a:cubicBezTo>
                    <a:pt x="4859" y="7124"/>
                    <a:pt x="4073" y="7608"/>
                    <a:pt x="3249" y="7608"/>
                  </a:cubicBezTo>
                  <a:cubicBezTo>
                    <a:pt x="2980" y="7608"/>
                    <a:pt x="2707" y="7556"/>
                    <a:pt x="2444" y="7447"/>
                  </a:cubicBezTo>
                  <a:cubicBezTo>
                    <a:pt x="2297" y="7384"/>
                    <a:pt x="2145" y="7354"/>
                    <a:pt x="1997" y="7354"/>
                  </a:cubicBezTo>
                  <a:cubicBezTo>
                    <a:pt x="1566" y="7354"/>
                    <a:pt x="1165" y="7605"/>
                    <a:pt x="1001" y="8016"/>
                  </a:cubicBezTo>
                  <a:cubicBezTo>
                    <a:pt x="761" y="8591"/>
                    <a:pt x="1018" y="9238"/>
                    <a:pt x="1576" y="9460"/>
                  </a:cubicBezTo>
                  <a:cubicBezTo>
                    <a:pt x="2124" y="9690"/>
                    <a:pt x="2693" y="9800"/>
                    <a:pt x="3253" y="9800"/>
                  </a:cubicBezTo>
                  <a:cubicBezTo>
                    <a:pt x="4934" y="9800"/>
                    <a:pt x="6532" y="8814"/>
                    <a:pt x="7224" y="7165"/>
                  </a:cubicBezTo>
                  <a:cubicBezTo>
                    <a:pt x="7739" y="5913"/>
                    <a:pt x="7758" y="4530"/>
                    <a:pt x="7243" y="3272"/>
                  </a:cubicBezTo>
                  <a:cubicBezTo>
                    <a:pt x="6727" y="1995"/>
                    <a:pt x="5745" y="1019"/>
                    <a:pt x="4493" y="480"/>
                  </a:cubicBezTo>
                  <a:cubicBezTo>
                    <a:pt x="3729" y="161"/>
                    <a:pt x="2920" y="0"/>
                    <a:pt x="2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9"/>
            <p:cNvSpPr/>
            <p:nvPr/>
          </p:nvSpPr>
          <p:spPr>
            <a:xfrm>
              <a:off x="237825" y="4374400"/>
              <a:ext cx="174025" cy="244625"/>
            </a:xfrm>
            <a:custGeom>
              <a:avLst/>
              <a:gdLst/>
              <a:ahLst/>
              <a:cxnLst/>
              <a:rect l="l" t="t" r="r" b="b"/>
              <a:pathLst>
                <a:path w="6961" h="9785" extrusionOk="0">
                  <a:moveTo>
                    <a:pt x="2457" y="1"/>
                  </a:moveTo>
                  <a:cubicBezTo>
                    <a:pt x="1920" y="1"/>
                    <a:pt x="1373" y="102"/>
                    <a:pt x="844" y="315"/>
                  </a:cubicBezTo>
                  <a:cubicBezTo>
                    <a:pt x="275" y="554"/>
                    <a:pt x="0" y="1200"/>
                    <a:pt x="239" y="1753"/>
                  </a:cubicBezTo>
                  <a:cubicBezTo>
                    <a:pt x="408" y="2189"/>
                    <a:pt x="818" y="2442"/>
                    <a:pt x="1257" y="2442"/>
                  </a:cubicBezTo>
                  <a:cubicBezTo>
                    <a:pt x="1396" y="2442"/>
                    <a:pt x="1538" y="2417"/>
                    <a:pt x="1677" y="2364"/>
                  </a:cubicBezTo>
                  <a:cubicBezTo>
                    <a:pt x="1938" y="2255"/>
                    <a:pt x="2208" y="2204"/>
                    <a:pt x="2474" y="2204"/>
                  </a:cubicBezTo>
                  <a:cubicBezTo>
                    <a:pt x="3296" y="2204"/>
                    <a:pt x="4074" y="2697"/>
                    <a:pt x="4408" y="3506"/>
                  </a:cubicBezTo>
                  <a:cubicBezTo>
                    <a:pt x="4709" y="4225"/>
                    <a:pt x="4709" y="5023"/>
                    <a:pt x="4391" y="5742"/>
                  </a:cubicBezTo>
                  <a:cubicBezTo>
                    <a:pt x="4098" y="6442"/>
                    <a:pt x="3540" y="7017"/>
                    <a:pt x="2821" y="7293"/>
                  </a:cubicBezTo>
                  <a:cubicBezTo>
                    <a:pt x="2344" y="7493"/>
                    <a:pt x="1849" y="7590"/>
                    <a:pt x="1355" y="7590"/>
                  </a:cubicBezTo>
                  <a:cubicBezTo>
                    <a:pt x="901" y="7590"/>
                    <a:pt x="448" y="7508"/>
                    <a:pt x="12" y="7346"/>
                  </a:cubicBezTo>
                  <a:lnTo>
                    <a:pt x="12" y="9641"/>
                  </a:lnTo>
                  <a:cubicBezTo>
                    <a:pt x="449" y="9737"/>
                    <a:pt x="893" y="9785"/>
                    <a:pt x="1348" y="9785"/>
                  </a:cubicBezTo>
                  <a:cubicBezTo>
                    <a:pt x="2121" y="9785"/>
                    <a:pt x="2893" y="9635"/>
                    <a:pt x="3654" y="9342"/>
                  </a:cubicBezTo>
                  <a:cubicBezTo>
                    <a:pt x="4906" y="8826"/>
                    <a:pt x="5889" y="7844"/>
                    <a:pt x="6421" y="6592"/>
                  </a:cubicBezTo>
                  <a:cubicBezTo>
                    <a:pt x="6960" y="5334"/>
                    <a:pt x="6960" y="3951"/>
                    <a:pt x="6440" y="2674"/>
                  </a:cubicBezTo>
                  <a:cubicBezTo>
                    <a:pt x="5766" y="1009"/>
                    <a:pt x="4156" y="1"/>
                    <a:pt x="2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9"/>
            <p:cNvSpPr/>
            <p:nvPr/>
          </p:nvSpPr>
          <p:spPr>
            <a:xfrm>
              <a:off x="238125" y="1434450"/>
              <a:ext cx="50950" cy="183025"/>
            </a:xfrm>
            <a:custGeom>
              <a:avLst/>
              <a:gdLst/>
              <a:ahLst/>
              <a:cxnLst/>
              <a:rect l="l" t="t" r="r" b="b"/>
              <a:pathLst>
                <a:path w="2038" h="7321" extrusionOk="0">
                  <a:moveTo>
                    <a:pt x="0" y="0"/>
                  </a:moveTo>
                  <a:lnTo>
                    <a:pt x="0" y="7321"/>
                  </a:lnTo>
                  <a:cubicBezTo>
                    <a:pt x="689" y="6793"/>
                    <a:pt x="1234" y="6099"/>
                    <a:pt x="1576" y="5272"/>
                  </a:cubicBezTo>
                  <a:cubicBezTo>
                    <a:pt x="2037" y="4200"/>
                    <a:pt x="2037" y="3036"/>
                    <a:pt x="1612" y="1965"/>
                  </a:cubicBezTo>
                  <a:cubicBezTo>
                    <a:pt x="1269" y="1162"/>
                    <a:pt x="719" y="47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9"/>
            <p:cNvSpPr/>
            <p:nvPr/>
          </p:nvSpPr>
          <p:spPr>
            <a:xfrm>
              <a:off x="7345550" y="1492225"/>
              <a:ext cx="34800" cy="154725"/>
            </a:xfrm>
            <a:custGeom>
              <a:avLst/>
              <a:gdLst/>
              <a:ahLst/>
              <a:cxnLst/>
              <a:rect l="l" t="t" r="r" b="b"/>
              <a:pathLst>
                <a:path w="1392" h="6189" extrusionOk="0">
                  <a:moveTo>
                    <a:pt x="1391" y="1"/>
                  </a:moveTo>
                  <a:cubicBezTo>
                    <a:pt x="996" y="391"/>
                    <a:pt x="678" y="858"/>
                    <a:pt x="462" y="1391"/>
                  </a:cubicBezTo>
                  <a:cubicBezTo>
                    <a:pt x="20" y="2445"/>
                    <a:pt x="1" y="3608"/>
                    <a:pt x="444" y="4679"/>
                  </a:cubicBezTo>
                  <a:cubicBezTo>
                    <a:pt x="672" y="5248"/>
                    <a:pt x="996" y="5757"/>
                    <a:pt x="1391" y="6189"/>
                  </a:cubicBezTo>
                  <a:lnTo>
                    <a:pt x="13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9"/>
            <p:cNvSpPr/>
            <p:nvPr/>
          </p:nvSpPr>
          <p:spPr>
            <a:xfrm>
              <a:off x="1033925" y="2010700"/>
              <a:ext cx="1500" cy="2275"/>
            </a:xfrm>
            <a:custGeom>
              <a:avLst/>
              <a:gdLst/>
              <a:ahLst/>
              <a:cxnLst/>
              <a:rect l="l" t="t" r="r" b="b"/>
              <a:pathLst>
                <a:path w="60" h="91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30"/>
                    <a:pt x="37" y="61"/>
                    <a:pt x="60" y="91"/>
                  </a:cubicBezTo>
                  <a:cubicBezTo>
                    <a:pt x="37" y="55"/>
                    <a:pt x="18" y="2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9"/>
            <p:cNvSpPr/>
            <p:nvPr/>
          </p:nvSpPr>
          <p:spPr>
            <a:xfrm>
              <a:off x="1032275" y="2008475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1" y="0"/>
                  </a:moveTo>
                  <a:cubicBezTo>
                    <a:pt x="12" y="12"/>
                    <a:pt x="18" y="23"/>
                    <a:pt x="31" y="36"/>
                  </a:cubicBezTo>
                  <a:cubicBezTo>
                    <a:pt x="18" y="17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9"/>
            <p:cNvSpPr/>
            <p:nvPr/>
          </p:nvSpPr>
          <p:spPr>
            <a:xfrm>
              <a:off x="1035725" y="2013525"/>
              <a:ext cx="1675" cy="2450"/>
            </a:xfrm>
            <a:custGeom>
              <a:avLst/>
              <a:gdLst/>
              <a:ahLst/>
              <a:cxnLst/>
              <a:rect l="l" t="t" r="r" b="b"/>
              <a:pathLst>
                <a:path w="67" h="98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1"/>
                    <a:pt x="42" y="61"/>
                    <a:pt x="67" y="97"/>
                  </a:cubicBezTo>
                  <a:cubicBezTo>
                    <a:pt x="48" y="67"/>
                    <a:pt x="24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9"/>
            <p:cNvSpPr/>
            <p:nvPr/>
          </p:nvSpPr>
          <p:spPr>
            <a:xfrm>
              <a:off x="1038425" y="2017450"/>
              <a:ext cx="1200" cy="1825"/>
            </a:xfrm>
            <a:custGeom>
              <a:avLst/>
              <a:gdLst/>
              <a:ahLst/>
              <a:cxnLst/>
              <a:rect l="l" t="t" r="r" b="b"/>
              <a:pathLst>
                <a:path w="48" h="7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8"/>
                    <a:pt x="31" y="48"/>
                    <a:pt x="48" y="72"/>
                  </a:cubicBezTo>
                  <a:cubicBezTo>
                    <a:pt x="31" y="48"/>
                    <a:pt x="18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9"/>
            <p:cNvSpPr/>
            <p:nvPr/>
          </p:nvSpPr>
          <p:spPr>
            <a:xfrm>
              <a:off x="7206575" y="1095575"/>
              <a:ext cx="174050" cy="244525"/>
            </a:xfrm>
            <a:custGeom>
              <a:avLst/>
              <a:gdLst/>
              <a:ahLst/>
              <a:cxnLst/>
              <a:rect l="l" t="t" r="r" b="b"/>
              <a:pathLst>
                <a:path w="6962" h="9781" extrusionOk="0">
                  <a:moveTo>
                    <a:pt x="5635" y="1"/>
                  </a:moveTo>
                  <a:cubicBezTo>
                    <a:pt x="4864" y="1"/>
                    <a:pt x="4082" y="146"/>
                    <a:pt x="3326" y="454"/>
                  </a:cubicBezTo>
                  <a:cubicBezTo>
                    <a:pt x="2068" y="951"/>
                    <a:pt x="1073" y="1935"/>
                    <a:pt x="553" y="3185"/>
                  </a:cubicBezTo>
                  <a:cubicBezTo>
                    <a:pt x="19" y="4443"/>
                    <a:pt x="1" y="5845"/>
                    <a:pt x="517" y="7103"/>
                  </a:cubicBezTo>
                  <a:cubicBezTo>
                    <a:pt x="959" y="8175"/>
                    <a:pt x="1775" y="9002"/>
                    <a:pt x="2847" y="9446"/>
                  </a:cubicBezTo>
                  <a:cubicBezTo>
                    <a:pt x="3376" y="9670"/>
                    <a:pt x="3935" y="9781"/>
                    <a:pt x="4496" y="9781"/>
                  </a:cubicBezTo>
                  <a:cubicBezTo>
                    <a:pt x="5046" y="9781"/>
                    <a:pt x="5598" y="9674"/>
                    <a:pt x="6129" y="9464"/>
                  </a:cubicBezTo>
                  <a:cubicBezTo>
                    <a:pt x="6686" y="9223"/>
                    <a:pt x="6962" y="8595"/>
                    <a:pt x="6740" y="8026"/>
                  </a:cubicBezTo>
                  <a:cubicBezTo>
                    <a:pt x="6559" y="7607"/>
                    <a:pt x="6158" y="7347"/>
                    <a:pt x="5725" y="7347"/>
                  </a:cubicBezTo>
                  <a:cubicBezTo>
                    <a:pt x="5584" y="7347"/>
                    <a:pt x="5439" y="7374"/>
                    <a:pt x="5297" y="7434"/>
                  </a:cubicBezTo>
                  <a:cubicBezTo>
                    <a:pt x="5045" y="7533"/>
                    <a:pt x="4780" y="7583"/>
                    <a:pt x="4514" y="7583"/>
                  </a:cubicBezTo>
                  <a:cubicBezTo>
                    <a:pt x="4236" y="7583"/>
                    <a:pt x="3958" y="7528"/>
                    <a:pt x="3691" y="7415"/>
                  </a:cubicBezTo>
                  <a:cubicBezTo>
                    <a:pt x="3176" y="7193"/>
                    <a:pt x="2768" y="6787"/>
                    <a:pt x="2565" y="6271"/>
                  </a:cubicBezTo>
                  <a:cubicBezTo>
                    <a:pt x="2272" y="5552"/>
                    <a:pt x="2272" y="4755"/>
                    <a:pt x="2565" y="4055"/>
                  </a:cubicBezTo>
                  <a:cubicBezTo>
                    <a:pt x="2883" y="3336"/>
                    <a:pt x="3434" y="2778"/>
                    <a:pt x="4153" y="2485"/>
                  </a:cubicBezTo>
                  <a:cubicBezTo>
                    <a:pt x="4630" y="2294"/>
                    <a:pt x="5132" y="2198"/>
                    <a:pt x="5635" y="2198"/>
                  </a:cubicBezTo>
                  <a:cubicBezTo>
                    <a:pt x="6079" y="2198"/>
                    <a:pt x="6523" y="2273"/>
                    <a:pt x="6950" y="2425"/>
                  </a:cubicBezTo>
                  <a:lnTo>
                    <a:pt x="6950" y="143"/>
                  </a:lnTo>
                  <a:cubicBezTo>
                    <a:pt x="6521" y="49"/>
                    <a:pt x="6080" y="1"/>
                    <a:pt x="5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1628150" y="848600"/>
              <a:ext cx="4362450" cy="4017525"/>
            </a:xfrm>
            <a:custGeom>
              <a:avLst/>
              <a:gdLst/>
              <a:ahLst/>
              <a:cxnLst/>
              <a:rect l="l" t="t" r="r" b="b"/>
              <a:pathLst>
                <a:path w="174498" h="160701" extrusionOk="0">
                  <a:moveTo>
                    <a:pt x="53996" y="2079"/>
                  </a:moveTo>
                  <a:cubicBezTo>
                    <a:pt x="54015" y="2151"/>
                    <a:pt x="54032" y="2229"/>
                    <a:pt x="54068" y="2301"/>
                  </a:cubicBezTo>
                  <a:lnTo>
                    <a:pt x="57465" y="10609"/>
                  </a:lnTo>
                  <a:cubicBezTo>
                    <a:pt x="53572" y="12478"/>
                    <a:pt x="50266" y="15616"/>
                    <a:pt x="48270" y="19768"/>
                  </a:cubicBezTo>
                  <a:lnTo>
                    <a:pt x="41195" y="9135"/>
                  </a:lnTo>
                  <a:cubicBezTo>
                    <a:pt x="41160" y="9075"/>
                    <a:pt x="41106" y="9022"/>
                    <a:pt x="41070" y="8967"/>
                  </a:cubicBezTo>
                  <a:cubicBezTo>
                    <a:pt x="45149" y="6326"/>
                    <a:pt x="49468" y="4001"/>
                    <a:pt x="53996" y="2079"/>
                  </a:cubicBezTo>
                  <a:close/>
                  <a:moveTo>
                    <a:pt x="121058" y="2318"/>
                  </a:moveTo>
                  <a:cubicBezTo>
                    <a:pt x="125586" y="4295"/>
                    <a:pt x="129905" y="6644"/>
                    <a:pt x="133985" y="9339"/>
                  </a:cubicBezTo>
                  <a:cubicBezTo>
                    <a:pt x="133931" y="9392"/>
                    <a:pt x="133895" y="9447"/>
                    <a:pt x="133841" y="9500"/>
                  </a:cubicBezTo>
                  <a:lnTo>
                    <a:pt x="126677" y="20103"/>
                  </a:lnTo>
                  <a:cubicBezTo>
                    <a:pt x="124754" y="16042"/>
                    <a:pt x="121561" y="12807"/>
                    <a:pt x="117518" y="10849"/>
                  </a:cubicBezTo>
                  <a:lnTo>
                    <a:pt x="120986" y="2558"/>
                  </a:lnTo>
                  <a:cubicBezTo>
                    <a:pt x="121022" y="2486"/>
                    <a:pt x="121040" y="2397"/>
                    <a:pt x="121058" y="2318"/>
                  </a:cubicBezTo>
                  <a:close/>
                  <a:moveTo>
                    <a:pt x="65923" y="14562"/>
                  </a:moveTo>
                  <a:cubicBezTo>
                    <a:pt x="67733" y="14562"/>
                    <a:pt x="69506" y="14916"/>
                    <a:pt x="71207" y="15635"/>
                  </a:cubicBezTo>
                  <a:cubicBezTo>
                    <a:pt x="73477" y="16575"/>
                    <a:pt x="75395" y="18090"/>
                    <a:pt x="76838" y="20008"/>
                  </a:cubicBezTo>
                  <a:cubicBezTo>
                    <a:pt x="76448" y="20324"/>
                    <a:pt x="76077" y="20655"/>
                    <a:pt x="75712" y="21007"/>
                  </a:cubicBezTo>
                  <a:cubicBezTo>
                    <a:pt x="75209" y="20708"/>
                    <a:pt x="74693" y="20451"/>
                    <a:pt x="74142" y="20230"/>
                  </a:cubicBezTo>
                  <a:cubicBezTo>
                    <a:pt x="72264" y="19436"/>
                    <a:pt x="70283" y="19039"/>
                    <a:pt x="68300" y="19039"/>
                  </a:cubicBezTo>
                  <a:cubicBezTo>
                    <a:pt x="66363" y="19039"/>
                    <a:pt x="64425" y="19418"/>
                    <a:pt x="62581" y="20175"/>
                  </a:cubicBezTo>
                  <a:cubicBezTo>
                    <a:pt x="58849" y="21709"/>
                    <a:pt x="55932" y="24609"/>
                    <a:pt x="54380" y="28316"/>
                  </a:cubicBezTo>
                  <a:cubicBezTo>
                    <a:pt x="54123" y="28945"/>
                    <a:pt x="53919" y="29574"/>
                    <a:pt x="53758" y="30203"/>
                  </a:cubicBezTo>
                  <a:cubicBezTo>
                    <a:pt x="53272" y="30203"/>
                    <a:pt x="52810" y="30239"/>
                    <a:pt x="52332" y="30275"/>
                  </a:cubicBezTo>
                  <a:cubicBezTo>
                    <a:pt x="51984" y="27836"/>
                    <a:pt x="52278" y="25328"/>
                    <a:pt x="53255" y="22984"/>
                  </a:cubicBezTo>
                  <a:cubicBezTo>
                    <a:pt x="55398" y="17869"/>
                    <a:pt x="60365" y="14562"/>
                    <a:pt x="65923" y="14562"/>
                  </a:cubicBezTo>
                  <a:close/>
                  <a:moveTo>
                    <a:pt x="108964" y="14712"/>
                  </a:moveTo>
                  <a:cubicBezTo>
                    <a:pt x="114558" y="14712"/>
                    <a:pt x="119548" y="18073"/>
                    <a:pt x="121669" y="23243"/>
                  </a:cubicBezTo>
                  <a:cubicBezTo>
                    <a:pt x="122628" y="25566"/>
                    <a:pt x="122873" y="27987"/>
                    <a:pt x="122556" y="30310"/>
                  </a:cubicBezTo>
                  <a:cubicBezTo>
                    <a:pt x="122058" y="30257"/>
                    <a:pt x="121561" y="30221"/>
                    <a:pt x="121058" y="30221"/>
                  </a:cubicBezTo>
                  <a:cubicBezTo>
                    <a:pt x="120897" y="29664"/>
                    <a:pt x="120728" y="29113"/>
                    <a:pt x="120488" y="28580"/>
                  </a:cubicBezTo>
                  <a:cubicBezTo>
                    <a:pt x="118098" y="22731"/>
                    <a:pt x="112453" y="19196"/>
                    <a:pt x="106502" y="19196"/>
                  </a:cubicBezTo>
                  <a:cubicBezTo>
                    <a:pt x="104596" y="19196"/>
                    <a:pt x="102659" y="19559"/>
                    <a:pt x="100787" y="20324"/>
                  </a:cubicBezTo>
                  <a:cubicBezTo>
                    <a:pt x="100176" y="20583"/>
                    <a:pt x="99583" y="20877"/>
                    <a:pt x="99014" y="21212"/>
                  </a:cubicBezTo>
                  <a:cubicBezTo>
                    <a:pt x="98679" y="20877"/>
                    <a:pt x="98331" y="20565"/>
                    <a:pt x="97977" y="20266"/>
                  </a:cubicBezTo>
                  <a:cubicBezTo>
                    <a:pt x="99440" y="18276"/>
                    <a:pt x="101416" y="16707"/>
                    <a:pt x="103758" y="15743"/>
                  </a:cubicBezTo>
                  <a:cubicBezTo>
                    <a:pt x="105442" y="15060"/>
                    <a:pt x="107173" y="14712"/>
                    <a:pt x="108964" y="14712"/>
                  </a:cubicBezTo>
                  <a:close/>
                  <a:moveTo>
                    <a:pt x="65906" y="10891"/>
                  </a:moveTo>
                  <a:cubicBezTo>
                    <a:pt x="68193" y="10891"/>
                    <a:pt x="70465" y="11328"/>
                    <a:pt x="72627" y="12238"/>
                  </a:cubicBezTo>
                  <a:cubicBezTo>
                    <a:pt x="75597" y="13490"/>
                    <a:pt x="78090" y="15503"/>
                    <a:pt x="79940" y="18031"/>
                  </a:cubicBezTo>
                  <a:cubicBezTo>
                    <a:pt x="79498" y="18253"/>
                    <a:pt x="79072" y="18499"/>
                    <a:pt x="78647" y="18756"/>
                  </a:cubicBezTo>
                  <a:cubicBezTo>
                    <a:pt x="76963" y="16503"/>
                    <a:pt x="74712" y="14712"/>
                    <a:pt x="72052" y="13603"/>
                  </a:cubicBezTo>
                  <a:cubicBezTo>
                    <a:pt x="70098" y="12771"/>
                    <a:pt x="68027" y="12364"/>
                    <a:pt x="65923" y="12364"/>
                  </a:cubicBezTo>
                  <a:cubicBezTo>
                    <a:pt x="59478" y="12364"/>
                    <a:pt x="53697" y="16185"/>
                    <a:pt x="51223" y="22134"/>
                  </a:cubicBezTo>
                  <a:cubicBezTo>
                    <a:pt x="50079" y="24847"/>
                    <a:pt x="49750" y="27764"/>
                    <a:pt x="50169" y="30611"/>
                  </a:cubicBezTo>
                  <a:cubicBezTo>
                    <a:pt x="49672" y="30719"/>
                    <a:pt x="49210" y="30850"/>
                    <a:pt x="48732" y="30993"/>
                  </a:cubicBezTo>
                  <a:cubicBezTo>
                    <a:pt x="48253" y="27915"/>
                    <a:pt x="48563" y="24662"/>
                    <a:pt x="49857" y="21577"/>
                  </a:cubicBezTo>
                  <a:cubicBezTo>
                    <a:pt x="51667" y="17294"/>
                    <a:pt x="55010" y="13951"/>
                    <a:pt x="59310" y="12196"/>
                  </a:cubicBezTo>
                  <a:cubicBezTo>
                    <a:pt x="61436" y="11328"/>
                    <a:pt x="63672" y="10891"/>
                    <a:pt x="65906" y="10891"/>
                  </a:cubicBezTo>
                  <a:close/>
                  <a:moveTo>
                    <a:pt x="108964" y="11052"/>
                  </a:moveTo>
                  <a:cubicBezTo>
                    <a:pt x="111259" y="11052"/>
                    <a:pt x="113529" y="11496"/>
                    <a:pt x="115685" y="12400"/>
                  </a:cubicBezTo>
                  <a:cubicBezTo>
                    <a:pt x="119974" y="14191"/>
                    <a:pt x="123292" y="17551"/>
                    <a:pt x="125066" y="21858"/>
                  </a:cubicBezTo>
                  <a:cubicBezTo>
                    <a:pt x="126305" y="24902"/>
                    <a:pt x="126634" y="28095"/>
                    <a:pt x="126156" y="31126"/>
                  </a:cubicBezTo>
                  <a:cubicBezTo>
                    <a:pt x="125677" y="30957"/>
                    <a:pt x="125215" y="30814"/>
                    <a:pt x="124737" y="30700"/>
                  </a:cubicBezTo>
                  <a:cubicBezTo>
                    <a:pt x="125125" y="27987"/>
                    <a:pt x="124826" y="25123"/>
                    <a:pt x="123700" y="22409"/>
                  </a:cubicBezTo>
                  <a:cubicBezTo>
                    <a:pt x="121243" y="16390"/>
                    <a:pt x="115464" y="12514"/>
                    <a:pt x="108964" y="12514"/>
                  </a:cubicBezTo>
                  <a:cubicBezTo>
                    <a:pt x="106897" y="12514"/>
                    <a:pt x="104867" y="12921"/>
                    <a:pt x="102926" y="13711"/>
                  </a:cubicBezTo>
                  <a:cubicBezTo>
                    <a:pt x="100212" y="14820"/>
                    <a:pt x="97906" y="16647"/>
                    <a:pt x="96205" y="18959"/>
                  </a:cubicBezTo>
                  <a:cubicBezTo>
                    <a:pt x="95779" y="18696"/>
                    <a:pt x="95359" y="18438"/>
                    <a:pt x="94917" y="18217"/>
                  </a:cubicBezTo>
                  <a:cubicBezTo>
                    <a:pt x="96744" y="15688"/>
                    <a:pt x="99290" y="13622"/>
                    <a:pt x="102374" y="12345"/>
                  </a:cubicBezTo>
                  <a:cubicBezTo>
                    <a:pt x="104494" y="11477"/>
                    <a:pt x="106730" y="11052"/>
                    <a:pt x="108964" y="11052"/>
                  </a:cubicBezTo>
                  <a:close/>
                  <a:moveTo>
                    <a:pt x="39279" y="10166"/>
                  </a:moveTo>
                  <a:cubicBezTo>
                    <a:pt x="39296" y="10244"/>
                    <a:pt x="39332" y="10297"/>
                    <a:pt x="39368" y="10351"/>
                  </a:cubicBezTo>
                  <a:lnTo>
                    <a:pt x="47275" y="22242"/>
                  </a:lnTo>
                  <a:cubicBezTo>
                    <a:pt x="46257" y="25363"/>
                    <a:pt x="46053" y="28634"/>
                    <a:pt x="46628" y="31809"/>
                  </a:cubicBezTo>
                  <a:cubicBezTo>
                    <a:pt x="45240" y="32473"/>
                    <a:pt x="43951" y="33343"/>
                    <a:pt x="42807" y="34336"/>
                  </a:cubicBezTo>
                  <a:lnTo>
                    <a:pt x="32702" y="24255"/>
                  </a:lnTo>
                  <a:lnTo>
                    <a:pt x="28071" y="19624"/>
                  </a:lnTo>
                  <a:cubicBezTo>
                    <a:pt x="28011" y="19564"/>
                    <a:pt x="27957" y="19547"/>
                    <a:pt x="27903" y="19492"/>
                  </a:cubicBezTo>
                  <a:cubicBezTo>
                    <a:pt x="31414" y="16078"/>
                    <a:pt x="35218" y="12956"/>
                    <a:pt x="39279" y="10166"/>
                  </a:cubicBezTo>
                  <a:close/>
                  <a:moveTo>
                    <a:pt x="135776" y="10537"/>
                  </a:moveTo>
                  <a:cubicBezTo>
                    <a:pt x="139616" y="13232"/>
                    <a:pt x="143239" y="16221"/>
                    <a:pt x="146601" y="19492"/>
                  </a:cubicBezTo>
                  <a:cubicBezTo>
                    <a:pt x="146540" y="19547"/>
                    <a:pt x="146468" y="19564"/>
                    <a:pt x="146432" y="19624"/>
                  </a:cubicBezTo>
                  <a:lnTo>
                    <a:pt x="131696" y="34336"/>
                  </a:lnTo>
                  <a:cubicBezTo>
                    <a:pt x="130643" y="33432"/>
                    <a:pt x="129481" y="32641"/>
                    <a:pt x="128223" y="31994"/>
                  </a:cubicBezTo>
                  <a:cubicBezTo>
                    <a:pt x="128798" y="28927"/>
                    <a:pt x="128647" y="25716"/>
                    <a:pt x="127654" y="22577"/>
                  </a:cubicBezTo>
                  <a:lnTo>
                    <a:pt x="135669" y="10741"/>
                  </a:lnTo>
                  <a:cubicBezTo>
                    <a:pt x="135705" y="10669"/>
                    <a:pt x="135741" y="10609"/>
                    <a:pt x="135776" y="10537"/>
                  </a:cubicBezTo>
                  <a:close/>
                  <a:moveTo>
                    <a:pt x="87250" y="18552"/>
                  </a:moveTo>
                  <a:cubicBezTo>
                    <a:pt x="91113" y="18552"/>
                    <a:pt x="94748" y="20044"/>
                    <a:pt x="97480" y="22781"/>
                  </a:cubicBezTo>
                  <a:cubicBezTo>
                    <a:pt x="102039" y="27358"/>
                    <a:pt x="102907" y="34264"/>
                    <a:pt x="100045" y="39710"/>
                  </a:cubicBezTo>
                  <a:cubicBezTo>
                    <a:pt x="100104" y="39266"/>
                    <a:pt x="100140" y="38806"/>
                    <a:pt x="100140" y="38344"/>
                  </a:cubicBezTo>
                  <a:cubicBezTo>
                    <a:pt x="100140" y="34894"/>
                    <a:pt x="98793" y="31659"/>
                    <a:pt x="96354" y="29221"/>
                  </a:cubicBezTo>
                  <a:cubicBezTo>
                    <a:pt x="93916" y="26807"/>
                    <a:pt x="90687" y="25458"/>
                    <a:pt x="87250" y="25458"/>
                  </a:cubicBezTo>
                  <a:cubicBezTo>
                    <a:pt x="83799" y="25458"/>
                    <a:pt x="80564" y="26807"/>
                    <a:pt x="78126" y="29221"/>
                  </a:cubicBezTo>
                  <a:cubicBezTo>
                    <a:pt x="75268" y="32102"/>
                    <a:pt x="74046" y="36002"/>
                    <a:pt x="74454" y="39752"/>
                  </a:cubicBezTo>
                  <a:cubicBezTo>
                    <a:pt x="71572" y="34283"/>
                    <a:pt x="72442" y="27358"/>
                    <a:pt x="77023" y="22781"/>
                  </a:cubicBezTo>
                  <a:cubicBezTo>
                    <a:pt x="79755" y="20044"/>
                    <a:pt x="83391" y="18552"/>
                    <a:pt x="87250" y="18552"/>
                  </a:cubicBezTo>
                  <a:close/>
                  <a:moveTo>
                    <a:pt x="26406" y="21007"/>
                  </a:moveTo>
                  <a:cubicBezTo>
                    <a:pt x="26442" y="21062"/>
                    <a:pt x="26459" y="21115"/>
                    <a:pt x="26520" y="21170"/>
                  </a:cubicBezTo>
                  <a:lnTo>
                    <a:pt x="31150" y="25806"/>
                  </a:lnTo>
                  <a:lnTo>
                    <a:pt x="41256" y="35906"/>
                  </a:lnTo>
                  <a:cubicBezTo>
                    <a:pt x="40327" y="36942"/>
                    <a:pt x="39536" y="38104"/>
                    <a:pt x="38908" y="39362"/>
                  </a:cubicBezTo>
                  <a:cubicBezTo>
                    <a:pt x="37728" y="39139"/>
                    <a:pt x="36537" y="39029"/>
                    <a:pt x="35347" y="39029"/>
                  </a:cubicBezTo>
                  <a:cubicBezTo>
                    <a:pt x="33372" y="39029"/>
                    <a:pt x="31398" y="39333"/>
                    <a:pt x="29473" y="39931"/>
                  </a:cubicBezTo>
                  <a:lnTo>
                    <a:pt x="17636" y="31922"/>
                  </a:lnTo>
                  <a:cubicBezTo>
                    <a:pt x="17565" y="31880"/>
                    <a:pt x="17504" y="31844"/>
                    <a:pt x="17451" y="31826"/>
                  </a:cubicBezTo>
                  <a:cubicBezTo>
                    <a:pt x="20128" y="27969"/>
                    <a:pt x="23123" y="24350"/>
                    <a:pt x="26406" y="21007"/>
                  </a:cubicBezTo>
                  <a:close/>
                  <a:moveTo>
                    <a:pt x="148091" y="21007"/>
                  </a:moveTo>
                  <a:cubicBezTo>
                    <a:pt x="151530" y="24512"/>
                    <a:pt x="154652" y="28316"/>
                    <a:pt x="157419" y="32365"/>
                  </a:cubicBezTo>
                  <a:cubicBezTo>
                    <a:pt x="157364" y="32401"/>
                    <a:pt x="157287" y="32437"/>
                    <a:pt x="157234" y="32473"/>
                  </a:cubicBezTo>
                  <a:lnTo>
                    <a:pt x="145343" y="40374"/>
                  </a:lnTo>
                  <a:cubicBezTo>
                    <a:pt x="143372" y="39731"/>
                    <a:pt x="141349" y="39424"/>
                    <a:pt x="139349" y="39424"/>
                  </a:cubicBezTo>
                  <a:cubicBezTo>
                    <a:pt x="138145" y="39424"/>
                    <a:pt x="136949" y="39536"/>
                    <a:pt x="135776" y="39752"/>
                  </a:cubicBezTo>
                  <a:cubicBezTo>
                    <a:pt x="135111" y="38344"/>
                    <a:pt x="134261" y="37050"/>
                    <a:pt x="133248" y="35906"/>
                  </a:cubicBezTo>
                  <a:lnTo>
                    <a:pt x="147984" y="21170"/>
                  </a:lnTo>
                  <a:cubicBezTo>
                    <a:pt x="148038" y="21115"/>
                    <a:pt x="148056" y="21062"/>
                    <a:pt x="148091" y="21007"/>
                  </a:cubicBezTo>
                  <a:close/>
                  <a:moveTo>
                    <a:pt x="87245" y="36461"/>
                  </a:moveTo>
                  <a:cubicBezTo>
                    <a:pt x="87727" y="36461"/>
                    <a:pt x="88211" y="36646"/>
                    <a:pt x="88579" y="37014"/>
                  </a:cubicBezTo>
                  <a:cubicBezTo>
                    <a:pt x="88950" y="37368"/>
                    <a:pt x="89136" y="37828"/>
                    <a:pt x="89136" y="38344"/>
                  </a:cubicBezTo>
                  <a:cubicBezTo>
                    <a:pt x="89136" y="38865"/>
                    <a:pt x="88950" y="39309"/>
                    <a:pt x="88579" y="39674"/>
                  </a:cubicBezTo>
                  <a:lnTo>
                    <a:pt x="87250" y="41004"/>
                  </a:lnTo>
                  <a:lnTo>
                    <a:pt x="85920" y="39674"/>
                  </a:lnTo>
                  <a:cubicBezTo>
                    <a:pt x="85553" y="39326"/>
                    <a:pt x="85368" y="38842"/>
                    <a:pt x="85368" y="38344"/>
                  </a:cubicBezTo>
                  <a:cubicBezTo>
                    <a:pt x="85368" y="37847"/>
                    <a:pt x="85553" y="37368"/>
                    <a:pt x="85920" y="37014"/>
                  </a:cubicBezTo>
                  <a:cubicBezTo>
                    <a:pt x="86282" y="36646"/>
                    <a:pt x="86763" y="36461"/>
                    <a:pt x="87245" y="36461"/>
                  </a:cubicBezTo>
                  <a:close/>
                  <a:moveTo>
                    <a:pt x="87250" y="32049"/>
                  </a:moveTo>
                  <a:cubicBezTo>
                    <a:pt x="88932" y="32049"/>
                    <a:pt x="90502" y="32713"/>
                    <a:pt x="91682" y="33893"/>
                  </a:cubicBezTo>
                  <a:cubicBezTo>
                    <a:pt x="92879" y="35079"/>
                    <a:pt x="93526" y="36666"/>
                    <a:pt x="93526" y="38344"/>
                  </a:cubicBezTo>
                  <a:cubicBezTo>
                    <a:pt x="93526" y="39489"/>
                    <a:pt x="93233" y="40560"/>
                    <a:pt x="92658" y="41518"/>
                  </a:cubicBezTo>
                  <a:cubicBezTo>
                    <a:pt x="91814" y="41411"/>
                    <a:pt x="90963" y="41322"/>
                    <a:pt x="90112" y="41261"/>
                  </a:cubicBezTo>
                  <a:lnTo>
                    <a:pt x="90131" y="41225"/>
                  </a:lnTo>
                  <a:cubicBezTo>
                    <a:pt x="90927" y="40452"/>
                    <a:pt x="91334" y="39453"/>
                    <a:pt x="91334" y="38344"/>
                  </a:cubicBezTo>
                  <a:cubicBezTo>
                    <a:pt x="91334" y="37236"/>
                    <a:pt x="90927" y="36241"/>
                    <a:pt x="90131" y="35444"/>
                  </a:cubicBezTo>
                  <a:cubicBezTo>
                    <a:pt x="89357" y="34672"/>
                    <a:pt x="88357" y="34264"/>
                    <a:pt x="87250" y="34264"/>
                  </a:cubicBezTo>
                  <a:cubicBezTo>
                    <a:pt x="86141" y="34264"/>
                    <a:pt x="85146" y="34672"/>
                    <a:pt x="84350" y="35444"/>
                  </a:cubicBezTo>
                  <a:cubicBezTo>
                    <a:pt x="83595" y="36224"/>
                    <a:pt x="83169" y="37253"/>
                    <a:pt x="83169" y="38344"/>
                  </a:cubicBezTo>
                  <a:cubicBezTo>
                    <a:pt x="83169" y="39434"/>
                    <a:pt x="83595" y="40470"/>
                    <a:pt x="84350" y="41225"/>
                  </a:cubicBezTo>
                  <a:lnTo>
                    <a:pt x="84386" y="41261"/>
                  </a:lnTo>
                  <a:cubicBezTo>
                    <a:pt x="83523" y="41322"/>
                    <a:pt x="82672" y="41411"/>
                    <a:pt x="81840" y="41518"/>
                  </a:cubicBezTo>
                  <a:cubicBezTo>
                    <a:pt x="80421" y="39122"/>
                    <a:pt x="80731" y="35966"/>
                    <a:pt x="82799" y="33893"/>
                  </a:cubicBezTo>
                  <a:cubicBezTo>
                    <a:pt x="83985" y="32713"/>
                    <a:pt x="85572" y="32049"/>
                    <a:pt x="87250" y="32049"/>
                  </a:cubicBezTo>
                  <a:close/>
                  <a:moveTo>
                    <a:pt x="87250" y="27651"/>
                  </a:moveTo>
                  <a:cubicBezTo>
                    <a:pt x="90095" y="27651"/>
                    <a:pt x="92790" y="28759"/>
                    <a:pt x="94803" y="30796"/>
                  </a:cubicBezTo>
                  <a:cubicBezTo>
                    <a:pt x="96816" y="32809"/>
                    <a:pt x="97924" y="35480"/>
                    <a:pt x="97924" y="38344"/>
                  </a:cubicBezTo>
                  <a:cubicBezTo>
                    <a:pt x="97924" y="39769"/>
                    <a:pt x="97665" y="41135"/>
                    <a:pt x="97126" y="42406"/>
                  </a:cubicBezTo>
                  <a:cubicBezTo>
                    <a:pt x="96407" y="42226"/>
                    <a:pt x="95671" y="42058"/>
                    <a:pt x="94953" y="41908"/>
                  </a:cubicBezTo>
                  <a:cubicBezTo>
                    <a:pt x="95450" y="40800"/>
                    <a:pt x="95725" y="39602"/>
                    <a:pt x="95725" y="38344"/>
                  </a:cubicBezTo>
                  <a:cubicBezTo>
                    <a:pt x="95725" y="36074"/>
                    <a:pt x="94856" y="33954"/>
                    <a:pt x="93252" y="32342"/>
                  </a:cubicBezTo>
                  <a:cubicBezTo>
                    <a:pt x="91646" y="30736"/>
                    <a:pt x="89520" y="29849"/>
                    <a:pt x="87250" y="29849"/>
                  </a:cubicBezTo>
                  <a:cubicBezTo>
                    <a:pt x="84978" y="29849"/>
                    <a:pt x="82858" y="30736"/>
                    <a:pt x="81247" y="32342"/>
                  </a:cubicBezTo>
                  <a:cubicBezTo>
                    <a:pt x="78665" y="34930"/>
                    <a:pt x="78107" y="38770"/>
                    <a:pt x="79551" y="41908"/>
                  </a:cubicBezTo>
                  <a:cubicBezTo>
                    <a:pt x="78815" y="42058"/>
                    <a:pt x="78090" y="42226"/>
                    <a:pt x="77371" y="42406"/>
                  </a:cubicBezTo>
                  <a:cubicBezTo>
                    <a:pt x="75784" y="38530"/>
                    <a:pt x="76556" y="33935"/>
                    <a:pt x="79695" y="30796"/>
                  </a:cubicBezTo>
                  <a:cubicBezTo>
                    <a:pt x="81707" y="28759"/>
                    <a:pt x="84386" y="27651"/>
                    <a:pt x="87250" y="27651"/>
                  </a:cubicBezTo>
                  <a:close/>
                  <a:moveTo>
                    <a:pt x="68344" y="21247"/>
                  </a:moveTo>
                  <a:cubicBezTo>
                    <a:pt x="69985" y="21247"/>
                    <a:pt x="71687" y="21577"/>
                    <a:pt x="73291" y="22260"/>
                  </a:cubicBezTo>
                  <a:cubicBezTo>
                    <a:pt x="73603" y="22373"/>
                    <a:pt x="73902" y="22524"/>
                    <a:pt x="74178" y="22668"/>
                  </a:cubicBezTo>
                  <a:cubicBezTo>
                    <a:pt x="69392" y="28723"/>
                    <a:pt x="69415" y="37349"/>
                    <a:pt x="74214" y="43370"/>
                  </a:cubicBezTo>
                  <a:cubicBezTo>
                    <a:pt x="72884" y="43849"/>
                    <a:pt x="71591" y="44382"/>
                    <a:pt x="70321" y="44993"/>
                  </a:cubicBezTo>
                  <a:cubicBezTo>
                    <a:pt x="69470" y="37421"/>
                    <a:pt x="63504" y="31366"/>
                    <a:pt x="55986" y="30371"/>
                  </a:cubicBezTo>
                  <a:cubicBezTo>
                    <a:pt x="56100" y="29964"/>
                    <a:pt x="56249" y="29574"/>
                    <a:pt x="56412" y="29166"/>
                  </a:cubicBezTo>
                  <a:cubicBezTo>
                    <a:pt x="58483" y="24236"/>
                    <a:pt x="63282" y="21247"/>
                    <a:pt x="68344" y="21247"/>
                  </a:cubicBezTo>
                  <a:close/>
                  <a:moveTo>
                    <a:pt x="106507" y="21391"/>
                  </a:moveTo>
                  <a:cubicBezTo>
                    <a:pt x="111588" y="21391"/>
                    <a:pt x="116427" y="24422"/>
                    <a:pt x="118458" y="29406"/>
                  </a:cubicBezTo>
                  <a:cubicBezTo>
                    <a:pt x="118583" y="29705"/>
                    <a:pt x="118680" y="30017"/>
                    <a:pt x="118788" y="30329"/>
                  </a:cubicBezTo>
                  <a:cubicBezTo>
                    <a:pt x="111126" y="31215"/>
                    <a:pt x="105033" y="37332"/>
                    <a:pt x="104165" y="44993"/>
                  </a:cubicBezTo>
                  <a:cubicBezTo>
                    <a:pt x="102907" y="44382"/>
                    <a:pt x="101596" y="43849"/>
                    <a:pt x="100266" y="43370"/>
                  </a:cubicBezTo>
                  <a:cubicBezTo>
                    <a:pt x="105033" y="37421"/>
                    <a:pt x="105088" y="28927"/>
                    <a:pt x="100469" y="22907"/>
                  </a:cubicBezTo>
                  <a:cubicBezTo>
                    <a:pt x="100841" y="22704"/>
                    <a:pt x="101231" y="22524"/>
                    <a:pt x="101638" y="22356"/>
                  </a:cubicBezTo>
                  <a:cubicBezTo>
                    <a:pt x="103225" y="21709"/>
                    <a:pt x="104884" y="21391"/>
                    <a:pt x="106507" y="21391"/>
                  </a:cubicBezTo>
                  <a:close/>
                  <a:moveTo>
                    <a:pt x="16235" y="33617"/>
                  </a:moveTo>
                  <a:cubicBezTo>
                    <a:pt x="16288" y="33653"/>
                    <a:pt x="16343" y="33713"/>
                    <a:pt x="16396" y="33749"/>
                  </a:cubicBezTo>
                  <a:lnTo>
                    <a:pt x="26981" y="40913"/>
                  </a:lnTo>
                  <a:cubicBezTo>
                    <a:pt x="22806" y="42867"/>
                    <a:pt x="19630" y="46174"/>
                    <a:pt x="17726" y="50073"/>
                  </a:cubicBezTo>
                  <a:lnTo>
                    <a:pt x="9453" y="46598"/>
                  </a:lnTo>
                  <a:cubicBezTo>
                    <a:pt x="9381" y="46562"/>
                    <a:pt x="9310" y="46545"/>
                    <a:pt x="9213" y="46526"/>
                  </a:cubicBezTo>
                  <a:cubicBezTo>
                    <a:pt x="11190" y="42004"/>
                    <a:pt x="13539" y="37679"/>
                    <a:pt x="16235" y="33617"/>
                  </a:cubicBezTo>
                  <a:close/>
                  <a:moveTo>
                    <a:pt x="158617" y="34175"/>
                  </a:moveTo>
                  <a:cubicBezTo>
                    <a:pt x="161276" y="38254"/>
                    <a:pt x="163590" y="42572"/>
                    <a:pt x="165523" y="47095"/>
                  </a:cubicBezTo>
                  <a:cubicBezTo>
                    <a:pt x="165434" y="47114"/>
                    <a:pt x="165356" y="47137"/>
                    <a:pt x="165285" y="47173"/>
                  </a:cubicBezTo>
                  <a:lnTo>
                    <a:pt x="156958" y="50570"/>
                  </a:lnTo>
                  <a:cubicBezTo>
                    <a:pt x="155035" y="46545"/>
                    <a:pt x="151842" y="43334"/>
                    <a:pt x="147817" y="41393"/>
                  </a:cubicBezTo>
                  <a:lnTo>
                    <a:pt x="158456" y="34300"/>
                  </a:lnTo>
                  <a:cubicBezTo>
                    <a:pt x="158527" y="34264"/>
                    <a:pt x="158581" y="34211"/>
                    <a:pt x="158617" y="34175"/>
                  </a:cubicBezTo>
                  <a:close/>
                  <a:moveTo>
                    <a:pt x="57537" y="48761"/>
                  </a:moveTo>
                  <a:cubicBezTo>
                    <a:pt x="58591" y="48761"/>
                    <a:pt x="59424" y="49611"/>
                    <a:pt x="59424" y="50642"/>
                  </a:cubicBezTo>
                  <a:lnTo>
                    <a:pt x="59424" y="52528"/>
                  </a:lnTo>
                  <a:lnTo>
                    <a:pt x="57537" y="52528"/>
                  </a:lnTo>
                  <a:cubicBezTo>
                    <a:pt x="56507" y="52528"/>
                    <a:pt x="55657" y="51678"/>
                    <a:pt x="55657" y="50642"/>
                  </a:cubicBezTo>
                  <a:cubicBezTo>
                    <a:pt x="55657" y="49611"/>
                    <a:pt x="56507" y="48761"/>
                    <a:pt x="57537" y="48761"/>
                  </a:cubicBezTo>
                  <a:close/>
                  <a:moveTo>
                    <a:pt x="116943" y="48761"/>
                  </a:moveTo>
                  <a:cubicBezTo>
                    <a:pt x="117997" y="48761"/>
                    <a:pt x="118848" y="49611"/>
                    <a:pt x="118848" y="50642"/>
                  </a:cubicBezTo>
                  <a:cubicBezTo>
                    <a:pt x="118848" y="51678"/>
                    <a:pt x="117997" y="52528"/>
                    <a:pt x="116943" y="52528"/>
                  </a:cubicBezTo>
                  <a:lnTo>
                    <a:pt x="115061" y="52528"/>
                  </a:lnTo>
                  <a:lnTo>
                    <a:pt x="115061" y="50642"/>
                  </a:lnTo>
                  <a:cubicBezTo>
                    <a:pt x="115061" y="49611"/>
                    <a:pt x="115907" y="48761"/>
                    <a:pt x="116943" y="48761"/>
                  </a:cubicBezTo>
                  <a:close/>
                  <a:moveTo>
                    <a:pt x="57537" y="44364"/>
                  </a:moveTo>
                  <a:cubicBezTo>
                    <a:pt x="60479" y="44364"/>
                    <a:pt x="62934" y="46376"/>
                    <a:pt x="63636" y="49072"/>
                  </a:cubicBezTo>
                  <a:cubicBezTo>
                    <a:pt x="62953" y="49611"/>
                    <a:pt x="62287" y="50144"/>
                    <a:pt x="61640" y="50695"/>
                  </a:cubicBezTo>
                  <a:lnTo>
                    <a:pt x="61640" y="50642"/>
                  </a:lnTo>
                  <a:cubicBezTo>
                    <a:pt x="61640" y="48389"/>
                    <a:pt x="59790" y="46562"/>
                    <a:pt x="57537" y="46562"/>
                  </a:cubicBezTo>
                  <a:cubicBezTo>
                    <a:pt x="55285" y="46562"/>
                    <a:pt x="53457" y="48389"/>
                    <a:pt x="53457" y="50642"/>
                  </a:cubicBezTo>
                  <a:cubicBezTo>
                    <a:pt x="53457" y="52895"/>
                    <a:pt x="55285" y="54721"/>
                    <a:pt x="57537" y="54721"/>
                  </a:cubicBezTo>
                  <a:lnTo>
                    <a:pt x="57615" y="54721"/>
                  </a:lnTo>
                  <a:cubicBezTo>
                    <a:pt x="57040" y="55386"/>
                    <a:pt x="56507" y="56033"/>
                    <a:pt x="55986" y="56716"/>
                  </a:cubicBezTo>
                  <a:cubicBezTo>
                    <a:pt x="53272" y="56033"/>
                    <a:pt x="51259" y="53578"/>
                    <a:pt x="51259" y="50642"/>
                  </a:cubicBezTo>
                  <a:cubicBezTo>
                    <a:pt x="51259" y="47173"/>
                    <a:pt x="54087" y="44364"/>
                    <a:pt x="57537" y="44364"/>
                  </a:cubicBezTo>
                  <a:close/>
                  <a:moveTo>
                    <a:pt x="116943" y="44364"/>
                  </a:moveTo>
                  <a:cubicBezTo>
                    <a:pt x="120416" y="44364"/>
                    <a:pt x="123239" y="47173"/>
                    <a:pt x="123239" y="50642"/>
                  </a:cubicBezTo>
                  <a:cubicBezTo>
                    <a:pt x="123239" y="53578"/>
                    <a:pt x="121226" y="56033"/>
                    <a:pt x="118512" y="56716"/>
                  </a:cubicBezTo>
                  <a:cubicBezTo>
                    <a:pt x="117997" y="56033"/>
                    <a:pt x="117441" y="55386"/>
                    <a:pt x="116888" y="54721"/>
                  </a:cubicBezTo>
                  <a:lnTo>
                    <a:pt x="116943" y="54721"/>
                  </a:lnTo>
                  <a:cubicBezTo>
                    <a:pt x="119194" y="54721"/>
                    <a:pt x="121040" y="52895"/>
                    <a:pt x="121040" y="50642"/>
                  </a:cubicBezTo>
                  <a:cubicBezTo>
                    <a:pt x="121040" y="48389"/>
                    <a:pt x="119194" y="46562"/>
                    <a:pt x="116943" y="46562"/>
                  </a:cubicBezTo>
                  <a:cubicBezTo>
                    <a:pt x="114690" y="46562"/>
                    <a:pt x="112863" y="48389"/>
                    <a:pt x="112863" y="50642"/>
                  </a:cubicBezTo>
                  <a:lnTo>
                    <a:pt x="112863" y="50695"/>
                  </a:lnTo>
                  <a:cubicBezTo>
                    <a:pt x="112216" y="50144"/>
                    <a:pt x="111552" y="49611"/>
                    <a:pt x="110869" y="49072"/>
                  </a:cubicBezTo>
                  <a:cubicBezTo>
                    <a:pt x="111569" y="46376"/>
                    <a:pt x="114026" y="44364"/>
                    <a:pt x="116943" y="44364"/>
                  </a:cubicBezTo>
                  <a:close/>
                  <a:moveTo>
                    <a:pt x="57537" y="39949"/>
                  </a:moveTo>
                  <a:cubicBezTo>
                    <a:pt x="61988" y="39949"/>
                    <a:pt x="65792" y="42687"/>
                    <a:pt x="67421" y="46545"/>
                  </a:cubicBezTo>
                  <a:cubicBezTo>
                    <a:pt x="66774" y="46934"/>
                    <a:pt x="66127" y="47317"/>
                    <a:pt x="65498" y="47742"/>
                  </a:cubicBezTo>
                  <a:cubicBezTo>
                    <a:pt x="64319" y="44496"/>
                    <a:pt x="61198" y="42165"/>
                    <a:pt x="57537" y="42165"/>
                  </a:cubicBezTo>
                  <a:cubicBezTo>
                    <a:pt x="52871" y="42165"/>
                    <a:pt x="49067" y="45970"/>
                    <a:pt x="49067" y="50642"/>
                  </a:cubicBezTo>
                  <a:cubicBezTo>
                    <a:pt x="49067" y="54302"/>
                    <a:pt x="51391" y="57423"/>
                    <a:pt x="54638" y="58602"/>
                  </a:cubicBezTo>
                  <a:cubicBezTo>
                    <a:pt x="54219" y="59232"/>
                    <a:pt x="53830" y="59854"/>
                    <a:pt x="53457" y="60501"/>
                  </a:cubicBezTo>
                  <a:cubicBezTo>
                    <a:pt x="49583" y="58897"/>
                    <a:pt x="46868" y="55093"/>
                    <a:pt x="46868" y="50642"/>
                  </a:cubicBezTo>
                  <a:cubicBezTo>
                    <a:pt x="46868" y="44753"/>
                    <a:pt x="51649" y="39949"/>
                    <a:pt x="57537" y="39949"/>
                  </a:cubicBezTo>
                  <a:close/>
                  <a:moveTo>
                    <a:pt x="116943" y="39949"/>
                  </a:moveTo>
                  <a:cubicBezTo>
                    <a:pt x="122832" y="39949"/>
                    <a:pt x="127635" y="44753"/>
                    <a:pt x="127635" y="50642"/>
                  </a:cubicBezTo>
                  <a:cubicBezTo>
                    <a:pt x="127635" y="55093"/>
                    <a:pt x="124903" y="58897"/>
                    <a:pt x="121040" y="60501"/>
                  </a:cubicBezTo>
                  <a:cubicBezTo>
                    <a:pt x="120657" y="59854"/>
                    <a:pt x="120267" y="59232"/>
                    <a:pt x="119860" y="58602"/>
                  </a:cubicBezTo>
                  <a:cubicBezTo>
                    <a:pt x="123112" y="57423"/>
                    <a:pt x="125437" y="54302"/>
                    <a:pt x="125437" y="50642"/>
                  </a:cubicBezTo>
                  <a:cubicBezTo>
                    <a:pt x="125437" y="45970"/>
                    <a:pt x="121633" y="42165"/>
                    <a:pt x="116943" y="42165"/>
                  </a:cubicBezTo>
                  <a:cubicBezTo>
                    <a:pt x="113289" y="42165"/>
                    <a:pt x="110186" y="44496"/>
                    <a:pt x="108981" y="47742"/>
                  </a:cubicBezTo>
                  <a:cubicBezTo>
                    <a:pt x="108359" y="47317"/>
                    <a:pt x="107729" y="46934"/>
                    <a:pt x="107082" y="46545"/>
                  </a:cubicBezTo>
                  <a:cubicBezTo>
                    <a:pt x="108688" y="42687"/>
                    <a:pt x="112509" y="39949"/>
                    <a:pt x="116943" y="39949"/>
                  </a:cubicBezTo>
                  <a:close/>
                  <a:moveTo>
                    <a:pt x="53775" y="32420"/>
                  </a:moveTo>
                  <a:cubicBezTo>
                    <a:pt x="60257" y="32420"/>
                    <a:pt x="65756" y="36702"/>
                    <a:pt x="67582" y="42591"/>
                  </a:cubicBezTo>
                  <a:cubicBezTo>
                    <a:pt x="65223" y="39655"/>
                    <a:pt x="61605" y="37756"/>
                    <a:pt x="57537" y="37756"/>
                  </a:cubicBezTo>
                  <a:cubicBezTo>
                    <a:pt x="50451" y="37756"/>
                    <a:pt x="44670" y="43531"/>
                    <a:pt x="44670" y="50642"/>
                  </a:cubicBezTo>
                  <a:cubicBezTo>
                    <a:pt x="44670" y="54703"/>
                    <a:pt x="46551" y="58328"/>
                    <a:pt x="49486" y="60687"/>
                  </a:cubicBezTo>
                  <a:cubicBezTo>
                    <a:pt x="43598" y="58861"/>
                    <a:pt x="39315" y="53355"/>
                    <a:pt x="39315" y="46874"/>
                  </a:cubicBezTo>
                  <a:cubicBezTo>
                    <a:pt x="39315" y="38901"/>
                    <a:pt x="45796" y="32420"/>
                    <a:pt x="53775" y="32420"/>
                  </a:cubicBezTo>
                  <a:close/>
                  <a:moveTo>
                    <a:pt x="120728" y="32420"/>
                  </a:moveTo>
                  <a:cubicBezTo>
                    <a:pt x="128707" y="32420"/>
                    <a:pt x="135188" y="38901"/>
                    <a:pt x="135188" y="46874"/>
                  </a:cubicBezTo>
                  <a:cubicBezTo>
                    <a:pt x="135188" y="53355"/>
                    <a:pt x="130900" y="58861"/>
                    <a:pt x="125011" y="60687"/>
                  </a:cubicBezTo>
                  <a:cubicBezTo>
                    <a:pt x="127947" y="58328"/>
                    <a:pt x="129833" y="54703"/>
                    <a:pt x="129833" y="50642"/>
                  </a:cubicBezTo>
                  <a:cubicBezTo>
                    <a:pt x="129833" y="43531"/>
                    <a:pt x="124054" y="37756"/>
                    <a:pt x="116943" y="37756"/>
                  </a:cubicBezTo>
                  <a:cubicBezTo>
                    <a:pt x="112899" y="37756"/>
                    <a:pt x="109282" y="39655"/>
                    <a:pt x="106915" y="42591"/>
                  </a:cubicBezTo>
                  <a:cubicBezTo>
                    <a:pt x="108743" y="36702"/>
                    <a:pt x="114247" y="32420"/>
                    <a:pt x="120728" y="32420"/>
                  </a:cubicBezTo>
                  <a:close/>
                  <a:moveTo>
                    <a:pt x="8387" y="48503"/>
                  </a:moveTo>
                  <a:cubicBezTo>
                    <a:pt x="8458" y="48557"/>
                    <a:pt x="8530" y="48593"/>
                    <a:pt x="8609" y="48629"/>
                  </a:cubicBezTo>
                  <a:lnTo>
                    <a:pt x="16882" y="52104"/>
                  </a:lnTo>
                  <a:cubicBezTo>
                    <a:pt x="15438" y="56165"/>
                    <a:pt x="15330" y="60723"/>
                    <a:pt x="16840" y="65066"/>
                  </a:cubicBezTo>
                  <a:lnTo>
                    <a:pt x="4344" y="62550"/>
                  </a:lnTo>
                  <a:cubicBezTo>
                    <a:pt x="4247" y="62533"/>
                    <a:pt x="4176" y="62533"/>
                    <a:pt x="4081" y="62533"/>
                  </a:cubicBezTo>
                  <a:cubicBezTo>
                    <a:pt x="5116" y="57698"/>
                    <a:pt x="6578" y="53008"/>
                    <a:pt x="8387" y="48503"/>
                  </a:cubicBezTo>
                  <a:close/>
                  <a:moveTo>
                    <a:pt x="166338" y="49072"/>
                  </a:moveTo>
                  <a:cubicBezTo>
                    <a:pt x="168130" y="53595"/>
                    <a:pt x="169549" y="58328"/>
                    <a:pt x="170549" y="63180"/>
                  </a:cubicBezTo>
                  <a:cubicBezTo>
                    <a:pt x="170472" y="63180"/>
                    <a:pt x="170382" y="63180"/>
                    <a:pt x="170292" y="63197"/>
                  </a:cubicBezTo>
                  <a:lnTo>
                    <a:pt x="157748" y="65618"/>
                  </a:lnTo>
                  <a:cubicBezTo>
                    <a:pt x="159264" y="61388"/>
                    <a:pt x="159300" y="56848"/>
                    <a:pt x="157826" y="52600"/>
                  </a:cubicBezTo>
                  <a:lnTo>
                    <a:pt x="166117" y="49204"/>
                  </a:lnTo>
                  <a:cubicBezTo>
                    <a:pt x="166189" y="49168"/>
                    <a:pt x="166266" y="49127"/>
                    <a:pt x="166338" y="49072"/>
                  </a:cubicBezTo>
                  <a:close/>
                  <a:moveTo>
                    <a:pt x="37230" y="48815"/>
                  </a:moveTo>
                  <a:cubicBezTo>
                    <a:pt x="38117" y="56459"/>
                    <a:pt x="44227" y="62550"/>
                    <a:pt x="51889" y="63418"/>
                  </a:cubicBezTo>
                  <a:cubicBezTo>
                    <a:pt x="51278" y="64676"/>
                    <a:pt x="50744" y="65989"/>
                    <a:pt x="50283" y="67319"/>
                  </a:cubicBezTo>
                  <a:cubicBezTo>
                    <a:pt x="47255" y="64911"/>
                    <a:pt x="43580" y="63705"/>
                    <a:pt x="39906" y="63705"/>
                  </a:cubicBezTo>
                  <a:cubicBezTo>
                    <a:pt x="36341" y="63705"/>
                    <a:pt x="32776" y="64840"/>
                    <a:pt x="29802" y="67115"/>
                  </a:cubicBezTo>
                  <a:cubicBezTo>
                    <a:pt x="29605" y="66744"/>
                    <a:pt x="29420" y="66360"/>
                    <a:pt x="29251" y="65970"/>
                  </a:cubicBezTo>
                  <a:cubicBezTo>
                    <a:pt x="27957" y="62771"/>
                    <a:pt x="27957" y="59268"/>
                    <a:pt x="29287" y="56094"/>
                  </a:cubicBezTo>
                  <a:cubicBezTo>
                    <a:pt x="30617" y="52912"/>
                    <a:pt x="33109" y="50438"/>
                    <a:pt x="36302" y="49127"/>
                  </a:cubicBezTo>
                  <a:cubicBezTo>
                    <a:pt x="36619" y="49000"/>
                    <a:pt x="36913" y="48905"/>
                    <a:pt x="37230" y="48815"/>
                  </a:cubicBezTo>
                  <a:close/>
                  <a:moveTo>
                    <a:pt x="137237" y="49072"/>
                  </a:moveTo>
                  <a:cubicBezTo>
                    <a:pt x="137621" y="49204"/>
                    <a:pt x="138028" y="49348"/>
                    <a:pt x="138417" y="49516"/>
                  </a:cubicBezTo>
                  <a:cubicBezTo>
                    <a:pt x="144989" y="52271"/>
                    <a:pt x="148091" y="59837"/>
                    <a:pt x="145343" y="66396"/>
                  </a:cubicBezTo>
                  <a:cubicBezTo>
                    <a:pt x="145210" y="66708"/>
                    <a:pt x="145067" y="66984"/>
                    <a:pt x="144917" y="67283"/>
                  </a:cubicBezTo>
                  <a:cubicBezTo>
                    <a:pt x="141898" y="64896"/>
                    <a:pt x="138245" y="63704"/>
                    <a:pt x="134593" y="63704"/>
                  </a:cubicBezTo>
                  <a:cubicBezTo>
                    <a:pt x="130920" y="63704"/>
                    <a:pt x="127248" y="64910"/>
                    <a:pt x="124221" y="67319"/>
                  </a:cubicBezTo>
                  <a:cubicBezTo>
                    <a:pt x="123736" y="65989"/>
                    <a:pt x="123220" y="64676"/>
                    <a:pt x="122609" y="63418"/>
                  </a:cubicBezTo>
                  <a:cubicBezTo>
                    <a:pt x="130181" y="62574"/>
                    <a:pt x="136219" y="56608"/>
                    <a:pt x="137237" y="49072"/>
                  </a:cubicBezTo>
                  <a:close/>
                  <a:moveTo>
                    <a:pt x="35343" y="44903"/>
                  </a:moveTo>
                  <a:cubicBezTo>
                    <a:pt x="35972" y="44903"/>
                    <a:pt x="36601" y="44939"/>
                    <a:pt x="37212" y="45029"/>
                  </a:cubicBezTo>
                  <a:cubicBezTo>
                    <a:pt x="37153" y="45527"/>
                    <a:pt x="37134" y="46030"/>
                    <a:pt x="37117" y="46545"/>
                  </a:cubicBezTo>
                  <a:cubicBezTo>
                    <a:pt x="36565" y="46694"/>
                    <a:pt x="36008" y="46874"/>
                    <a:pt x="35475" y="47095"/>
                  </a:cubicBezTo>
                  <a:cubicBezTo>
                    <a:pt x="31743" y="48629"/>
                    <a:pt x="28826" y="51510"/>
                    <a:pt x="27275" y="55242"/>
                  </a:cubicBezTo>
                  <a:cubicBezTo>
                    <a:pt x="25705" y="58969"/>
                    <a:pt x="25687" y="63072"/>
                    <a:pt x="27220" y="66797"/>
                  </a:cubicBezTo>
                  <a:cubicBezTo>
                    <a:pt x="27479" y="67427"/>
                    <a:pt x="27772" y="68002"/>
                    <a:pt x="28107" y="68571"/>
                  </a:cubicBezTo>
                  <a:cubicBezTo>
                    <a:pt x="27772" y="68925"/>
                    <a:pt x="27460" y="69277"/>
                    <a:pt x="27148" y="69643"/>
                  </a:cubicBezTo>
                  <a:cubicBezTo>
                    <a:pt x="25190" y="68187"/>
                    <a:pt x="23620" y="66193"/>
                    <a:pt x="22638" y="63827"/>
                  </a:cubicBezTo>
                  <a:cubicBezTo>
                    <a:pt x="21254" y="60430"/>
                    <a:pt x="21272" y="56697"/>
                    <a:pt x="22680" y="53319"/>
                  </a:cubicBezTo>
                  <a:cubicBezTo>
                    <a:pt x="24100" y="49940"/>
                    <a:pt x="26741" y="47317"/>
                    <a:pt x="30138" y="45915"/>
                  </a:cubicBezTo>
                  <a:cubicBezTo>
                    <a:pt x="31797" y="45232"/>
                    <a:pt x="33553" y="44903"/>
                    <a:pt x="35343" y="44903"/>
                  </a:cubicBezTo>
                  <a:close/>
                  <a:moveTo>
                    <a:pt x="139322" y="45287"/>
                  </a:moveTo>
                  <a:cubicBezTo>
                    <a:pt x="141132" y="45287"/>
                    <a:pt x="142904" y="45640"/>
                    <a:pt x="144605" y="46340"/>
                  </a:cubicBezTo>
                  <a:cubicBezTo>
                    <a:pt x="147984" y="47761"/>
                    <a:pt x="150626" y="50402"/>
                    <a:pt x="152009" y="53799"/>
                  </a:cubicBezTo>
                  <a:cubicBezTo>
                    <a:pt x="153394" y="57201"/>
                    <a:pt x="153394" y="60927"/>
                    <a:pt x="151973" y="64305"/>
                  </a:cubicBezTo>
                  <a:cubicBezTo>
                    <a:pt x="151010" y="66600"/>
                    <a:pt x="149476" y="68516"/>
                    <a:pt x="147595" y="69960"/>
                  </a:cubicBezTo>
                  <a:cubicBezTo>
                    <a:pt x="147284" y="69553"/>
                    <a:pt x="146949" y="69182"/>
                    <a:pt x="146601" y="68810"/>
                  </a:cubicBezTo>
                  <a:cubicBezTo>
                    <a:pt x="146877" y="68314"/>
                    <a:pt x="147134" y="67798"/>
                    <a:pt x="147373" y="67241"/>
                  </a:cubicBezTo>
                  <a:cubicBezTo>
                    <a:pt x="150584" y="59561"/>
                    <a:pt x="146949" y="50695"/>
                    <a:pt x="139269" y="47485"/>
                  </a:cubicBezTo>
                  <a:cubicBezTo>
                    <a:pt x="138639" y="47227"/>
                    <a:pt x="138011" y="47023"/>
                    <a:pt x="137381" y="46857"/>
                  </a:cubicBezTo>
                  <a:cubicBezTo>
                    <a:pt x="137381" y="46376"/>
                    <a:pt x="137364" y="45898"/>
                    <a:pt x="137309" y="45419"/>
                  </a:cubicBezTo>
                  <a:cubicBezTo>
                    <a:pt x="137975" y="45323"/>
                    <a:pt x="138639" y="45287"/>
                    <a:pt x="139322" y="45287"/>
                  </a:cubicBezTo>
                  <a:close/>
                  <a:moveTo>
                    <a:pt x="35337" y="41222"/>
                  </a:moveTo>
                  <a:cubicBezTo>
                    <a:pt x="36234" y="41222"/>
                    <a:pt x="37131" y="41292"/>
                    <a:pt x="38021" y="41429"/>
                  </a:cubicBezTo>
                  <a:cubicBezTo>
                    <a:pt x="37853" y="41889"/>
                    <a:pt x="37728" y="42370"/>
                    <a:pt x="37596" y="42848"/>
                  </a:cubicBezTo>
                  <a:cubicBezTo>
                    <a:pt x="36859" y="42759"/>
                    <a:pt x="36105" y="42687"/>
                    <a:pt x="35343" y="42687"/>
                  </a:cubicBezTo>
                  <a:cubicBezTo>
                    <a:pt x="33277" y="42687"/>
                    <a:pt x="31245" y="43088"/>
                    <a:pt x="29305" y="43885"/>
                  </a:cubicBezTo>
                  <a:cubicBezTo>
                    <a:pt x="25375" y="45508"/>
                    <a:pt x="22290" y="48557"/>
                    <a:pt x="20667" y="52469"/>
                  </a:cubicBezTo>
                  <a:cubicBezTo>
                    <a:pt x="19019" y="56404"/>
                    <a:pt x="19002" y="60723"/>
                    <a:pt x="20607" y="64659"/>
                  </a:cubicBezTo>
                  <a:cubicBezTo>
                    <a:pt x="21734" y="67408"/>
                    <a:pt x="23584" y="69721"/>
                    <a:pt x="25854" y="71416"/>
                  </a:cubicBezTo>
                  <a:cubicBezTo>
                    <a:pt x="25597" y="71823"/>
                    <a:pt x="25334" y="72249"/>
                    <a:pt x="25112" y="72674"/>
                  </a:cubicBezTo>
                  <a:cubicBezTo>
                    <a:pt x="22530" y="70786"/>
                    <a:pt x="20499" y="68242"/>
                    <a:pt x="19260" y="65210"/>
                  </a:cubicBezTo>
                  <a:cubicBezTo>
                    <a:pt x="15624" y="56351"/>
                    <a:pt x="19871" y="46174"/>
                    <a:pt x="28754" y="42536"/>
                  </a:cubicBezTo>
                  <a:cubicBezTo>
                    <a:pt x="30873" y="41653"/>
                    <a:pt x="33105" y="41222"/>
                    <a:pt x="35337" y="41222"/>
                  </a:cubicBezTo>
                  <a:close/>
                  <a:moveTo>
                    <a:pt x="139352" y="41624"/>
                  </a:moveTo>
                  <a:cubicBezTo>
                    <a:pt x="141581" y="41624"/>
                    <a:pt x="143844" y="42047"/>
                    <a:pt x="146026" y="42962"/>
                  </a:cubicBezTo>
                  <a:cubicBezTo>
                    <a:pt x="150308" y="44753"/>
                    <a:pt x="153634" y="48114"/>
                    <a:pt x="155406" y="52415"/>
                  </a:cubicBezTo>
                  <a:cubicBezTo>
                    <a:pt x="157162" y="56716"/>
                    <a:pt x="157143" y="61449"/>
                    <a:pt x="155352" y="65732"/>
                  </a:cubicBezTo>
                  <a:cubicBezTo>
                    <a:pt x="154112" y="68702"/>
                    <a:pt x="152100" y="71195"/>
                    <a:pt x="149554" y="73039"/>
                  </a:cubicBezTo>
                  <a:cubicBezTo>
                    <a:pt x="149332" y="72614"/>
                    <a:pt x="149111" y="72195"/>
                    <a:pt x="148853" y="71770"/>
                  </a:cubicBezTo>
                  <a:cubicBezTo>
                    <a:pt x="151069" y="70086"/>
                    <a:pt x="152879" y="67852"/>
                    <a:pt x="154005" y="65157"/>
                  </a:cubicBezTo>
                  <a:cubicBezTo>
                    <a:pt x="155646" y="61245"/>
                    <a:pt x="155664" y="56901"/>
                    <a:pt x="154041" y="52972"/>
                  </a:cubicBezTo>
                  <a:cubicBezTo>
                    <a:pt x="152435" y="49036"/>
                    <a:pt x="149385" y="45951"/>
                    <a:pt x="145450" y="44328"/>
                  </a:cubicBezTo>
                  <a:cubicBezTo>
                    <a:pt x="143498" y="43495"/>
                    <a:pt x="141425" y="43070"/>
                    <a:pt x="139322" y="43070"/>
                  </a:cubicBezTo>
                  <a:cubicBezTo>
                    <a:pt x="138531" y="43070"/>
                    <a:pt x="137753" y="43147"/>
                    <a:pt x="136980" y="43255"/>
                  </a:cubicBezTo>
                  <a:cubicBezTo>
                    <a:pt x="136885" y="42776"/>
                    <a:pt x="136758" y="42298"/>
                    <a:pt x="136609" y="41836"/>
                  </a:cubicBezTo>
                  <a:cubicBezTo>
                    <a:pt x="137512" y="41696"/>
                    <a:pt x="138429" y="41624"/>
                    <a:pt x="139352" y="41624"/>
                  </a:cubicBezTo>
                  <a:close/>
                  <a:moveTo>
                    <a:pt x="3661" y="64640"/>
                  </a:moveTo>
                  <a:cubicBezTo>
                    <a:pt x="3733" y="64659"/>
                    <a:pt x="3822" y="64695"/>
                    <a:pt x="3901" y="64712"/>
                  </a:cubicBezTo>
                  <a:lnTo>
                    <a:pt x="17894" y="67523"/>
                  </a:lnTo>
                  <a:cubicBezTo>
                    <a:pt x="19409" y="70493"/>
                    <a:pt x="21626" y="72931"/>
                    <a:pt x="24225" y="74740"/>
                  </a:cubicBezTo>
                  <a:cubicBezTo>
                    <a:pt x="23711" y="76178"/>
                    <a:pt x="23399" y="77694"/>
                    <a:pt x="23285" y="79246"/>
                  </a:cubicBezTo>
                  <a:lnTo>
                    <a:pt x="2456" y="79246"/>
                  </a:lnTo>
                  <a:cubicBezTo>
                    <a:pt x="2367" y="79246"/>
                    <a:pt x="2289" y="79263"/>
                    <a:pt x="2218" y="79282"/>
                  </a:cubicBezTo>
                  <a:cubicBezTo>
                    <a:pt x="2271" y="74280"/>
                    <a:pt x="2774" y="69385"/>
                    <a:pt x="3661" y="64640"/>
                  </a:cubicBezTo>
                  <a:close/>
                  <a:moveTo>
                    <a:pt x="170950" y="65287"/>
                  </a:moveTo>
                  <a:cubicBezTo>
                    <a:pt x="171765" y="69829"/>
                    <a:pt x="172208" y="74501"/>
                    <a:pt x="172280" y="79282"/>
                  </a:cubicBezTo>
                  <a:cubicBezTo>
                    <a:pt x="172191" y="79263"/>
                    <a:pt x="172119" y="79246"/>
                    <a:pt x="172042" y="79246"/>
                  </a:cubicBezTo>
                  <a:lnTo>
                    <a:pt x="151195" y="79246"/>
                  </a:lnTo>
                  <a:cubicBezTo>
                    <a:pt x="151105" y="77861"/>
                    <a:pt x="150847" y="76478"/>
                    <a:pt x="150405" y="75148"/>
                  </a:cubicBezTo>
                  <a:cubicBezTo>
                    <a:pt x="153040" y="73357"/>
                    <a:pt x="155185" y="70937"/>
                    <a:pt x="156664" y="68074"/>
                  </a:cubicBezTo>
                  <a:lnTo>
                    <a:pt x="170712" y="65359"/>
                  </a:lnTo>
                  <a:cubicBezTo>
                    <a:pt x="170807" y="65342"/>
                    <a:pt x="170878" y="65323"/>
                    <a:pt x="170950" y="65287"/>
                  </a:cubicBezTo>
                  <a:close/>
                  <a:moveTo>
                    <a:pt x="45240" y="78455"/>
                  </a:moveTo>
                  <a:cubicBezTo>
                    <a:pt x="45760" y="78455"/>
                    <a:pt x="46204" y="78652"/>
                    <a:pt x="46569" y="79006"/>
                  </a:cubicBezTo>
                  <a:lnTo>
                    <a:pt x="47917" y="80354"/>
                  </a:lnTo>
                  <a:lnTo>
                    <a:pt x="46569" y="81684"/>
                  </a:lnTo>
                  <a:cubicBezTo>
                    <a:pt x="46210" y="82052"/>
                    <a:pt x="45726" y="82236"/>
                    <a:pt x="45242" y="82236"/>
                  </a:cubicBezTo>
                  <a:cubicBezTo>
                    <a:pt x="44757" y="82236"/>
                    <a:pt x="44272" y="82052"/>
                    <a:pt x="43910" y="81684"/>
                  </a:cubicBezTo>
                  <a:cubicBezTo>
                    <a:pt x="43545" y="81312"/>
                    <a:pt x="43358" y="80869"/>
                    <a:pt x="43358" y="80354"/>
                  </a:cubicBezTo>
                  <a:cubicBezTo>
                    <a:pt x="43358" y="79838"/>
                    <a:pt x="43545" y="79376"/>
                    <a:pt x="43910" y="79006"/>
                  </a:cubicBezTo>
                  <a:cubicBezTo>
                    <a:pt x="44281" y="78652"/>
                    <a:pt x="44723" y="78455"/>
                    <a:pt x="45240" y="78455"/>
                  </a:cubicBezTo>
                  <a:close/>
                  <a:moveTo>
                    <a:pt x="129249" y="78466"/>
                  </a:moveTo>
                  <a:cubicBezTo>
                    <a:pt x="129735" y="78466"/>
                    <a:pt x="130220" y="78646"/>
                    <a:pt x="130588" y="79006"/>
                  </a:cubicBezTo>
                  <a:cubicBezTo>
                    <a:pt x="131325" y="79743"/>
                    <a:pt x="131325" y="80946"/>
                    <a:pt x="130588" y="81684"/>
                  </a:cubicBezTo>
                  <a:cubicBezTo>
                    <a:pt x="130220" y="82052"/>
                    <a:pt x="129735" y="82236"/>
                    <a:pt x="129249" y="82236"/>
                  </a:cubicBezTo>
                  <a:cubicBezTo>
                    <a:pt x="128764" y="82236"/>
                    <a:pt x="128279" y="82052"/>
                    <a:pt x="127911" y="81684"/>
                  </a:cubicBezTo>
                  <a:lnTo>
                    <a:pt x="126581" y="80354"/>
                  </a:lnTo>
                  <a:lnTo>
                    <a:pt x="127911" y="79006"/>
                  </a:lnTo>
                  <a:cubicBezTo>
                    <a:pt x="128279" y="78646"/>
                    <a:pt x="128764" y="78466"/>
                    <a:pt x="129249" y="78466"/>
                  </a:cubicBezTo>
                  <a:close/>
                  <a:moveTo>
                    <a:pt x="45240" y="74057"/>
                  </a:moveTo>
                  <a:cubicBezTo>
                    <a:pt x="46390" y="74057"/>
                    <a:pt x="47474" y="74369"/>
                    <a:pt x="48420" y="74927"/>
                  </a:cubicBezTo>
                  <a:cubicBezTo>
                    <a:pt x="48306" y="75777"/>
                    <a:pt x="48217" y="76622"/>
                    <a:pt x="48157" y="77490"/>
                  </a:cubicBezTo>
                  <a:lnTo>
                    <a:pt x="48121" y="77454"/>
                  </a:lnTo>
                  <a:cubicBezTo>
                    <a:pt x="47347" y="76681"/>
                    <a:pt x="46348" y="76257"/>
                    <a:pt x="45240" y="76257"/>
                  </a:cubicBezTo>
                  <a:cubicBezTo>
                    <a:pt x="44131" y="76257"/>
                    <a:pt x="43136" y="76681"/>
                    <a:pt x="42364" y="77454"/>
                  </a:cubicBezTo>
                  <a:cubicBezTo>
                    <a:pt x="41568" y="78251"/>
                    <a:pt x="41160" y="79246"/>
                    <a:pt x="41160" y="80354"/>
                  </a:cubicBezTo>
                  <a:cubicBezTo>
                    <a:pt x="41160" y="81461"/>
                    <a:pt x="41568" y="82456"/>
                    <a:pt x="42340" y="83235"/>
                  </a:cubicBezTo>
                  <a:cubicBezTo>
                    <a:pt x="43136" y="84032"/>
                    <a:pt x="44131" y="84433"/>
                    <a:pt x="45240" y="84433"/>
                  </a:cubicBezTo>
                  <a:cubicBezTo>
                    <a:pt x="46348" y="84433"/>
                    <a:pt x="47347" y="84032"/>
                    <a:pt x="48121" y="83235"/>
                  </a:cubicBezTo>
                  <a:lnTo>
                    <a:pt x="48157" y="83216"/>
                  </a:lnTo>
                  <a:cubicBezTo>
                    <a:pt x="48217" y="84068"/>
                    <a:pt x="48306" y="84911"/>
                    <a:pt x="48420" y="85763"/>
                  </a:cubicBezTo>
                  <a:cubicBezTo>
                    <a:pt x="47474" y="86320"/>
                    <a:pt x="46390" y="86631"/>
                    <a:pt x="45240" y="86631"/>
                  </a:cubicBezTo>
                  <a:cubicBezTo>
                    <a:pt x="43562" y="86631"/>
                    <a:pt x="41992" y="85984"/>
                    <a:pt x="40794" y="84786"/>
                  </a:cubicBezTo>
                  <a:cubicBezTo>
                    <a:pt x="39608" y="83606"/>
                    <a:pt x="38961" y="82036"/>
                    <a:pt x="38961" y="80354"/>
                  </a:cubicBezTo>
                  <a:cubicBezTo>
                    <a:pt x="38961" y="78676"/>
                    <a:pt x="39608" y="77083"/>
                    <a:pt x="40794" y="75903"/>
                  </a:cubicBezTo>
                  <a:cubicBezTo>
                    <a:pt x="41992" y="74723"/>
                    <a:pt x="43562" y="74057"/>
                    <a:pt x="45240" y="74057"/>
                  </a:cubicBezTo>
                  <a:close/>
                  <a:moveTo>
                    <a:pt x="129258" y="74057"/>
                  </a:moveTo>
                  <a:cubicBezTo>
                    <a:pt x="130942" y="74057"/>
                    <a:pt x="132512" y="74723"/>
                    <a:pt x="133692" y="75903"/>
                  </a:cubicBezTo>
                  <a:cubicBezTo>
                    <a:pt x="136147" y="78359"/>
                    <a:pt x="136147" y="82348"/>
                    <a:pt x="133692" y="84786"/>
                  </a:cubicBezTo>
                  <a:cubicBezTo>
                    <a:pt x="132512" y="85984"/>
                    <a:pt x="130942" y="86631"/>
                    <a:pt x="129258" y="86631"/>
                  </a:cubicBezTo>
                  <a:cubicBezTo>
                    <a:pt x="128115" y="86631"/>
                    <a:pt x="127024" y="86320"/>
                    <a:pt x="126066" y="85763"/>
                  </a:cubicBezTo>
                  <a:cubicBezTo>
                    <a:pt x="126192" y="84911"/>
                    <a:pt x="126269" y="84068"/>
                    <a:pt x="126341" y="83216"/>
                  </a:cubicBezTo>
                  <a:lnTo>
                    <a:pt x="126360" y="83235"/>
                  </a:lnTo>
                  <a:cubicBezTo>
                    <a:pt x="127156" y="84032"/>
                    <a:pt x="128151" y="84433"/>
                    <a:pt x="129258" y="84433"/>
                  </a:cubicBezTo>
                  <a:cubicBezTo>
                    <a:pt x="130367" y="84433"/>
                    <a:pt x="131361" y="84032"/>
                    <a:pt x="132141" y="83235"/>
                  </a:cubicBezTo>
                  <a:cubicBezTo>
                    <a:pt x="133728" y="81648"/>
                    <a:pt x="133728" y="79041"/>
                    <a:pt x="132141" y="77454"/>
                  </a:cubicBezTo>
                  <a:cubicBezTo>
                    <a:pt x="131361" y="76681"/>
                    <a:pt x="130367" y="76257"/>
                    <a:pt x="129258" y="76257"/>
                  </a:cubicBezTo>
                  <a:cubicBezTo>
                    <a:pt x="128151" y="76257"/>
                    <a:pt x="127156" y="76681"/>
                    <a:pt x="126360" y="77454"/>
                  </a:cubicBezTo>
                  <a:lnTo>
                    <a:pt x="126341" y="77490"/>
                  </a:lnTo>
                  <a:cubicBezTo>
                    <a:pt x="126269" y="76622"/>
                    <a:pt x="126192" y="75777"/>
                    <a:pt x="126066" y="74927"/>
                  </a:cubicBezTo>
                  <a:cubicBezTo>
                    <a:pt x="127024" y="74369"/>
                    <a:pt x="128115" y="74057"/>
                    <a:pt x="129258" y="74057"/>
                  </a:cubicBezTo>
                  <a:close/>
                  <a:moveTo>
                    <a:pt x="45240" y="69661"/>
                  </a:moveTo>
                  <a:cubicBezTo>
                    <a:pt x="46628" y="69661"/>
                    <a:pt x="48013" y="69943"/>
                    <a:pt x="49307" y="70476"/>
                  </a:cubicBezTo>
                  <a:cubicBezTo>
                    <a:pt x="49121" y="71195"/>
                    <a:pt x="48953" y="71914"/>
                    <a:pt x="48804" y="72655"/>
                  </a:cubicBezTo>
                  <a:cubicBezTo>
                    <a:pt x="47695" y="72135"/>
                    <a:pt x="46498" y="71859"/>
                    <a:pt x="45240" y="71859"/>
                  </a:cubicBezTo>
                  <a:cubicBezTo>
                    <a:pt x="42970" y="71859"/>
                    <a:pt x="40849" y="72746"/>
                    <a:pt x="39243" y="74352"/>
                  </a:cubicBezTo>
                  <a:cubicBezTo>
                    <a:pt x="37631" y="75956"/>
                    <a:pt x="36744" y="78083"/>
                    <a:pt x="36744" y="80354"/>
                  </a:cubicBezTo>
                  <a:cubicBezTo>
                    <a:pt x="36744" y="82605"/>
                    <a:pt x="37631" y="84750"/>
                    <a:pt x="39243" y="86356"/>
                  </a:cubicBezTo>
                  <a:cubicBezTo>
                    <a:pt x="40849" y="87943"/>
                    <a:pt x="42970" y="88829"/>
                    <a:pt x="45240" y="88829"/>
                  </a:cubicBezTo>
                  <a:cubicBezTo>
                    <a:pt x="46498" y="88829"/>
                    <a:pt x="47695" y="88554"/>
                    <a:pt x="48804" y="88033"/>
                  </a:cubicBezTo>
                  <a:cubicBezTo>
                    <a:pt x="48953" y="88776"/>
                    <a:pt x="49121" y="89512"/>
                    <a:pt x="49307" y="90231"/>
                  </a:cubicBezTo>
                  <a:cubicBezTo>
                    <a:pt x="48030" y="90753"/>
                    <a:pt x="46664" y="91029"/>
                    <a:pt x="45240" y="91029"/>
                  </a:cubicBezTo>
                  <a:cubicBezTo>
                    <a:pt x="42382" y="91029"/>
                    <a:pt x="39705" y="89920"/>
                    <a:pt x="37692" y="87908"/>
                  </a:cubicBezTo>
                  <a:cubicBezTo>
                    <a:pt x="35679" y="85895"/>
                    <a:pt x="34552" y="83199"/>
                    <a:pt x="34552" y="80354"/>
                  </a:cubicBezTo>
                  <a:cubicBezTo>
                    <a:pt x="34552" y="77490"/>
                    <a:pt x="35679" y="74812"/>
                    <a:pt x="37692" y="72782"/>
                  </a:cubicBezTo>
                  <a:cubicBezTo>
                    <a:pt x="39776" y="70715"/>
                    <a:pt x="42508" y="69661"/>
                    <a:pt x="45240" y="69661"/>
                  </a:cubicBezTo>
                  <a:close/>
                  <a:moveTo>
                    <a:pt x="129258" y="69661"/>
                  </a:moveTo>
                  <a:cubicBezTo>
                    <a:pt x="132105" y="69661"/>
                    <a:pt x="134782" y="70769"/>
                    <a:pt x="136813" y="72782"/>
                  </a:cubicBezTo>
                  <a:cubicBezTo>
                    <a:pt x="140964" y="76957"/>
                    <a:pt x="140964" y="83733"/>
                    <a:pt x="136813" y="87908"/>
                  </a:cubicBezTo>
                  <a:cubicBezTo>
                    <a:pt x="134782" y="89920"/>
                    <a:pt x="132105" y="91029"/>
                    <a:pt x="129258" y="91029"/>
                  </a:cubicBezTo>
                  <a:cubicBezTo>
                    <a:pt x="127839" y="91029"/>
                    <a:pt x="126455" y="90753"/>
                    <a:pt x="125179" y="90231"/>
                  </a:cubicBezTo>
                  <a:cubicBezTo>
                    <a:pt x="125384" y="89512"/>
                    <a:pt x="125545" y="88776"/>
                    <a:pt x="125694" y="88033"/>
                  </a:cubicBezTo>
                  <a:cubicBezTo>
                    <a:pt x="126785" y="88554"/>
                    <a:pt x="128000" y="88829"/>
                    <a:pt x="129258" y="88829"/>
                  </a:cubicBezTo>
                  <a:cubicBezTo>
                    <a:pt x="131511" y="88829"/>
                    <a:pt x="133656" y="87943"/>
                    <a:pt x="135260" y="86356"/>
                  </a:cubicBezTo>
                  <a:cubicBezTo>
                    <a:pt x="138567" y="83031"/>
                    <a:pt x="138567" y="77658"/>
                    <a:pt x="135260" y="74352"/>
                  </a:cubicBezTo>
                  <a:cubicBezTo>
                    <a:pt x="133656" y="72746"/>
                    <a:pt x="131511" y="71859"/>
                    <a:pt x="129258" y="71859"/>
                  </a:cubicBezTo>
                  <a:cubicBezTo>
                    <a:pt x="128000" y="71859"/>
                    <a:pt x="126785" y="72135"/>
                    <a:pt x="125694" y="72655"/>
                  </a:cubicBezTo>
                  <a:cubicBezTo>
                    <a:pt x="125545" y="71914"/>
                    <a:pt x="125384" y="71176"/>
                    <a:pt x="125179" y="70457"/>
                  </a:cubicBezTo>
                  <a:cubicBezTo>
                    <a:pt x="126455" y="69943"/>
                    <a:pt x="127839" y="69661"/>
                    <a:pt x="129258" y="69661"/>
                  </a:cubicBezTo>
                  <a:close/>
                  <a:moveTo>
                    <a:pt x="39907" y="65893"/>
                  </a:moveTo>
                  <a:cubicBezTo>
                    <a:pt x="42215" y="65893"/>
                    <a:pt x="44538" y="66450"/>
                    <a:pt x="46647" y="67559"/>
                  </a:cubicBezTo>
                  <a:cubicBezTo>
                    <a:pt x="46178" y="67508"/>
                    <a:pt x="45706" y="67482"/>
                    <a:pt x="45234" y="67482"/>
                  </a:cubicBezTo>
                  <a:cubicBezTo>
                    <a:pt x="41939" y="67482"/>
                    <a:pt x="38645" y="68730"/>
                    <a:pt x="36141" y="71231"/>
                  </a:cubicBezTo>
                  <a:cubicBezTo>
                    <a:pt x="33702" y="73669"/>
                    <a:pt x="32354" y="76904"/>
                    <a:pt x="32354" y="80354"/>
                  </a:cubicBezTo>
                  <a:cubicBezTo>
                    <a:pt x="32354" y="83786"/>
                    <a:pt x="33702" y="87021"/>
                    <a:pt x="36141" y="89459"/>
                  </a:cubicBezTo>
                  <a:cubicBezTo>
                    <a:pt x="38560" y="91897"/>
                    <a:pt x="41806" y="93227"/>
                    <a:pt x="45240" y="93227"/>
                  </a:cubicBezTo>
                  <a:cubicBezTo>
                    <a:pt x="45707" y="93227"/>
                    <a:pt x="46168" y="93208"/>
                    <a:pt x="46611" y="93149"/>
                  </a:cubicBezTo>
                  <a:lnTo>
                    <a:pt x="46611" y="93149"/>
                  </a:lnTo>
                  <a:cubicBezTo>
                    <a:pt x="44517" y="94249"/>
                    <a:pt x="42209" y="94798"/>
                    <a:pt x="39900" y="94798"/>
                  </a:cubicBezTo>
                  <a:cubicBezTo>
                    <a:pt x="36198" y="94798"/>
                    <a:pt x="32495" y="93386"/>
                    <a:pt x="29677" y="90567"/>
                  </a:cubicBezTo>
                  <a:cubicBezTo>
                    <a:pt x="24046" y="84936"/>
                    <a:pt x="24046" y="75759"/>
                    <a:pt x="29677" y="70122"/>
                  </a:cubicBezTo>
                  <a:cubicBezTo>
                    <a:pt x="32498" y="67300"/>
                    <a:pt x="36194" y="65893"/>
                    <a:pt x="39907" y="65893"/>
                  </a:cubicBezTo>
                  <a:close/>
                  <a:moveTo>
                    <a:pt x="134595" y="65891"/>
                  </a:moveTo>
                  <a:cubicBezTo>
                    <a:pt x="138301" y="65891"/>
                    <a:pt x="142005" y="67304"/>
                    <a:pt x="144828" y="70122"/>
                  </a:cubicBezTo>
                  <a:cubicBezTo>
                    <a:pt x="150458" y="75759"/>
                    <a:pt x="150458" y="84936"/>
                    <a:pt x="144828" y="90567"/>
                  </a:cubicBezTo>
                  <a:cubicBezTo>
                    <a:pt x="142005" y="93386"/>
                    <a:pt x="138301" y="94798"/>
                    <a:pt x="134595" y="94798"/>
                  </a:cubicBezTo>
                  <a:cubicBezTo>
                    <a:pt x="132285" y="94798"/>
                    <a:pt x="129973" y="94249"/>
                    <a:pt x="127875" y="93149"/>
                  </a:cubicBezTo>
                  <a:lnTo>
                    <a:pt x="127875" y="93149"/>
                  </a:lnTo>
                  <a:cubicBezTo>
                    <a:pt x="128337" y="93208"/>
                    <a:pt x="128798" y="93227"/>
                    <a:pt x="129258" y="93227"/>
                  </a:cubicBezTo>
                  <a:cubicBezTo>
                    <a:pt x="132691" y="93227"/>
                    <a:pt x="135926" y="91897"/>
                    <a:pt x="138364" y="89459"/>
                  </a:cubicBezTo>
                  <a:cubicBezTo>
                    <a:pt x="143383" y="84433"/>
                    <a:pt x="143383" y="76257"/>
                    <a:pt x="138364" y="71231"/>
                  </a:cubicBezTo>
                  <a:cubicBezTo>
                    <a:pt x="135926" y="68792"/>
                    <a:pt x="132691" y="67463"/>
                    <a:pt x="129258" y="67463"/>
                  </a:cubicBezTo>
                  <a:cubicBezTo>
                    <a:pt x="128798" y="67463"/>
                    <a:pt x="128337" y="67487"/>
                    <a:pt x="127875" y="67540"/>
                  </a:cubicBezTo>
                  <a:cubicBezTo>
                    <a:pt x="129973" y="66440"/>
                    <a:pt x="132284" y="65891"/>
                    <a:pt x="134595" y="65891"/>
                  </a:cubicBezTo>
                  <a:close/>
                  <a:moveTo>
                    <a:pt x="2218" y="81425"/>
                  </a:moveTo>
                  <a:cubicBezTo>
                    <a:pt x="2289" y="81444"/>
                    <a:pt x="2367" y="81444"/>
                    <a:pt x="2456" y="81444"/>
                  </a:cubicBezTo>
                  <a:lnTo>
                    <a:pt x="23285" y="81444"/>
                  </a:lnTo>
                  <a:cubicBezTo>
                    <a:pt x="23381" y="82863"/>
                    <a:pt x="23656" y="84229"/>
                    <a:pt x="24082" y="85558"/>
                  </a:cubicBezTo>
                  <a:cubicBezTo>
                    <a:pt x="21458" y="87350"/>
                    <a:pt x="19320" y="89771"/>
                    <a:pt x="17822" y="92633"/>
                  </a:cubicBezTo>
                  <a:lnTo>
                    <a:pt x="3786" y="95329"/>
                  </a:lnTo>
                  <a:cubicBezTo>
                    <a:pt x="3697" y="95347"/>
                    <a:pt x="3619" y="95383"/>
                    <a:pt x="3547" y="95419"/>
                  </a:cubicBezTo>
                  <a:cubicBezTo>
                    <a:pt x="2715" y="90861"/>
                    <a:pt x="2271" y="86188"/>
                    <a:pt x="2218" y="81425"/>
                  </a:cubicBezTo>
                  <a:close/>
                  <a:moveTo>
                    <a:pt x="172280" y="81425"/>
                  </a:moveTo>
                  <a:lnTo>
                    <a:pt x="172280" y="81425"/>
                  </a:lnTo>
                  <a:cubicBezTo>
                    <a:pt x="172208" y="86409"/>
                    <a:pt x="171730" y="91303"/>
                    <a:pt x="170825" y="96066"/>
                  </a:cubicBezTo>
                  <a:cubicBezTo>
                    <a:pt x="170753" y="96030"/>
                    <a:pt x="170676" y="95994"/>
                    <a:pt x="170585" y="95994"/>
                  </a:cubicBezTo>
                  <a:lnTo>
                    <a:pt x="156587" y="93167"/>
                  </a:lnTo>
                  <a:cubicBezTo>
                    <a:pt x="155071" y="90195"/>
                    <a:pt x="152879" y="87739"/>
                    <a:pt x="150255" y="85948"/>
                  </a:cubicBezTo>
                  <a:cubicBezTo>
                    <a:pt x="150770" y="84493"/>
                    <a:pt x="151088" y="82978"/>
                    <a:pt x="151195" y="81444"/>
                  </a:cubicBezTo>
                  <a:lnTo>
                    <a:pt x="172042" y="81444"/>
                  </a:lnTo>
                  <a:cubicBezTo>
                    <a:pt x="172119" y="81444"/>
                    <a:pt x="172191" y="81444"/>
                    <a:pt x="172280" y="81425"/>
                  </a:cubicBezTo>
                  <a:close/>
                  <a:moveTo>
                    <a:pt x="16749" y="95071"/>
                  </a:moveTo>
                  <a:cubicBezTo>
                    <a:pt x="15179" y="99409"/>
                    <a:pt x="15251" y="103991"/>
                    <a:pt x="16678" y="108088"/>
                  </a:cubicBezTo>
                  <a:lnTo>
                    <a:pt x="8369" y="111485"/>
                  </a:lnTo>
                  <a:cubicBezTo>
                    <a:pt x="8292" y="111521"/>
                    <a:pt x="8220" y="111563"/>
                    <a:pt x="8165" y="111616"/>
                  </a:cubicBezTo>
                  <a:cubicBezTo>
                    <a:pt x="6357" y="107095"/>
                    <a:pt x="4949" y="102362"/>
                    <a:pt x="3937" y="97510"/>
                  </a:cubicBezTo>
                  <a:lnTo>
                    <a:pt x="3990" y="97510"/>
                  </a:lnTo>
                  <a:cubicBezTo>
                    <a:pt x="4062" y="97510"/>
                    <a:pt x="4122" y="97510"/>
                    <a:pt x="4194" y="97491"/>
                  </a:cubicBezTo>
                  <a:lnTo>
                    <a:pt x="16749" y="95071"/>
                  </a:lnTo>
                  <a:close/>
                  <a:moveTo>
                    <a:pt x="50283" y="93371"/>
                  </a:moveTo>
                  <a:cubicBezTo>
                    <a:pt x="50744" y="94700"/>
                    <a:pt x="51278" y="96012"/>
                    <a:pt x="51889" y="97270"/>
                  </a:cubicBezTo>
                  <a:cubicBezTo>
                    <a:pt x="44317" y="98138"/>
                    <a:pt x="38261" y="104081"/>
                    <a:pt x="37266" y="111616"/>
                  </a:cubicBezTo>
                  <a:cubicBezTo>
                    <a:pt x="36859" y="111485"/>
                    <a:pt x="36470" y="111341"/>
                    <a:pt x="36080" y="111192"/>
                  </a:cubicBezTo>
                  <a:cubicBezTo>
                    <a:pt x="29509" y="108442"/>
                    <a:pt x="26406" y="100870"/>
                    <a:pt x="29161" y="94292"/>
                  </a:cubicBezTo>
                  <a:cubicBezTo>
                    <a:pt x="29287" y="93999"/>
                    <a:pt x="29437" y="93706"/>
                    <a:pt x="29581" y="93407"/>
                  </a:cubicBezTo>
                  <a:cubicBezTo>
                    <a:pt x="32594" y="95790"/>
                    <a:pt x="36248" y="96988"/>
                    <a:pt x="39907" y="96988"/>
                  </a:cubicBezTo>
                  <a:cubicBezTo>
                    <a:pt x="43581" y="96988"/>
                    <a:pt x="47252" y="95790"/>
                    <a:pt x="50283" y="93371"/>
                  </a:cubicBezTo>
                  <a:close/>
                  <a:moveTo>
                    <a:pt x="124221" y="93371"/>
                  </a:moveTo>
                  <a:cubicBezTo>
                    <a:pt x="127245" y="95790"/>
                    <a:pt x="130924" y="96988"/>
                    <a:pt x="134596" y="96988"/>
                  </a:cubicBezTo>
                  <a:cubicBezTo>
                    <a:pt x="138160" y="96988"/>
                    <a:pt x="141724" y="95845"/>
                    <a:pt x="144696" y="93573"/>
                  </a:cubicBezTo>
                  <a:cubicBezTo>
                    <a:pt x="144900" y="93946"/>
                    <a:pt x="145067" y="94335"/>
                    <a:pt x="145229" y="94718"/>
                  </a:cubicBezTo>
                  <a:cubicBezTo>
                    <a:pt x="146540" y="97917"/>
                    <a:pt x="146523" y="101422"/>
                    <a:pt x="145193" y="104596"/>
                  </a:cubicBezTo>
                  <a:cubicBezTo>
                    <a:pt x="143863" y="107795"/>
                    <a:pt x="141370" y="110250"/>
                    <a:pt x="138196" y="111563"/>
                  </a:cubicBezTo>
                  <a:cubicBezTo>
                    <a:pt x="137884" y="111688"/>
                    <a:pt x="137568" y="111784"/>
                    <a:pt x="137273" y="111892"/>
                  </a:cubicBezTo>
                  <a:cubicBezTo>
                    <a:pt x="136369" y="104231"/>
                    <a:pt x="130277" y="98138"/>
                    <a:pt x="122609" y="97270"/>
                  </a:cubicBezTo>
                  <a:cubicBezTo>
                    <a:pt x="123220" y="96012"/>
                    <a:pt x="123736" y="94700"/>
                    <a:pt x="124221" y="93371"/>
                  </a:cubicBezTo>
                  <a:close/>
                  <a:moveTo>
                    <a:pt x="59424" y="108160"/>
                  </a:moveTo>
                  <a:lnTo>
                    <a:pt x="59424" y="110048"/>
                  </a:lnTo>
                  <a:cubicBezTo>
                    <a:pt x="59424" y="111101"/>
                    <a:pt x="58591" y="111928"/>
                    <a:pt x="57537" y="111928"/>
                  </a:cubicBezTo>
                  <a:cubicBezTo>
                    <a:pt x="56507" y="111928"/>
                    <a:pt x="55657" y="111101"/>
                    <a:pt x="55657" y="110048"/>
                  </a:cubicBezTo>
                  <a:cubicBezTo>
                    <a:pt x="55657" y="109011"/>
                    <a:pt x="56507" y="108160"/>
                    <a:pt x="57537" y="108160"/>
                  </a:cubicBezTo>
                  <a:close/>
                  <a:moveTo>
                    <a:pt x="116943" y="108160"/>
                  </a:moveTo>
                  <a:cubicBezTo>
                    <a:pt x="117997" y="108160"/>
                    <a:pt x="118848" y="109011"/>
                    <a:pt x="118848" y="110048"/>
                  </a:cubicBezTo>
                  <a:cubicBezTo>
                    <a:pt x="118848" y="111101"/>
                    <a:pt x="117997" y="111928"/>
                    <a:pt x="116943" y="111928"/>
                  </a:cubicBezTo>
                  <a:cubicBezTo>
                    <a:pt x="115907" y="111928"/>
                    <a:pt x="115061" y="111101"/>
                    <a:pt x="115061" y="110048"/>
                  </a:cubicBezTo>
                  <a:lnTo>
                    <a:pt x="115061" y="108160"/>
                  </a:lnTo>
                  <a:close/>
                  <a:moveTo>
                    <a:pt x="157640" y="95622"/>
                  </a:moveTo>
                  <a:lnTo>
                    <a:pt x="170160" y="98138"/>
                  </a:lnTo>
                  <a:cubicBezTo>
                    <a:pt x="170232" y="98157"/>
                    <a:pt x="170311" y="98157"/>
                    <a:pt x="170382" y="98157"/>
                  </a:cubicBezTo>
                  <a:lnTo>
                    <a:pt x="170400" y="98157"/>
                  </a:lnTo>
                  <a:cubicBezTo>
                    <a:pt x="169363" y="102990"/>
                    <a:pt x="167925" y="107681"/>
                    <a:pt x="166098" y="112185"/>
                  </a:cubicBezTo>
                  <a:cubicBezTo>
                    <a:pt x="166045" y="112132"/>
                    <a:pt x="165967" y="112096"/>
                    <a:pt x="165896" y="112060"/>
                  </a:cubicBezTo>
                  <a:lnTo>
                    <a:pt x="157605" y="108604"/>
                  </a:lnTo>
                  <a:cubicBezTo>
                    <a:pt x="159042" y="104524"/>
                    <a:pt x="159156" y="99965"/>
                    <a:pt x="157640" y="95622"/>
                  </a:cubicBezTo>
                  <a:close/>
                  <a:moveTo>
                    <a:pt x="26885" y="90753"/>
                  </a:moveTo>
                  <a:cubicBezTo>
                    <a:pt x="27203" y="91137"/>
                    <a:pt x="27551" y="91507"/>
                    <a:pt x="27903" y="91878"/>
                  </a:cubicBezTo>
                  <a:cubicBezTo>
                    <a:pt x="27610" y="92394"/>
                    <a:pt x="27346" y="92909"/>
                    <a:pt x="27125" y="93448"/>
                  </a:cubicBezTo>
                  <a:cubicBezTo>
                    <a:pt x="23913" y="101128"/>
                    <a:pt x="27532" y="109993"/>
                    <a:pt x="35235" y="113205"/>
                  </a:cubicBezTo>
                  <a:cubicBezTo>
                    <a:pt x="35840" y="113479"/>
                    <a:pt x="36470" y="113665"/>
                    <a:pt x="37117" y="113852"/>
                  </a:cubicBezTo>
                  <a:cubicBezTo>
                    <a:pt x="37117" y="114330"/>
                    <a:pt x="37134" y="114792"/>
                    <a:pt x="37170" y="115271"/>
                  </a:cubicBezTo>
                  <a:cubicBezTo>
                    <a:pt x="36523" y="115367"/>
                    <a:pt x="35865" y="115420"/>
                    <a:pt x="35176" y="115420"/>
                  </a:cubicBezTo>
                  <a:cubicBezTo>
                    <a:pt x="33366" y="115420"/>
                    <a:pt x="31576" y="115049"/>
                    <a:pt x="29880" y="114348"/>
                  </a:cubicBezTo>
                  <a:cubicBezTo>
                    <a:pt x="22901" y="111431"/>
                    <a:pt x="19595" y="103362"/>
                    <a:pt x="22530" y="96384"/>
                  </a:cubicBezTo>
                  <a:cubicBezTo>
                    <a:pt x="23489" y="94095"/>
                    <a:pt x="25004" y="92172"/>
                    <a:pt x="26885" y="90753"/>
                  </a:cubicBezTo>
                  <a:close/>
                  <a:moveTo>
                    <a:pt x="147337" y="91065"/>
                  </a:moveTo>
                  <a:cubicBezTo>
                    <a:pt x="149296" y="92520"/>
                    <a:pt x="150883" y="94496"/>
                    <a:pt x="151842" y="96863"/>
                  </a:cubicBezTo>
                  <a:cubicBezTo>
                    <a:pt x="153244" y="100259"/>
                    <a:pt x="153225" y="103991"/>
                    <a:pt x="151806" y="107369"/>
                  </a:cubicBezTo>
                  <a:cubicBezTo>
                    <a:pt x="150405" y="110748"/>
                    <a:pt x="147745" y="113390"/>
                    <a:pt x="144348" y="114773"/>
                  </a:cubicBezTo>
                  <a:cubicBezTo>
                    <a:pt x="142683" y="115456"/>
                    <a:pt x="140928" y="115810"/>
                    <a:pt x="139155" y="115810"/>
                  </a:cubicBezTo>
                  <a:cubicBezTo>
                    <a:pt x="138531" y="115810"/>
                    <a:pt x="137903" y="115749"/>
                    <a:pt x="137273" y="115677"/>
                  </a:cubicBezTo>
                  <a:cubicBezTo>
                    <a:pt x="137328" y="115181"/>
                    <a:pt x="137364" y="114660"/>
                    <a:pt x="137381" y="114162"/>
                  </a:cubicBezTo>
                  <a:cubicBezTo>
                    <a:pt x="137939" y="113995"/>
                    <a:pt x="138472" y="113816"/>
                    <a:pt x="139028" y="113593"/>
                  </a:cubicBezTo>
                  <a:cubicBezTo>
                    <a:pt x="142755" y="112060"/>
                    <a:pt x="145672" y="109179"/>
                    <a:pt x="147223" y="105447"/>
                  </a:cubicBezTo>
                  <a:cubicBezTo>
                    <a:pt x="148774" y="101739"/>
                    <a:pt x="148793" y="97618"/>
                    <a:pt x="147265" y="93891"/>
                  </a:cubicBezTo>
                  <a:cubicBezTo>
                    <a:pt x="147020" y="93280"/>
                    <a:pt x="146708" y="92688"/>
                    <a:pt x="146379" y="92118"/>
                  </a:cubicBezTo>
                  <a:cubicBezTo>
                    <a:pt x="146726" y="91765"/>
                    <a:pt x="147043" y="91417"/>
                    <a:pt x="147337" y="91065"/>
                  </a:cubicBezTo>
                  <a:close/>
                  <a:moveTo>
                    <a:pt x="55986" y="103973"/>
                  </a:moveTo>
                  <a:cubicBezTo>
                    <a:pt x="56507" y="104656"/>
                    <a:pt x="57040" y="105321"/>
                    <a:pt x="57615" y="105967"/>
                  </a:cubicBezTo>
                  <a:lnTo>
                    <a:pt x="57537" y="105967"/>
                  </a:lnTo>
                  <a:cubicBezTo>
                    <a:pt x="55285" y="105967"/>
                    <a:pt x="53457" y="107795"/>
                    <a:pt x="53457" y="110048"/>
                  </a:cubicBezTo>
                  <a:cubicBezTo>
                    <a:pt x="53457" y="112299"/>
                    <a:pt x="55285" y="114126"/>
                    <a:pt x="57537" y="114126"/>
                  </a:cubicBezTo>
                  <a:cubicBezTo>
                    <a:pt x="59790" y="114126"/>
                    <a:pt x="61640" y="112299"/>
                    <a:pt x="61640" y="110048"/>
                  </a:cubicBezTo>
                  <a:lnTo>
                    <a:pt x="61640" y="109993"/>
                  </a:lnTo>
                  <a:cubicBezTo>
                    <a:pt x="62287" y="110545"/>
                    <a:pt x="62953" y="111101"/>
                    <a:pt x="63636" y="111616"/>
                  </a:cubicBezTo>
                  <a:cubicBezTo>
                    <a:pt x="62934" y="114330"/>
                    <a:pt x="60479" y="116343"/>
                    <a:pt x="57537" y="116343"/>
                  </a:cubicBezTo>
                  <a:cubicBezTo>
                    <a:pt x="54087" y="116343"/>
                    <a:pt x="51259" y="113515"/>
                    <a:pt x="51259" y="110048"/>
                  </a:cubicBezTo>
                  <a:cubicBezTo>
                    <a:pt x="51259" y="107131"/>
                    <a:pt x="53272" y="104674"/>
                    <a:pt x="55986" y="103973"/>
                  </a:cubicBezTo>
                  <a:close/>
                  <a:moveTo>
                    <a:pt x="118512" y="103973"/>
                  </a:moveTo>
                  <a:cubicBezTo>
                    <a:pt x="121226" y="104674"/>
                    <a:pt x="123239" y="107131"/>
                    <a:pt x="123239" y="110048"/>
                  </a:cubicBezTo>
                  <a:cubicBezTo>
                    <a:pt x="123239" y="113515"/>
                    <a:pt x="120416" y="116343"/>
                    <a:pt x="116943" y="116343"/>
                  </a:cubicBezTo>
                  <a:cubicBezTo>
                    <a:pt x="114026" y="116343"/>
                    <a:pt x="111569" y="114330"/>
                    <a:pt x="110869" y="111616"/>
                  </a:cubicBezTo>
                  <a:cubicBezTo>
                    <a:pt x="111552" y="111101"/>
                    <a:pt x="112216" y="110545"/>
                    <a:pt x="112863" y="109993"/>
                  </a:cubicBezTo>
                  <a:lnTo>
                    <a:pt x="112863" y="110048"/>
                  </a:lnTo>
                  <a:cubicBezTo>
                    <a:pt x="112863" y="112299"/>
                    <a:pt x="114690" y="114126"/>
                    <a:pt x="116943" y="114126"/>
                  </a:cubicBezTo>
                  <a:cubicBezTo>
                    <a:pt x="119194" y="114126"/>
                    <a:pt x="121040" y="112299"/>
                    <a:pt x="121040" y="110048"/>
                  </a:cubicBezTo>
                  <a:cubicBezTo>
                    <a:pt x="121040" y="107795"/>
                    <a:pt x="119194" y="105967"/>
                    <a:pt x="116943" y="105967"/>
                  </a:cubicBezTo>
                  <a:lnTo>
                    <a:pt x="116888" y="105967"/>
                  </a:lnTo>
                  <a:cubicBezTo>
                    <a:pt x="117441" y="105321"/>
                    <a:pt x="117997" y="104656"/>
                    <a:pt x="118512" y="103973"/>
                  </a:cubicBezTo>
                  <a:close/>
                  <a:moveTo>
                    <a:pt x="87250" y="43352"/>
                  </a:moveTo>
                  <a:cubicBezTo>
                    <a:pt x="107651" y="43352"/>
                    <a:pt x="124256" y="59951"/>
                    <a:pt x="124256" y="80354"/>
                  </a:cubicBezTo>
                  <a:cubicBezTo>
                    <a:pt x="124256" y="100756"/>
                    <a:pt x="107651" y="117361"/>
                    <a:pt x="87250" y="117361"/>
                  </a:cubicBezTo>
                  <a:cubicBezTo>
                    <a:pt x="66846" y="117361"/>
                    <a:pt x="50247" y="100756"/>
                    <a:pt x="50247" y="80354"/>
                  </a:cubicBezTo>
                  <a:cubicBezTo>
                    <a:pt x="50247" y="59951"/>
                    <a:pt x="66846" y="43352"/>
                    <a:pt x="87250" y="43352"/>
                  </a:cubicBezTo>
                  <a:close/>
                  <a:moveTo>
                    <a:pt x="24933" y="87650"/>
                  </a:moveTo>
                  <a:cubicBezTo>
                    <a:pt x="25154" y="88093"/>
                    <a:pt x="25394" y="88519"/>
                    <a:pt x="25651" y="88937"/>
                  </a:cubicBezTo>
                  <a:cubicBezTo>
                    <a:pt x="23417" y="90603"/>
                    <a:pt x="21626" y="92855"/>
                    <a:pt x="20499" y="95533"/>
                  </a:cubicBezTo>
                  <a:cubicBezTo>
                    <a:pt x="17103" y="103637"/>
                    <a:pt x="20943" y="112982"/>
                    <a:pt x="29030" y="116379"/>
                  </a:cubicBezTo>
                  <a:cubicBezTo>
                    <a:pt x="31007" y="117194"/>
                    <a:pt x="33073" y="117618"/>
                    <a:pt x="35176" y="117618"/>
                  </a:cubicBezTo>
                  <a:cubicBezTo>
                    <a:pt x="35972" y="117618"/>
                    <a:pt x="36744" y="117559"/>
                    <a:pt x="37506" y="117452"/>
                  </a:cubicBezTo>
                  <a:cubicBezTo>
                    <a:pt x="37614" y="117930"/>
                    <a:pt x="37745" y="118392"/>
                    <a:pt x="37895" y="118853"/>
                  </a:cubicBezTo>
                  <a:cubicBezTo>
                    <a:pt x="36990" y="118999"/>
                    <a:pt x="36071" y="119074"/>
                    <a:pt x="35146" y="119074"/>
                  </a:cubicBezTo>
                  <a:cubicBezTo>
                    <a:pt x="32917" y="119074"/>
                    <a:pt x="30652" y="118640"/>
                    <a:pt x="28472" y="117726"/>
                  </a:cubicBezTo>
                  <a:cubicBezTo>
                    <a:pt x="19630" y="114037"/>
                    <a:pt x="15438" y="103824"/>
                    <a:pt x="19152" y="94975"/>
                  </a:cubicBezTo>
                  <a:cubicBezTo>
                    <a:pt x="20385" y="92005"/>
                    <a:pt x="22398" y="89495"/>
                    <a:pt x="24933" y="87650"/>
                  </a:cubicBezTo>
                  <a:close/>
                  <a:moveTo>
                    <a:pt x="149385" y="88015"/>
                  </a:moveTo>
                  <a:cubicBezTo>
                    <a:pt x="151896" y="89848"/>
                    <a:pt x="153969" y="92376"/>
                    <a:pt x="155238" y="95478"/>
                  </a:cubicBezTo>
                  <a:cubicBezTo>
                    <a:pt x="158874" y="104356"/>
                    <a:pt x="154610" y="114534"/>
                    <a:pt x="145750" y="118170"/>
                  </a:cubicBezTo>
                  <a:cubicBezTo>
                    <a:pt x="143584" y="119050"/>
                    <a:pt x="141348" y="119463"/>
                    <a:pt x="139147" y="119463"/>
                  </a:cubicBezTo>
                  <a:cubicBezTo>
                    <a:pt x="138248" y="119463"/>
                    <a:pt x="137356" y="119394"/>
                    <a:pt x="136477" y="119260"/>
                  </a:cubicBezTo>
                  <a:cubicBezTo>
                    <a:pt x="136626" y="118781"/>
                    <a:pt x="136777" y="118320"/>
                    <a:pt x="136885" y="117841"/>
                  </a:cubicBezTo>
                  <a:cubicBezTo>
                    <a:pt x="137645" y="117949"/>
                    <a:pt x="138382" y="118002"/>
                    <a:pt x="139155" y="118002"/>
                  </a:cubicBezTo>
                  <a:cubicBezTo>
                    <a:pt x="141227" y="118002"/>
                    <a:pt x="143258" y="117601"/>
                    <a:pt x="145193" y="116805"/>
                  </a:cubicBezTo>
                  <a:cubicBezTo>
                    <a:pt x="149128" y="115199"/>
                    <a:pt x="152196" y="112149"/>
                    <a:pt x="153836" y="108220"/>
                  </a:cubicBezTo>
                  <a:cubicBezTo>
                    <a:pt x="155478" y="104303"/>
                    <a:pt x="155495" y="99965"/>
                    <a:pt x="153872" y="96030"/>
                  </a:cubicBezTo>
                  <a:cubicBezTo>
                    <a:pt x="152747" y="93280"/>
                    <a:pt x="150919" y="90974"/>
                    <a:pt x="148649" y="89291"/>
                  </a:cubicBezTo>
                  <a:cubicBezTo>
                    <a:pt x="148907" y="88865"/>
                    <a:pt x="149147" y="88441"/>
                    <a:pt x="149385" y="88015"/>
                  </a:cubicBezTo>
                  <a:close/>
                  <a:moveTo>
                    <a:pt x="53457" y="100187"/>
                  </a:moveTo>
                  <a:cubicBezTo>
                    <a:pt x="53830" y="100834"/>
                    <a:pt x="54219" y="101458"/>
                    <a:pt x="54638" y="102086"/>
                  </a:cubicBezTo>
                  <a:cubicBezTo>
                    <a:pt x="51391" y="103272"/>
                    <a:pt x="49067" y="106387"/>
                    <a:pt x="49067" y="110048"/>
                  </a:cubicBezTo>
                  <a:cubicBezTo>
                    <a:pt x="49067" y="114737"/>
                    <a:pt x="52871" y="118541"/>
                    <a:pt x="57537" y="118541"/>
                  </a:cubicBezTo>
                  <a:cubicBezTo>
                    <a:pt x="61198" y="118541"/>
                    <a:pt x="64319" y="116211"/>
                    <a:pt x="65498" y="112946"/>
                  </a:cubicBezTo>
                  <a:cubicBezTo>
                    <a:pt x="66127" y="113371"/>
                    <a:pt x="66774" y="113755"/>
                    <a:pt x="67421" y="114145"/>
                  </a:cubicBezTo>
                  <a:cubicBezTo>
                    <a:pt x="65792" y="118002"/>
                    <a:pt x="61988" y="120739"/>
                    <a:pt x="57537" y="120739"/>
                  </a:cubicBezTo>
                  <a:cubicBezTo>
                    <a:pt x="51649" y="120739"/>
                    <a:pt x="46868" y="115936"/>
                    <a:pt x="46868" y="110048"/>
                  </a:cubicBezTo>
                  <a:cubicBezTo>
                    <a:pt x="46868" y="105614"/>
                    <a:pt x="49583" y="101792"/>
                    <a:pt x="53457" y="100187"/>
                  </a:cubicBezTo>
                  <a:close/>
                  <a:moveTo>
                    <a:pt x="121040" y="100187"/>
                  </a:moveTo>
                  <a:cubicBezTo>
                    <a:pt x="124903" y="101792"/>
                    <a:pt x="127635" y="105614"/>
                    <a:pt x="127635" y="110048"/>
                  </a:cubicBezTo>
                  <a:cubicBezTo>
                    <a:pt x="127635" y="115936"/>
                    <a:pt x="122832" y="120739"/>
                    <a:pt x="116943" y="120739"/>
                  </a:cubicBezTo>
                  <a:cubicBezTo>
                    <a:pt x="112509" y="120739"/>
                    <a:pt x="108688" y="118002"/>
                    <a:pt x="107082" y="114145"/>
                  </a:cubicBezTo>
                  <a:cubicBezTo>
                    <a:pt x="107729" y="113755"/>
                    <a:pt x="108359" y="113371"/>
                    <a:pt x="108981" y="112946"/>
                  </a:cubicBezTo>
                  <a:cubicBezTo>
                    <a:pt x="110186" y="116211"/>
                    <a:pt x="113289" y="118541"/>
                    <a:pt x="116943" y="118541"/>
                  </a:cubicBezTo>
                  <a:cubicBezTo>
                    <a:pt x="121633" y="118541"/>
                    <a:pt x="125437" y="114737"/>
                    <a:pt x="125437" y="110048"/>
                  </a:cubicBezTo>
                  <a:cubicBezTo>
                    <a:pt x="125437" y="106387"/>
                    <a:pt x="123112" y="103272"/>
                    <a:pt x="119860" y="102086"/>
                  </a:cubicBezTo>
                  <a:cubicBezTo>
                    <a:pt x="120267" y="101458"/>
                    <a:pt x="120657" y="100834"/>
                    <a:pt x="121040" y="100187"/>
                  </a:cubicBezTo>
                  <a:close/>
                  <a:moveTo>
                    <a:pt x="87250" y="119686"/>
                  </a:moveTo>
                  <a:lnTo>
                    <a:pt x="88579" y="121015"/>
                  </a:lnTo>
                  <a:cubicBezTo>
                    <a:pt x="88950" y="121386"/>
                    <a:pt x="89136" y="121831"/>
                    <a:pt x="89136" y="122345"/>
                  </a:cubicBezTo>
                  <a:cubicBezTo>
                    <a:pt x="89136" y="122879"/>
                    <a:pt x="88950" y="123321"/>
                    <a:pt x="88579" y="123692"/>
                  </a:cubicBezTo>
                  <a:cubicBezTo>
                    <a:pt x="88211" y="124052"/>
                    <a:pt x="87727" y="124232"/>
                    <a:pt x="87245" y="124232"/>
                  </a:cubicBezTo>
                  <a:cubicBezTo>
                    <a:pt x="86763" y="124232"/>
                    <a:pt x="86282" y="124052"/>
                    <a:pt x="85920" y="123692"/>
                  </a:cubicBezTo>
                  <a:cubicBezTo>
                    <a:pt x="85553" y="123321"/>
                    <a:pt x="85368" y="122879"/>
                    <a:pt x="85368" y="122345"/>
                  </a:cubicBezTo>
                  <a:cubicBezTo>
                    <a:pt x="85368" y="121831"/>
                    <a:pt x="85553" y="121386"/>
                    <a:pt x="85920" y="121015"/>
                  </a:cubicBezTo>
                  <a:lnTo>
                    <a:pt x="87250" y="119686"/>
                  </a:lnTo>
                  <a:close/>
                  <a:moveTo>
                    <a:pt x="17529" y="110119"/>
                  </a:moveTo>
                  <a:cubicBezTo>
                    <a:pt x="19373" y="114018"/>
                    <a:pt x="22530" y="117319"/>
                    <a:pt x="26664" y="119332"/>
                  </a:cubicBezTo>
                  <a:lnTo>
                    <a:pt x="16031" y="126388"/>
                  </a:lnTo>
                  <a:cubicBezTo>
                    <a:pt x="15977" y="126443"/>
                    <a:pt x="15917" y="126479"/>
                    <a:pt x="15862" y="126539"/>
                  </a:cubicBezTo>
                  <a:cubicBezTo>
                    <a:pt x="13221" y="122453"/>
                    <a:pt x="10897" y="118116"/>
                    <a:pt x="8975" y="113593"/>
                  </a:cubicBezTo>
                  <a:cubicBezTo>
                    <a:pt x="9052" y="113576"/>
                    <a:pt x="9124" y="113557"/>
                    <a:pt x="9213" y="113534"/>
                  </a:cubicBezTo>
                  <a:lnTo>
                    <a:pt x="17529" y="110119"/>
                  </a:lnTo>
                  <a:close/>
                  <a:moveTo>
                    <a:pt x="156753" y="110634"/>
                  </a:moveTo>
                  <a:lnTo>
                    <a:pt x="165044" y="114090"/>
                  </a:lnTo>
                  <a:cubicBezTo>
                    <a:pt x="165116" y="114126"/>
                    <a:pt x="165194" y="114145"/>
                    <a:pt x="165266" y="114162"/>
                  </a:cubicBezTo>
                  <a:cubicBezTo>
                    <a:pt x="163308" y="118685"/>
                    <a:pt x="160947" y="123010"/>
                    <a:pt x="158270" y="127090"/>
                  </a:cubicBezTo>
                  <a:cubicBezTo>
                    <a:pt x="158216" y="127035"/>
                    <a:pt x="158155" y="126999"/>
                    <a:pt x="158102" y="126940"/>
                  </a:cubicBezTo>
                  <a:lnTo>
                    <a:pt x="147505" y="119793"/>
                  </a:lnTo>
                  <a:cubicBezTo>
                    <a:pt x="151693" y="117822"/>
                    <a:pt x="154873" y="114534"/>
                    <a:pt x="156753" y="110634"/>
                  </a:cubicBezTo>
                  <a:close/>
                  <a:moveTo>
                    <a:pt x="49486" y="100020"/>
                  </a:moveTo>
                  <a:cubicBezTo>
                    <a:pt x="46551" y="102386"/>
                    <a:pt x="44670" y="106003"/>
                    <a:pt x="44670" y="110048"/>
                  </a:cubicBezTo>
                  <a:cubicBezTo>
                    <a:pt x="44670" y="117158"/>
                    <a:pt x="50451" y="122932"/>
                    <a:pt x="57537" y="122932"/>
                  </a:cubicBezTo>
                  <a:cubicBezTo>
                    <a:pt x="61605" y="122932"/>
                    <a:pt x="65223" y="121051"/>
                    <a:pt x="67582" y="118116"/>
                  </a:cubicBezTo>
                  <a:lnTo>
                    <a:pt x="67582" y="118116"/>
                  </a:lnTo>
                  <a:cubicBezTo>
                    <a:pt x="65756" y="124004"/>
                    <a:pt x="60257" y="128287"/>
                    <a:pt x="53775" y="128287"/>
                  </a:cubicBezTo>
                  <a:cubicBezTo>
                    <a:pt x="45796" y="128287"/>
                    <a:pt x="39315" y="121806"/>
                    <a:pt x="39315" y="113833"/>
                  </a:cubicBezTo>
                  <a:cubicBezTo>
                    <a:pt x="39315" y="107352"/>
                    <a:pt x="43598" y="101847"/>
                    <a:pt x="49486" y="100020"/>
                  </a:cubicBezTo>
                  <a:close/>
                  <a:moveTo>
                    <a:pt x="125011" y="100020"/>
                  </a:moveTo>
                  <a:lnTo>
                    <a:pt x="125011" y="100020"/>
                  </a:lnTo>
                  <a:cubicBezTo>
                    <a:pt x="130900" y="101847"/>
                    <a:pt x="135188" y="107352"/>
                    <a:pt x="135188" y="113833"/>
                  </a:cubicBezTo>
                  <a:cubicBezTo>
                    <a:pt x="135188" y="121806"/>
                    <a:pt x="128707" y="128287"/>
                    <a:pt x="120728" y="128287"/>
                  </a:cubicBezTo>
                  <a:cubicBezTo>
                    <a:pt x="114247" y="128287"/>
                    <a:pt x="108743" y="124004"/>
                    <a:pt x="106915" y="118116"/>
                  </a:cubicBezTo>
                  <a:lnTo>
                    <a:pt x="106915" y="118116"/>
                  </a:lnTo>
                  <a:cubicBezTo>
                    <a:pt x="109282" y="121051"/>
                    <a:pt x="112899" y="122932"/>
                    <a:pt x="116943" y="122932"/>
                  </a:cubicBezTo>
                  <a:cubicBezTo>
                    <a:pt x="124054" y="122932"/>
                    <a:pt x="129833" y="117158"/>
                    <a:pt x="129833" y="110048"/>
                  </a:cubicBezTo>
                  <a:cubicBezTo>
                    <a:pt x="129833" y="106003"/>
                    <a:pt x="127947" y="102386"/>
                    <a:pt x="125011" y="100020"/>
                  </a:cubicBezTo>
                  <a:close/>
                  <a:moveTo>
                    <a:pt x="92658" y="119171"/>
                  </a:moveTo>
                  <a:cubicBezTo>
                    <a:pt x="93233" y="120128"/>
                    <a:pt x="93526" y="121220"/>
                    <a:pt x="93526" y="122345"/>
                  </a:cubicBezTo>
                  <a:cubicBezTo>
                    <a:pt x="93526" y="124023"/>
                    <a:pt x="92879" y="125610"/>
                    <a:pt x="91699" y="126796"/>
                  </a:cubicBezTo>
                  <a:cubicBezTo>
                    <a:pt x="90502" y="127977"/>
                    <a:pt x="88932" y="128641"/>
                    <a:pt x="87250" y="128641"/>
                  </a:cubicBezTo>
                  <a:cubicBezTo>
                    <a:pt x="85572" y="128641"/>
                    <a:pt x="83985" y="127977"/>
                    <a:pt x="82799" y="126796"/>
                  </a:cubicBezTo>
                  <a:cubicBezTo>
                    <a:pt x="81618" y="125610"/>
                    <a:pt x="80953" y="124023"/>
                    <a:pt x="80953" y="122345"/>
                  </a:cubicBezTo>
                  <a:cubicBezTo>
                    <a:pt x="80953" y="121220"/>
                    <a:pt x="81270" y="120128"/>
                    <a:pt x="81840" y="119171"/>
                  </a:cubicBezTo>
                  <a:cubicBezTo>
                    <a:pt x="82672" y="119279"/>
                    <a:pt x="83523" y="119374"/>
                    <a:pt x="84386" y="119446"/>
                  </a:cubicBezTo>
                  <a:lnTo>
                    <a:pt x="84350" y="119464"/>
                  </a:lnTo>
                  <a:cubicBezTo>
                    <a:pt x="83576" y="120236"/>
                    <a:pt x="83169" y="121256"/>
                    <a:pt x="83169" y="122345"/>
                  </a:cubicBezTo>
                  <a:cubicBezTo>
                    <a:pt x="83169" y="123454"/>
                    <a:pt x="83576" y="124466"/>
                    <a:pt x="84350" y="125245"/>
                  </a:cubicBezTo>
                  <a:cubicBezTo>
                    <a:pt x="85146" y="126017"/>
                    <a:pt x="86141" y="126443"/>
                    <a:pt x="87250" y="126443"/>
                  </a:cubicBezTo>
                  <a:cubicBezTo>
                    <a:pt x="88357" y="126443"/>
                    <a:pt x="89357" y="126017"/>
                    <a:pt x="90131" y="125245"/>
                  </a:cubicBezTo>
                  <a:cubicBezTo>
                    <a:pt x="90927" y="124466"/>
                    <a:pt x="91334" y="123454"/>
                    <a:pt x="91334" y="122345"/>
                  </a:cubicBezTo>
                  <a:cubicBezTo>
                    <a:pt x="91334" y="121256"/>
                    <a:pt x="90927" y="120236"/>
                    <a:pt x="90131" y="119464"/>
                  </a:cubicBezTo>
                  <a:lnTo>
                    <a:pt x="90112" y="119446"/>
                  </a:lnTo>
                  <a:cubicBezTo>
                    <a:pt x="90963" y="119374"/>
                    <a:pt x="91814" y="119279"/>
                    <a:pt x="92658" y="119171"/>
                  </a:cubicBezTo>
                  <a:close/>
                  <a:moveTo>
                    <a:pt x="97126" y="118284"/>
                  </a:moveTo>
                  <a:cubicBezTo>
                    <a:pt x="97665" y="119553"/>
                    <a:pt x="97924" y="120944"/>
                    <a:pt x="97924" y="122345"/>
                  </a:cubicBezTo>
                  <a:cubicBezTo>
                    <a:pt x="97924" y="125209"/>
                    <a:pt x="96816" y="127886"/>
                    <a:pt x="94803" y="129917"/>
                  </a:cubicBezTo>
                  <a:cubicBezTo>
                    <a:pt x="92716" y="131993"/>
                    <a:pt x="89978" y="133030"/>
                    <a:pt x="87242" y="133030"/>
                  </a:cubicBezTo>
                  <a:cubicBezTo>
                    <a:pt x="84507" y="133030"/>
                    <a:pt x="81774" y="131993"/>
                    <a:pt x="79695" y="129917"/>
                  </a:cubicBezTo>
                  <a:cubicBezTo>
                    <a:pt x="77665" y="127886"/>
                    <a:pt x="76556" y="125209"/>
                    <a:pt x="76556" y="122345"/>
                  </a:cubicBezTo>
                  <a:cubicBezTo>
                    <a:pt x="76556" y="120944"/>
                    <a:pt x="76838" y="119553"/>
                    <a:pt x="77353" y="118284"/>
                  </a:cubicBezTo>
                  <a:cubicBezTo>
                    <a:pt x="78090" y="118488"/>
                    <a:pt x="78815" y="118649"/>
                    <a:pt x="79551" y="118799"/>
                  </a:cubicBezTo>
                  <a:cubicBezTo>
                    <a:pt x="79036" y="119890"/>
                    <a:pt x="78754" y="121105"/>
                    <a:pt x="78754" y="122345"/>
                  </a:cubicBezTo>
                  <a:cubicBezTo>
                    <a:pt x="78754" y="124615"/>
                    <a:pt x="79641" y="126760"/>
                    <a:pt x="81247" y="128348"/>
                  </a:cubicBezTo>
                  <a:cubicBezTo>
                    <a:pt x="82858" y="129953"/>
                    <a:pt x="84978" y="130839"/>
                    <a:pt x="87250" y="130839"/>
                  </a:cubicBezTo>
                  <a:cubicBezTo>
                    <a:pt x="89520" y="130839"/>
                    <a:pt x="91646" y="129953"/>
                    <a:pt x="93252" y="128348"/>
                  </a:cubicBezTo>
                  <a:cubicBezTo>
                    <a:pt x="94856" y="126760"/>
                    <a:pt x="95725" y="124615"/>
                    <a:pt x="95725" y="122345"/>
                  </a:cubicBezTo>
                  <a:cubicBezTo>
                    <a:pt x="95725" y="121105"/>
                    <a:pt x="95450" y="119890"/>
                    <a:pt x="94953" y="118799"/>
                  </a:cubicBezTo>
                  <a:cubicBezTo>
                    <a:pt x="95671" y="118649"/>
                    <a:pt x="96407" y="118488"/>
                    <a:pt x="97126" y="118284"/>
                  </a:cubicBezTo>
                  <a:close/>
                  <a:moveTo>
                    <a:pt x="70321" y="115696"/>
                  </a:moveTo>
                  <a:cubicBezTo>
                    <a:pt x="71591" y="116307"/>
                    <a:pt x="72884" y="116840"/>
                    <a:pt x="74214" y="117319"/>
                  </a:cubicBezTo>
                  <a:cubicBezTo>
                    <a:pt x="69470" y="123286"/>
                    <a:pt x="69415" y="131762"/>
                    <a:pt x="74010" y="137800"/>
                  </a:cubicBezTo>
                  <a:cubicBezTo>
                    <a:pt x="73639" y="137986"/>
                    <a:pt x="73274" y="138171"/>
                    <a:pt x="72866" y="138334"/>
                  </a:cubicBezTo>
                  <a:cubicBezTo>
                    <a:pt x="71286" y="138983"/>
                    <a:pt x="69628" y="139306"/>
                    <a:pt x="67971" y="139306"/>
                  </a:cubicBezTo>
                  <a:cubicBezTo>
                    <a:pt x="66281" y="139306"/>
                    <a:pt x="64592" y="138969"/>
                    <a:pt x="62989" y="138298"/>
                  </a:cubicBezTo>
                  <a:cubicBezTo>
                    <a:pt x="59813" y="136968"/>
                    <a:pt x="57339" y="134475"/>
                    <a:pt x="56028" y="131283"/>
                  </a:cubicBezTo>
                  <a:cubicBezTo>
                    <a:pt x="55914" y="130983"/>
                    <a:pt x="55806" y="130672"/>
                    <a:pt x="55710" y="130378"/>
                  </a:cubicBezTo>
                  <a:cubicBezTo>
                    <a:pt x="63377" y="129473"/>
                    <a:pt x="69451" y="123376"/>
                    <a:pt x="70321" y="115696"/>
                  </a:cubicBezTo>
                  <a:close/>
                  <a:moveTo>
                    <a:pt x="104165" y="115696"/>
                  </a:moveTo>
                  <a:cubicBezTo>
                    <a:pt x="105033" y="123286"/>
                    <a:pt x="110977" y="129324"/>
                    <a:pt x="118512" y="130342"/>
                  </a:cubicBezTo>
                  <a:cubicBezTo>
                    <a:pt x="118381" y="130725"/>
                    <a:pt x="118254" y="131132"/>
                    <a:pt x="118087" y="131522"/>
                  </a:cubicBezTo>
                  <a:cubicBezTo>
                    <a:pt x="116016" y="136458"/>
                    <a:pt x="111209" y="139447"/>
                    <a:pt x="106156" y="139447"/>
                  </a:cubicBezTo>
                  <a:cubicBezTo>
                    <a:pt x="104499" y="139447"/>
                    <a:pt x="102817" y="139126"/>
                    <a:pt x="101195" y="138447"/>
                  </a:cubicBezTo>
                  <a:cubicBezTo>
                    <a:pt x="100894" y="138315"/>
                    <a:pt x="100601" y="138171"/>
                    <a:pt x="100308" y="138022"/>
                  </a:cubicBezTo>
                  <a:cubicBezTo>
                    <a:pt x="105088" y="131966"/>
                    <a:pt x="105088" y="123357"/>
                    <a:pt x="100266" y="117319"/>
                  </a:cubicBezTo>
                  <a:cubicBezTo>
                    <a:pt x="101596" y="116840"/>
                    <a:pt x="102907" y="116307"/>
                    <a:pt x="104165" y="115696"/>
                  </a:cubicBezTo>
                  <a:close/>
                  <a:moveTo>
                    <a:pt x="29138" y="120314"/>
                  </a:moveTo>
                  <a:cubicBezTo>
                    <a:pt x="31132" y="120961"/>
                    <a:pt x="33163" y="121273"/>
                    <a:pt x="35157" y="121273"/>
                  </a:cubicBezTo>
                  <a:cubicBezTo>
                    <a:pt x="36362" y="121273"/>
                    <a:pt x="37542" y="121165"/>
                    <a:pt x="38704" y="120944"/>
                  </a:cubicBezTo>
                  <a:cubicBezTo>
                    <a:pt x="39368" y="122345"/>
                    <a:pt x="40238" y="123639"/>
                    <a:pt x="41256" y="124801"/>
                  </a:cubicBezTo>
                  <a:lnTo>
                    <a:pt x="26520" y="139537"/>
                  </a:lnTo>
                  <a:cubicBezTo>
                    <a:pt x="26459" y="139573"/>
                    <a:pt x="26442" y="139645"/>
                    <a:pt x="26406" y="139699"/>
                  </a:cubicBezTo>
                  <a:cubicBezTo>
                    <a:pt x="22973" y="136177"/>
                    <a:pt x="19852" y="132373"/>
                    <a:pt x="17061" y="128306"/>
                  </a:cubicBezTo>
                  <a:cubicBezTo>
                    <a:pt x="17120" y="128287"/>
                    <a:pt x="17192" y="128270"/>
                    <a:pt x="17247" y="128215"/>
                  </a:cubicBezTo>
                  <a:lnTo>
                    <a:pt x="29138" y="120314"/>
                  </a:lnTo>
                  <a:close/>
                  <a:moveTo>
                    <a:pt x="145031" y="120758"/>
                  </a:moveTo>
                  <a:lnTo>
                    <a:pt x="156861" y="128773"/>
                  </a:lnTo>
                  <a:cubicBezTo>
                    <a:pt x="156922" y="128809"/>
                    <a:pt x="156993" y="128826"/>
                    <a:pt x="157048" y="128862"/>
                  </a:cubicBezTo>
                  <a:cubicBezTo>
                    <a:pt x="154370" y="132721"/>
                    <a:pt x="151362" y="136338"/>
                    <a:pt x="148091" y="139699"/>
                  </a:cubicBezTo>
                  <a:cubicBezTo>
                    <a:pt x="148056" y="139645"/>
                    <a:pt x="148038" y="139573"/>
                    <a:pt x="147984" y="139537"/>
                  </a:cubicBezTo>
                  <a:lnTo>
                    <a:pt x="133248" y="124801"/>
                  </a:lnTo>
                  <a:cubicBezTo>
                    <a:pt x="134171" y="123747"/>
                    <a:pt x="134967" y="122585"/>
                    <a:pt x="135591" y="121327"/>
                  </a:cubicBezTo>
                  <a:cubicBezTo>
                    <a:pt x="136777" y="121530"/>
                    <a:pt x="137956" y="121662"/>
                    <a:pt x="139172" y="121662"/>
                  </a:cubicBezTo>
                  <a:cubicBezTo>
                    <a:pt x="141113" y="121662"/>
                    <a:pt x="143090" y="121363"/>
                    <a:pt x="145031" y="120758"/>
                  </a:cubicBezTo>
                  <a:close/>
                  <a:moveTo>
                    <a:pt x="74436" y="120980"/>
                  </a:moveTo>
                  <a:cubicBezTo>
                    <a:pt x="74400" y="121441"/>
                    <a:pt x="74364" y="121884"/>
                    <a:pt x="74364" y="122345"/>
                  </a:cubicBezTo>
                  <a:cubicBezTo>
                    <a:pt x="74364" y="125796"/>
                    <a:pt x="75712" y="129030"/>
                    <a:pt x="78126" y="131469"/>
                  </a:cubicBezTo>
                  <a:cubicBezTo>
                    <a:pt x="80642" y="133979"/>
                    <a:pt x="83943" y="135230"/>
                    <a:pt x="87250" y="135230"/>
                  </a:cubicBezTo>
                  <a:cubicBezTo>
                    <a:pt x="90538" y="135230"/>
                    <a:pt x="93844" y="133979"/>
                    <a:pt x="96354" y="131469"/>
                  </a:cubicBezTo>
                  <a:cubicBezTo>
                    <a:pt x="98793" y="129030"/>
                    <a:pt x="100140" y="125796"/>
                    <a:pt x="100140" y="122345"/>
                  </a:cubicBezTo>
                  <a:cubicBezTo>
                    <a:pt x="100140" y="121884"/>
                    <a:pt x="100104" y="121441"/>
                    <a:pt x="100045" y="120980"/>
                  </a:cubicBezTo>
                  <a:lnTo>
                    <a:pt x="100045" y="120980"/>
                  </a:lnTo>
                  <a:cubicBezTo>
                    <a:pt x="102907" y="126424"/>
                    <a:pt x="102039" y="133349"/>
                    <a:pt x="97480" y="137908"/>
                  </a:cubicBezTo>
                  <a:cubicBezTo>
                    <a:pt x="94656" y="140735"/>
                    <a:pt x="90949" y="142149"/>
                    <a:pt x="87245" y="142149"/>
                  </a:cubicBezTo>
                  <a:cubicBezTo>
                    <a:pt x="83541" y="142149"/>
                    <a:pt x="79839" y="140735"/>
                    <a:pt x="77023" y="137908"/>
                  </a:cubicBezTo>
                  <a:cubicBezTo>
                    <a:pt x="72442" y="133332"/>
                    <a:pt x="71591" y="126424"/>
                    <a:pt x="74436" y="120980"/>
                  </a:cubicBezTo>
                  <a:close/>
                  <a:moveTo>
                    <a:pt x="51942" y="130378"/>
                  </a:moveTo>
                  <a:lnTo>
                    <a:pt x="51942" y="130378"/>
                  </a:lnTo>
                  <a:cubicBezTo>
                    <a:pt x="52428" y="130432"/>
                    <a:pt x="52943" y="130468"/>
                    <a:pt x="53440" y="130468"/>
                  </a:cubicBezTo>
                  <a:cubicBezTo>
                    <a:pt x="53590" y="131024"/>
                    <a:pt x="53775" y="131577"/>
                    <a:pt x="53996" y="132133"/>
                  </a:cubicBezTo>
                  <a:cubicBezTo>
                    <a:pt x="55525" y="135859"/>
                    <a:pt x="58424" y="138776"/>
                    <a:pt x="62138" y="140328"/>
                  </a:cubicBezTo>
                  <a:cubicBezTo>
                    <a:pt x="64018" y="141124"/>
                    <a:pt x="65995" y="141514"/>
                    <a:pt x="67972" y="141514"/>
                  </a:cubicBezTo>
                  <a:cubicBezTo>
                    <a:pt x="69913" y="141514"/>
                    <a:pt x="71848" y="141124"/>
                    <a:pt x="73700" y="140364"/>
                  </a:cubicBezTo>
                  <a:cubicBezTo>
                    <a:pt x="74322" y="140106"/>
                    <a:pt x="74914" y="139813"/>
                    <a:pt x="75489" y="139478"/>
                  </a:cubicBezTo>
                  <a:cubicBezTo>
                    <a:pt x="75820" y="139813"/>
                    <a:pt x="76172" y="140125"/>
                    <a:pt x="76520" y="140441"/>
                  </a:cubicBezTo>
                  <a:cubicBezTo>
                    <a:pt x="75065" y="142418"/>
                    <a:pt x="73070" y="143988"/>
                    <a:pt x="70722" y="144947"/>
                  </a:cubicBezTo>
                  <a:cubicBezTo>
                    <a:pt x="69063" y="145630"/>
                    <a:pt x="67308" y="145976"/>
                    <a:pt x="65534" y="145976"/>
                  </a:cubicBezTo>
                  <a:cubicBezTo>
                    <a:pt x="59940" y="145976"/>
                    <a:pt x="54938" y="142641"/>
                    <a:pt x="52810" y="137447"/>
                  </a:cubicBezTo>
                  <a:cubicBezTo>
                    <a:pt x="51870" y="135140"/>
                    <a:pt x="51613" y="132702"/>
                    <a:pt x="51942" y="130378"/>
                  </a:cubicBezTo>
                  <a:close/>
                  <a:moveTo>
                    <a:pt x="122149" y="130413"/>
                  </a:moveTo>
                  <a:lnTo>
                    <a:pt x="122149" y="130413"/>
                  </a:lnTo>
                  <a:cubicBezTo>
                    <a:pt x="122501" y="132816"/>
                    <a:pt x="122244" y="135326"/>
                    <a:pt x="121243" y="137710"/>
                  </a:cubicBezTo>
                  <a:cubicBezTo>
                    <a:pt x="119105" y="142820"/>
                    <a:pt x="114134" y="146144"/>
                    <a:pt x="108580" y="146144"/>
                  </a:cubicBezTo>
                  <a:cubicBezTo>
                    <a:pt x="106772" y="146144"/>
                    <a:pt x="104980" y="145779"/>
                    <a:pt x="103280" y="145072"/>
                  </a:cubicBezTo>
                  <a:cubicBezTo>
                    <a:pt x="101027" y="144114"/>
                    <a:pt x="99103" y="142598"/>
                    <a:pt x="97648" y="140700"/>
                  </a:cubicBezTo>
                  <a:cubicBezTo>
                    <a:pt x="98032" y="140382"/>
                    <a:pt x="98420" y="140053"/>
                    <a:pt x="98774" y="139699"/>
                  </a:cubicBezTo>
                  <a:cubicBezTo>
                    <a:pt x="99290" y="139981"/>
                    <a:pt x="99805" y="140238"/>
                    <a:pt x="100344" y="140477"/>
                  </a:cubicBezTo>
                  <a:cubicBezTo>
                    <a:pt x="102243" y="141268"/>
                    <a:pt x="104220" y="141640"/>
                    <a:pt x="106161" y="141640"/>
                  </a:cubicBezTo>
                  <a:cubicBezTo>
                    <a:pt x="112067" y="141640"/>
                    <a:pt x="117698" y="138148"/>
                    <a:pt x="120117" y="132373"/>
                  </a:cubicBezTo>
                  <a:cubicBezTo>
                    <a:pt x="120375" y="131743"/>
                    <a:pt x="120560" y="131115"/>
                    <a:pt x="120747" y="130485"/>
                  </a:cubicBezTo>
                  <a:cubicBezTo>
                    <a:pt x="121207" y="130485"/>
                    <a:pt x="121687" y="130468"/>
                    <a:pt x="122149" y="130413"/>
                  </a:cubicBezTo>
                  <a:close/>
                  <a:moveTo>
                    <a:pt x="48342" y="129581"/>
                  </a:moveTo>
                  <a:cubicBezTo>
                    <a:pt x="48804" y="129731"/>
                    <a:pt x="49288" y="129874"/>
                    <a:pt x="49768" y="129989"/>
                  </a:cubicBezTo>
                  <a:cubicBezTo>
                    <a:pt x="49379" y="132721"/>
                    <a:pt x="49672" y="135566"/>
                    <a:pt x="50780" y="138279"/>
                  </a:cubicBezTo>
                  <a:cubicBezTo>
                    <a:pt x="53255" y="144300"/>
                    <a:pt x="59035" y="148176"/>
                    <a:pt x="65534" y="148176"/>
                  </a:cubicBezTo>
                  <a:cubicBezTo>
                    <a:pt x="67601" y="148176"/>
                    <a:pt x="69631" y="147767"/>
                    <a:pt x="71555" y="146977"/>
                  </a:cubicBezTo>
                  <a:cubicBezTo>
                    <a:pt x="74286" y="145868"/>
                    <a:pt x="76598" y="144043"/>
                    <a:pt x="78293" y="141729"/>
                  </a:cubicBezTo>
                  <a:cubicBezTo>
                    <a:pt x="78718" y="141994"/>
                    <a:pt x="79144" y="142251"/>
                    <a:pt x="79570" y="142473"/>
                  </a:cubicBezTo>
                  <a:cubicBezTo>
                    <a:pt x="77706" y="145055"/>
                    <a:pt x="75155" y="147109"/>
                    <a:pt x="72130" y="148343"/>
                  </a:cubicBezTo>
                  <a:cubicBezTo>
                    <a:pt x="69976" y="149224"/>
                    <a:pt x="67747" y="149641"/>
                    <a:pt x="65553" y="149641"/>
                  </a:cubicBezTo>
                  <a:cubicBezTo>
                    <a:pt x="58697" y="149641"/>
                    <a:pt x="52187" y="145567"/>
                    <a:pt x="49432" y="138854"/>
                  </a:cubicBezTo>
                  <a:cubicBezTo>
                    <a:pt x="48181" y="135805"/>
                    <a:pt x="47863" y="132613"/>
                    <a:pt x="48342" y="129581"/>
                  </a:cubicBezTo>
                  <a:close/>
                  <a:moveTo>
                    <a:pt x="125749" y="129713"/>
                  </a:moveTo>
                  <a:lnTo>
                    <a:pt x="125749" y="129713"/>
                  </a:lnTo>
                  <a:cubicBezTo>
                    <a:pt x="126252" y="132799"/>
                    <a:pt x="125916" y="136045"/>
                    <a:pt x="124622" y="139130"/>
                  </a:cubicBezTo>
                  <a:cubicBezTo>
                    <a:pt x="122832" y="143413"/>
                    <a:pt x="119470" y="146738"/>
                    <a:pt x="115188" y="148511"/>
                  </a:cubicBezTo>
                  <a:cubicBezTo>
                    <a:pt x="113059" y="149379"/>
                    <a:pt x="110827" y="149814"/>
                    <a:pt x="108596" y="149814"/>
                  </a:cubicBezTo>
                  <a:cubicBezTo>
                    <a:pt x="106318" y="149814"/>
                    <a:pt x="104041" y="149361"/>
                    <a:pt x="101878" y="148456"/>
                  </a:cubicBezTo>
                  <a:cubicBezTo>
                    <a:pt x="98900" y="147198"/>
                    <a:pt x="96390" y="145185"/>
                    <a:pt x="94546" y="142658"/>
                  </a:cubicBezTo>
                  <a:cubicBezTo>
                    <a:pt x="94989" y="142437"/>
                    <a:pt x="95414" y="142197"/>
                    <a:pt x="95840" y="141933"/>
                  </a:cubicBezTo>
                  <a:cubicBezTo>
                    <a:pt x="97516" y="144209"/>
                    <a:pt x="99769" y="145976"/>
                    <a:pt x="102428" y="147109"/>
                  </a:cubicBezTo>
                  <a:cubicBezTo>
                    <a:pt x="104405" y="147917"/>
                    <a:pt x="106471" y="148343"/>
                    <a:pt x="108580" y="148343"/>
                  </a:cubicBezTo>
                  <a:cubicBezTo>
                    <a:pt x="115019" y="148343"/>
                    <a:pt x="120783" y="144503"/>
                    <a:pt x="123275" y="138555"/>
                  </a:cubicBezTo>
                  <a:cubicBezTo>
                    <a:pt x="124442" y="135787"/>
                    <a:pt x="124754" y="132870"/>
                    <a:pt x="124328" y="130078"/>
                  </a:cubicBezTo>
                  <a:cubicBezTo>
                    <a:pt x="124809" y="129989"/>
                    <a:pt x="125287" y="129857"/>
                    <a:pt x="125749" y="129713"/>
                  </a:cubicBezTo>
                  <a:close/>
                  <a:moveTo>
                    <a:pt x="42807" y="126352"/>
                  </a:moveTo>
                  <a:cubicBezTo>
                    <a:pt x="43855" y="127275"/>
                    <a:pt x="45018" y="128049"/>
                    <a:pt x="46276" y="128695"/>
                  </a:cubicBezTo>
                  <a:cubicBezTo>
                    <a:pt x="45707" y="131762"/>
                    <a:pt x="45851" y="134991"/>
                    <a:pt x="46833" y="138112"/>
                  </a:cubicBezTo>
                  <a:lnTo>
                    <a:pt x="38836" y="149966"/>
                  </a:lnTo>
                  <a:cubicBezTo>
                    <a:pt x="38782" y="150026"/>
                    <a:pt x="38757" y="150081"/>
                    <a:pt x="38721" y="150153"/>
                  </a:cubicBezTo>
                  <a:cubicBezTo>
                    <a:pt x="34864" y="147457"/>
                    <a:pt x="31245" y="144467"/>
                    <a:pt x="27903" y="141196"/>
                  </a:cubicBezTo>
                  <a:cubicBezTo>
                    <a:pt x="27957" y="141160"/>
                    <a:pt x="28011" y="141124"/>
                    <a:pt x="28071" y="141088"/>
                  </a:cubicBezTo>
                  <a:lnTo>
                    <a:pt x="42807" y="126352"/>
                  </a:lnTo>
                  <a:close/>
                  <a:moveTo>
                    <a:pt x="131696" y="126352"/>
                  </a:moveTo>
                  <a:lnTo>
                    <a:pt x="146432" y="141088"/>
                  </a:lnTo>
                  <a:cubicBezTo>
                    <a:pt x="146468" y="141124"/>
                    <a:pt x="146540" y="141160"/>
                    <a:pt x="146601" y="141196"/>
                  </a:cubicBezTo>
                  <a:cubicBezTo>
                    <a:pt x="143090" y="144610"/>
                    <a:pt x="139286" y="147750"/>
                    <a:pt x="135224" y="150523"/>
                  </a:cubicBezTo>
                  <a:cubicBezTo>
                    <a:pt x="135207" y="150469"/>
                    <a:pt x="135165" y="150391"/>
                    <a:pt x="135130" y="150338"/>
                  </a:cubicBezTo>
                  <a:lnTo>
                    <a:pt x="127209" y="138447"/>
                  </a:lnTo>
                  <a:cubicBezTo>
                    <a:pt x="128246" y="135273"/>
                    <a:pt x="128426" y="132002"/>
                    <a:pt x="127839" y="128881"/>
                  </a:cubicBezTo>
                  <a:cubicBezTo>
                    <a:pt x="129241" y="128215"/>
                    <a:pt x="130535" y="127366"/>
                    <a:pt x="131696" y="126352"/>
                  </a:cubicBezTo>
                  <a:close/>
                  <a:moveTo>
                    <a:pt x="47809" y="140604"/>
                  </a:moveTo>
                  <a:cubicBezTo>
                    <a:pt x="49785" y="144779"/>
                    <a:pt x="53069" y="147953"/>
                    <a:pt x="56968" y="149858"/>
                  </a:cubicBezTo>
                  <a:lnTo>
                    <a:pt x="53493" y="158149"/>
                  </a:lnTo>
                  <a:cubicBezTo>
                    <a:pt x="53457" y="158221"/>
                    <a:pt x="53440" y="158298"/>
                    <a:pt x="53440" y="158370"/>
                  </a:cubicBezTo>
                  <a:cubicBezTo>
                    <a:pt x="48900" y="156393"/>
                    <a:pt x="44574" y="154052"/>
                    <a:pt x="40495" y="151356"/>
                  </a:cubicBezTo>
                  <a:cubicBezTo>
                    <a:pt x="40549" y="151314"/>
                    <a:pt x="40609" y="151260"/>
                    <a:pt x="40645" y="151188"/>
                  </a:cubicBezTo>
                  <a:lnTo>
                    <a:pt x="47809" y="140604"/>
                  </a:lnTo>
                  <a:close/>
                  <a:moveTo>
                    <a:pt x="126210" y="140903"/>
                  </a:moveTo>
                  <a:lnTo>
                    <a:pt x="133284" y="151554"/>
                  </a:lnTo>
                  <a:cubicBezTo>
                    <a:pt x="133338" y="151613"/>
                    <a:pt x="133374" y="151668"/>
                    <a:pt x="133435" y="151721"/>
                  </a:cubicBezTo>
                  <a:cubicBezTo>
                    <a:pt x="129349" y="154381"/>
                    <a:pt x="125030" y="156687"/>
                    <a:pt x="120488" y="158628"/>
                  </a:cubicBezTo>
                  <a:cubicBezTo>
                    <a:pt x="120488" y="158538"/>
                    <a:pt x="120452" y="158461"/>
                    <a:pt x="120435" y="158389"/>
                  </a:cubicBezTo>
                  <a:lnTo>
                    <a:pt x="117015" y="150062"/>
                  </a:lnTo>
                  <a:cubicBezTo>
                    <a:pt x="121058" y="148140"/>
                    <a:pt x="124275" y="144947"/>
                    <a:pt x="126210" y="140903"/>
                  </a:cubicBezTo>
                  <a:close/>
                  <a:moveTo>
                    <a:pt x="53255" y="0"/>
                  </a:moveTo>
                  <a:cubicBezTo>
                    <a:pt x="21985" y="13280"/>
                    <a:pt x="1" y="44292"/>
                    <a:pt x="1" y="80354"/>
                  </a:cubicBezTo>
                  <a:cubicBezTo>
                    <a:pt x="1" y="116415"/>
                    <a:pt x="22003" y="147433"/>
                    <a:pt x="53285" y="160701"/>
                  </a:cubicBezTo>
                  <a:lnTo>
                    <a:pt x="59388" y="160701"/>
                  </a:lnTo>
                  <a:cubicBezTo>
                    <a:pt x="58041" y="160233"/>
                    <a:pt x="56711" y="159736"/>
                    <a:pt x="55398" y="159203"/>
                  </a:cubicBezTo>
                  <a:cubicBezTo>
                    <a:pt x="55453" y="159125"/>
                    <a:pt x="55489" y="159072"/>
                    <a:pt x="55525" y="159000"/>
                  </a:cubicBezTo>
                  <a:lnTo>
                    <a:pt x="58999" y="150709"/>
                  </a:lnTo>
                  <a:cubicBezTo>
                    <a:pt x="61084" y="151446"/>
                    <a:pt x="63300" y="151835"/>
                    <a:pt x="65552" y="151835"/>
                  </a:cubicBezTo>
                  <a:cubicBezTo>
                    <a:pt x="67679" y="151835"/>
                    <a:pt x="69854" y="151482"/>
                    <a:pt x="71961" y="150745"/>
                  </a:cubicBezTo>
                  <a:lnTo>
                    <a:pt x="71961" y="150745"/>
                  </a:lnTo>
                  <a:cubicBezTo>
                    <a:pt x="70932" y="155885"/>
                    <a:pt x="70321" y="158915"/>
                    <a:pt x="69962" y="160701"/>
                  </a:cubicBezTo>
                  <a:lnTo>
                    <a:pt x="72207" y="160701"/>
                  </a:lnTo>
                  <a:lnTo>
                    <a:pt x="74418" y="149691"/>
                  </a:lnTo>
                  <a:cubicBezTo>
                    <a:pt x="77353" y="148193"/>
                    <a:pt x="79827" y="146037"/>
                    <a:pt x="81654" y="143360"/>
                  </a:cubicBezTo>
                  <a:cubicBezTo>
                    <a:pt x="83116" y="143874"/>
                    <a:pt x="84632" y="144186"/>
                    <a:pt x="86141" y="144300"/>
                  </a:cubicBezTo>
                  <a:lnTo>
                    <a:pt x="86141" y="158574"/>
                  </a:lnTo>
                  <a:lnTo>
                    <a:pt x="86141" y="160701"/>
                  </a:lnTo>
                  <a:lnTo>
                    <a:pt x="88339" y="160701"/>
                  </a:lnTo>
                  <a:lnTo>
                    <a:pt x="88339" y="158574"/>
                  </a:lnTo>
                  <a:lnTo>
                    <a:pt x="88339" y="144300"/>
                  </a:lnTo>
                  <a:cubicBezTo>
                    <a:pt x="89741" y="144209"/>
                    <a:pt x="91113" y="143927"/>
                    <a:pt x="92437" y="143503"/>
                  </a:cubicBezTo>
                  <a:cubicBezTo>
                    <a:pt x="94251" y="146127"/>
                    <a:pt x="96666" y="148271"/>
                    <a:pt x="99529" y="149763"/>
                  </a:cubicBezTo>
                  <a:cubicBezTo>
                    <a:pt x="100595" y="155309"/>
                    <a:pt x="101237" y="158671"/>
                    <a:pt x="101626" y="160701"/>
                  </a:cubicBezTo>
                  <a:lnTo>
                    <a:pt x="103866" y="160701"/>
                  </a:lnTo>
                  <a:lnTo>
                    <a:pt x="101967" y="150853"/>
                  </a:lnTo>
                  <a:lnTo>
                    <a:pt x="101967" y="150853"/>
                  </a:lnTo>
                  <a:cubicBezTo>
                    <a:pt x="104129" y="151632"/>
                    <a:pt x="106346" y="152014"/>
                    <a:pt x="108580" y="152014"/>
                  </a:cubicBezTo>
                  <a:cubicBezTo>
                    <a:pt x="110737" y="152014"/>
                    <a:pt x="112899" y="151649"/>
                    <a:pt x="114984" y="150930"/>
                  </a:cubicBezTo>
                  <a:lnTo>
                    <a:pt x="118404" y="159221"/>
                  </a:lnTo>
                  <a:cubicBezTo>
                    <a:pt x="118422" y="159293"/>
                    <a:pt x="118476" y="159365"/>
                    <a:pt x="118512" y="159443"/>
                  </a:cubicBezTo>
                  <a:cubicBezTo>
                    <a:pt x="117392" y="159886"/>
                    <a:pt x="116266" y="160305"/>
                    <a:pt x="115122" y="160701"/>
                  </a:cubicBezTo>
                  <a:lnTo>
                    <a:pt x="121220" y="160701"/>
                  </a:lnTo>
                  <a:cubicBezTo>
                    <a:pt x="152501" y="147433"/>
                    <a:pt x="174497" y="116415"/>
                    <a:pt x="174497" y="80354"/>
                  </a:cubicBezTo>
                  <a:cubicBezTo>
                    <a:pt x="174497" y="44292"/>
                    <a:pt x="152512" y="13280"/>
                    <a:pt x="121250" y="0"/>
                  </a:cubicBezTo>
                  <a:lnTo>
                    <a:pt x="115116" y="0"/>
                  </a:lnTo>
                  <a:cubicBezTo>
                    <a:pt x="116451" y="467"/>
                    <a:pt x="117775" y="965"/>
                    <a:pt x="119087" y="1485"/>
                  </a:cubicBezTo>
                  <a:cubicBezTo>
                    <a:pt x="119028" y="1563"/>
                    <a:pt x="118992" y="1635"/>
                    <a:pt x="118973" y="1707"/>
                  </a:cubicBezTo>
                  <a:lnTo>
                    <a:pt x="115505" y="9981"/>
                  </a:lnTo>
                  <a:cubicBezTo>
                    <a:pt x="113381" y="9228"/>
                    <a:pt x="111171" y="8850"/>
                    <a:pt x="108960" y="8850"/>
                  </a:cubicBezTo>
                  <a:cubicBezTo>
                    <a:pt x="106789" y="8850"/>
                    <a:pt x="104617" y="9214"/>
                    <a:pt x="102525" y="9945"/>
                  </a:cubicBezTo>
                  <a:cubicBezTo>
                    <a:pt x="103554" y="4811"/>
                    <a:pt x="104159" y="1786"/>
                    <a:pt x="104519" y="0"/>
                  </a:cubicBezTo>
                  <a:lnTo>
                    <a:pt x="102285" y="0"/>
                  </a:lnTo>
                  <a:lnTo>
                    <a:pt x="100068" y="10998"/>
                  </a:lnTo>
                  <a:cubicBezTo>
                    <a:pt x="97090" y="12514"/>
                    <a:pt x="94654" y="14712"/>
                    <a:pt x="92844" y="17330"/>
                  </a:cubicBezTo>
                  <a:cubicBezTo>
                    <a:pt x="91425" y="16815"/>
                    <a:pt x="89909" y="16503"/>
                    <a:pt x="88339" y="16390"/>
                  </a:cubicBezTo>
                  <a:lnTo>
                    <a:pt x="88339" y="2115"/>
                  </a:lnTo>
                  <a:lnTo>
                    <a:pt x="88339" y="0"/>
                  </a:lnTo>
                  <a:lnTo>
                    <a:pt x="86141" y="0"/>
                  </a:lnTo>
                  <a:lnTo>
                    <a:pt x="86141" y="2115"/>
                  </a:lnTo>
                  <a:lnTo>
                    <a:pt x="86141" y="16390"/>
                  </a:lnTo>
                  <a:cubicBezTo>
                    <a:pt x="84739" y="16486"/>
                    <a:pt x="83355" y="16761"/>
                    <a:pt x="82044" y="17186"/>
                  </a:cubicBezTo>
                  <a:cubicBezTo>
                    <a:pt x="80234" y="14562"/>
                    <a:pt x="77833" y="12417"/>
                    <a:pt x="74969" y="10926"/>
                  </a:cubicBezTo>
                  <a:cubicBezTo>
                    <a:pt x="73897" y="5386"/>
                    <a:pt x="73250" y="2030"/>
                    <a:pt x="72860" y="0"/>
                  </a:cubicBezTo>
                  <a:lnTo>
                    <a:pt x="70620" y="0"/>
                  </a:lnTo>
                  <a:lnTo>
                    <a:pt x="72514" y="9854"/>
                  </a:lnTo>
                  <a:cubicBezTo>
                    <a:pt x="70345" y="9069"/>
                    <a:pt x="68116" y="8695"/>
                    <a:pt x="65919" y="8695"/>
                  </a:cubicBezTo>
                  <a:cubicBezTo>
                    <a:pt x="63723" y="8695"/>
                    <a:pt x="61557" y="9069"/>
                    <a:pt x="59514" y="9782"/>
                  </a:cubicBezTo>
                  <a:lnTo>
                    <a:pt x="56100" y="1468"/>
                  </a:lnTo>
                  <a:cubicBezTo>
                    <a:pt x="56064" y="1396"/>
                    <a:pt x="56028" y="1324"/>
                    <a:pt x="55967" y="1264"/>
                  </a:cubicBezTo>
                  <a:cubicBezTo>
                    <a:pt x="57087" y="821"/>
                    <a:pt x="58220" y="401"/>
                    <a:pt x="59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3011300" y="2058775"/>
              <a:ext cx="1596300" cy="1596875"/>
            </a:xfrm>
            <a:custGeom>
              <a:avLst/>
              <a:gdLst/>
              <a:ahLst/>
              <a:cxnLst/>
              <a:rect l="l" t="t" r="r" b="b"/>
              <a:pathLst>
                <a:path w="63852" h="63875" extrusionOk="0">
                  <a:moveTo>
                    <a:pt x="30815" y="2235"/>
                  </a:moveTo>
                  <a:lnTo>
                    <a:pt x="30815" y="22141"/>
                  </a:lnTo>
                  <a:cubicBezTo>
                    <a:pt x="30282" y="22194"/>
                    <a:pt x="29748" y="22308"/>
                    <a:pt x="29228" y="22458"/>
                  </a:cubicBezTo>
                  <a:lnTo>
                    <a:pt x="21673" y="4026"/>
                  </a:lnTo>
                  <a:cubicBezTo>
                    <a:pt x="24537" y="2978"/>
                    <a:pt x="27622" y="2348"/>
                    <a:pt x="30815" y="2235"/>
                  </a:cubicBezTo>
                  <a:close/>
                  <a:moveTo>
                    <a:pt x="33013" y="2235"/>
                  </a:moveTo>
                  <a:cubicBezTo>
                    <a:pt x="36301" y="2367"/>
                    <a:pt x="39441" y="3014"/>
                    <a:pt x="42375" y="4121"/>
                  </a:cubicBezTo>
                  <a:lnTo>
                    <a:pt x="34697" y="22476"/>
                  </a:lnTo>
                  <a:cubicBezTo>
                    <a:pt x="34158" y="22326"/>
                    <a:pt x="33588" y="22194"/>
                    <a:pt x="33013" y="22141"/>
                  </a:cubicBezTo>
                  <a:lnTo>
                    <a:pt x="33013" y="2235"/>
                  </a:lnTo>
                  <a:close/>
                  <a:moveTo>
                    <a:pt x="19643" y="4876"/>
                  </a:moveTo>
                  <a:lnTo>
                    <a:pt x="27179" y="23285"/>
                  </a:lnTo>
                  <a:cubicBezTo>
                    <a:pt x="26682" y="23565"/>
                    <a:pt x="26220" y="23877"/>
                    <a:pt x="25778" y="24248"/>
                  </a:cubicBezTo>
                  <a:lnTo>
                    <a:pt x="11706" y="10178"/>
                  </a:lnTo>
                  <a:cubicBezTo>
                    <a:pt x="14030" y="7997"/>
                    <a:pt x="16707" y="6206"/>
                    <a:pt x="19643" y="4876"/>
                  </a:cubicBezTo>
                  <a:close/>
                  <a:moveTo>
                    <a:pt x="44407" y="4966"/>
                  </a:moveTo>
                  <a:cubicBezTo>
                    <a:pt x="47252" y="6296"/>
                    <a:pt x="49851" y="8052"/>
                    <a:pt x="52146" y="10178"/>
                  </a:cubicBezTo>
                  <a:lnTo>
                    <a:pt x="38075" y="24248"/>
                  </a:lnTo>
                  <a:cubicBezTo>
                    <a:pt x="37650" y="23896"/>
                    <a:pt x="37188" y="23601"/>
                    <a:pt x="36727" y="23327"/>
                  </a:cubicBezTo>
                  <a:lnTo>
                    <a:pt x="44407" y="4966"/>
                  </a:lnTo>
                  <a:close/>
                  <a:moveTo>
                    <a:pt x="10154" y="11729"/>
                  </a:moveTo>
                  <a:lnTo>
                    <a:pt x="24225" y="25801"/>
                  </a:lnTo>
                  <a:cubicBezTo>
                    <a:pt x="23873" y="26219"/>
                    <a:pt x="23578" y="26664"/>
                    <a:pt x="23303" y="27148"/>
                  </a:cubicBezTo>
                  <a:lnTo>
                    <a:pt x="4949" y="19462"/>
                  </a:lnTo>
                  <a:cubicBezTo>
                    <a:pt x="6279" y="16600"/>
                    <a:pt x="8028" y="13999"/>
                    <a:pt x="10154" y="11729"/>
                  </a:cubicBezTo>
                  <a:close/>
                  <a:moveTo>
                    <a:pt x="53697" y="11729"/>
                  </a:moveTo>
                  <a:cubicBezTo>
                    <a:pt x="55853" y="14054"/>
                    <a:pt x="57645" y="16731"/>
                    <a:pt x="58975" y="19648"/>
                  </a:cubicBezTo>
                  <a:lnTo>
                    <a:pt x="40567" y="27203"/>
                  </a:lnTo>
                  <a:cubicBezTo>
                    <a:pt x="40291" y="26705"/>
                    <a:pt x="39974" y="26244"/>
                    <a:pt x="39627" y="25801"/>
                  </a:cubicBezTo>
                  <a:lnTo>
                    <a:pt x="53697" y="11729"/>
                  </a:lnTo>
                  <a:close/>
                  <a:moveTo>
                    <a:pt x="4098" y="21494"/>
                  </a:moveTo>
                  <a:lnTo>
                    <a:pt x="22452" y="29180"/>
                  </a:lnTo>
                  <a:cubicBezTo>
                    <a:pt x="22303" y="29712"/>
                    <a:pt x="22195" y="30269"/>
                    <a:pt x="22117" y="30839"/>
                  </a:cubicBezTo>
                  <a:lnTo>
                    <a:pt x="2211" y="30839"/>
                  </a:lnTo>
                  <a:cubicBezTo>
                    <a:pt x="2344" y="27549"/>
                    <a:pt x="2991" y="24411"/>
                    <a:pt x="4098" y="21494"/>
                  </a:cubicBezTo>
                  <a:close/>
                  <a:moveTo>
                    <a:pt x="59826" y="21679"/>
                  </a:moveTo>
                  <a:cubicBezTo>
                    <a:pt x="60880" y="24560"/>
                    <a:pt x="61509" y="27646"/>
                    <a:pt x="61617" y="30839"/>
                  </a:cubicBezTo>
                  <a:lnTo>
                    <a:pt x="41728" y="30839"/>
                  </a:lnTo>
                  <a:cubicBezTo>
                    <a:pt x="41657" y="30287"/>
                    <a:pt x="41543" y="29766"/>
                    <a:pt x="41399" y="29251"/>
                  </a:cubicBezTo>
                  <a:lnTo>
                    <a:pt x="59826" y="21679"/>
                  </a:lnTo>
                  <a:close/>
                  <a:moveTo>
                    <a:pt x="31924" y="24284"/>
                  </a:moveTo>
                  <a:cubicBezTo>
                    <a:pt x="36152" y="24284"/>
                    <a:pt x="39591" y="27717"/>
                    <a:pt x="39591" y="31947"/>
                  </a:cubicBezTo>
                  <a:cubicBezTo>
                    <a:pt x="39591" y="36175"/>
                    <a:pt x="36152" y="39608"/>
                    <a:pt x="31924" y="39608"/>
                  </a:cubicBezTo>
                  <a:cubicBezTo>
                    <a:pt x="27694" y="39608"/>
                    <a:pt x="24261" y="36175"/>
                    <a:pt x="24261" y="31947"/>
                  </a:cubicBezTo>
                  <a:cubicBezTo>
                    <a:pt x="24261" y="27717"/>
                    <a:pt x="27694" y="24284"/>
                    <a:pt x="31924" y="24284"/>
                  </a:cubicBezTo>
                  <a:close/>
                  <a:moveTo>
                    <a:pt x="22117" y="33037"/>
                  </a:moveTo>
                  <a:cubicBezTo>
                    <a:pt x="22176" y="33587"/>
                    <a:pt x="22284" y="34127"/>
                    <a:pt x="22435" y="34643"/>
                  </a:cubicBezTo>
                  <a:lnTo>
                    <a:pt x="4003" y="42196"/>
                  </a:lnTo>
                  <a:cubicBezTo>
                    <a:pt x="2955" y="39315"/>
                    <a:pt x="2344" y="36247"/>
                    <a:pt x="2211" y="33037"/>
                  </a:cubicBezTo>
                  <a:close/>
                  <a:moveTo>
                    <a:pt x="61617" y="33037"/>
                  </a:moveTo>
                  <a:cubicBezTo>
                    <a:pt x="61509" y="36325"/>
                    <a:pt x="60862" y="39465"/>
                    <a:pt x="59754" y="42399"/>
                  </a:cubicBezTo>
                  <a:lnTo>
                    <a:pt x="41382" y="34715"/>
                  </a:lnTo>
                  <a:cubicBezTo>
                    <a:pt x="41543" y="34163"/>
                    <a:pt x="41657" y="33612"/>
                    <a:pt x="41728" y="33037"/>
                  </a:cubicBezTo>
                  <a:close/>
                  <a:moveTo>
                    <a:pt x="23267" y="36673"/>
                  </a:moveTo>
                  <a:cubicBezTo>
                    <a:pt x="23542" y="37170"/>
                    <a:pt x="23873" y="37655"/>
                    <a:pt x="24225" y="38099"/>
                  </a:cubicBezTo>
                  <a:lnTo>
                    <a:pt x="10154" y="52163"/>
                  </a:lnTo>
                  <a:cubicBezTo>
                    <a:pt x="7992" y="49822"/>
                    <a:pt x="6182" y="47143"/>
                    <a:pt x="4852" y="44226"/>
                  </a:cubicBezTo>
                  <a:lnTo>
                    <a:pt x="23267" y="36673"/>
                  </a:lnTo>
                  <a:close/>
                  <a:moveTo>
                    <a:pt x="40531" y="36727"/>
                  </a:moveTo>
                  <a:lnTo>
                    <a:pt x="58903" y="44430"/>
                  </a:lnTo>
                  <a:cubicBezTo>
                    <a:pt x="57573" y="47275"/>
                    <a:pt x="55800" y="49875"/>
                    <a:pt x="53697" y="52163"/>
                  </a:cubicBezTo>
                  <a:lnTo>
                    <a:pt x="39627" y="38099"/>
                  </a:lnTo>
                  <a:cubicBezTo>
                    <a:pt x="39956" y="37673"/>
                    <a:pt x="40274" y="37212"/>
                    <a:pt x="40531" y="36727"/>
                  </a:cubicBezTo>
                  <a:close/>
                  <a:moveTo>
                    <a:pt x="25778" y="39650"/>
                  </a:moveTo>
                  <a:cubicBezTo>
                    <a:pt x="26202" y="39979"/>
                    <a:pt x="26646" y="40291"/>
                    <a:pt x="27125" y="40554"/>
                  </a:cubicBezTo>
                  <a:lnTo>
                    <a:pt x="19439" y="58909"/>
                  </a:lnTo>
                  <a:cubicBezTo>
                    <a:pt x="16582" y="57596"/>
                    <a:pt x="13976" y="55824"/>
                    <a:pt x="11706" y="53715"/>
                  </a:cubicBezTo>
                  <a:lnTo>
                    <a:pt x="25778" y="39650"/>
                  </a:lnTo>
                  <a:close/>
                  <a:moveTo>
                    <a:pt x="38075" y="39650"/>
                  </a:moveTo>
                  <a:lnTo>
                    <a:pt x="52146" y="53715"/>
                  </a:lnTo>
                  <a:cubicBezTo>
                    <a:pt x="49815" y="55877"/>
                    <a:pt x="47138" y="57668"/>
                    <a:pt x="44203" y="58998"/>
                  </a:cubicBezTo>
                  <a:lnTo>
                    <a:pt x="36649" y="40590"/>
                  </a:lnTo>
                  <a:cubicBezTo>
                    <a:pt x="37152" y="40309"/>
                    <a:pt x="37631" y="39998"/>
                    <a:pt x="38075" y="39650"/>
                  </a:cubicBezTo>
                  <a:close/>
                  <a:moveTo>
                    <a:pt x="29156" y="41400"/>
                  </a:moveTo>
                  <a:cubicBezTo>
                    <a:pt x="29688" y="41566"/>
                    <a:pt x="30246" y="41680"/>
                    <a:pt x="30815" y="41735"/>
                  </a:cubicBezTo>
                  <a:lnTo>
                    <a:pt x="30815" y="61641"/>
                  </a:lnTo>
                  <a:cubicBezTo>
                    <a:pt x="27550" y="61527"/>
                    <a:pt x="24393" y="60861"/>
                    <a:pt x="21476" y="59772"/>
                  </a:cubicBezTo>
                  <a:lnTo>
                    <a:pt x="29156" y="41400"/>
                  </a:lnTo>
                  <a:close/>
                  <a:moveTo>
                    <a:pt x="34619" y="41417"/>
                  </a:moveTo>
                  <a:lnTo>
                    <a:pt x="42173" y="59849"/>
                  </a:lnTo>
                  <a:cubicBezTo>
                    <a:pt x="39309" y="60903"/>
                    <a:pt x="36224" y="61527"/>
                    <a:pt x="33013" y="61641"/>
                  </a:cubicBezTo>
                  <a:lnTo>
                    <a:pt x="33013" y="41735"/>
                  </a:lnTo>
                  <a:cubicBezTo>
                    <a:pt x="33570" y="41680"/>
                    <a:pt x="34103" y="41566"/>
                    <a:pt x="34619" y="41417"/>
                  </a:cubicBezTo>
                  <a:close/>
                  <a:moveTo>
                    <a:pt x="31924" y="1"/>
                  </a:moveTo>
                  <a:cubicBezTo>
                    <a:pt x="14305" y="1"/>
                    <a:pt x="0" y="14329"/>
                    <a:pt x="0" y="31947"/>
                  </a:cubicBezTo>
                  <a:cubicBezTo>
                    <a:pt x="0" y="49545"/>
                    <a:pt x="14305" y="63875"/>
                    <a:pt x="31924" y="63875"/>
                  </a:cubicBezTo>
                  <a:cubicBezTo>
                    <a:pt x="49522" y="63875"/>
                    <a:pt x="63851" y="49545"/>
                    <a:pt x="63851" y="31947"/>
                  </a:cubicBezTo>
                  <a:cubicBezTo>
                    <a:pt x="63851" y="14329"/>
                    <a:pt x="49522" y="1"/>
                    <a:pt x="31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19"/>
          <p:cNvSpPr txBox="1">
            <a:spLocks noGrp="1"/>
          </p:cNvSpPr>
          <p:nvPr>
            <p:ph type="subTitle" idx="1"/>
          </p:nvPr>
        </p:nvSpPr>
        <p:spPr>
          <a:xfrm>
            <a:off x="1099500" y="3374725"/>
            <a:ext cx="6945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ctrTitle"/>
          </p:nvPr>
        </p:nvSpPr>
        <p:spPr>
          <a:xfrm>
            <a:off x="1099425" y="1805775"/>
            <a:ext cx="6945000" cy="16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8"/>
          <p:cNvGrpSpPr/>
          <p:nvPr/>
        </p:nvGrpSpPr>
        <p:grpSpPr>
          <a:xfrm>
            <a:off x="2006284" y="-10"/>
            <a:ext cx="7137713" cy="5143510"/>
            <a:chOff x="2006284" y="-10"/>
            <a:chExt cx="7137713" cy="5143510"/>
          </a:xfrm>
        </p:grpSpPr>
        <p:sp>
          <p:nvSpPr>
            <p:cNvPr id="193" name="Google Shape;193;p28"/>
            <p:cNvSpPr/>
            <p:nvPr/>
          </p:nvSpPr>
          <p:spPr>
            <a:xfrm rot="10800000" flipH="1">
              <a:off x="4566297" y="-10"/>
              <a:ext cx="4577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194;p28"/>
            <p:cNvGrpSpPr/>
            <p:nvPr/>
          </p:nvGrpSpPr>
          <p:grpSpPr>
            <a:xfrm flipH="1">
              <a:off x="2006284" y="29"/>
              <a:ext cx="2619227" cy="5143471"/>
              <a:chOff x="4474090" y="29"/>
              <a:chExt cx="2619227" cy="5143471"/>
            </a:xfrm>
          </p:grpSpPr>
          <p:sp>
            <p:nvSpPr>
              <p:cNvPr id="195" name="Google Shape;195;p28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72" extrusionOk="0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8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070" extrusionOk="0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8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8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8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1" extrusionOk="0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8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69" extrusionOk="0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8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69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8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8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8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8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33" extrusionOk="0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8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34" extrusionOk="0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8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4" extrusionOk="0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8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033" extrusionOk="0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8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8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70" extrusionOk="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8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1" extrusionOk="0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8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8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8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0" extrusionOk="0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8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8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7" extrusionOk="0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8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1" extrusionOk="0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8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8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0" extrusionOk="0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8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067" extrusionOk="0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8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8" extrusionOk="0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8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8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66" extrusionOk="0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8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7647" extrusionOk="0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8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7643" extrusionOk="0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8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7647" extrusionOk="0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8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avLst/>
                <a:gdLst/>
                <a:ahLst/>
                <a:cxnLst/>
                <a:rect l="l" t="t" r="r" b="b"/>
                <a:pathLst>
                  <a:path w="8259" h="7646" extrusionOk="0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8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8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0" extrusionOk="0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8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8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353" extrusionOk="0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8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7218" h="74589" extrusionOk="0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8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avLst/>
                <a:gdLst/>
                <a:ahLst/>
                <a:cxnLst/>
                <a:rect l="l" t="t" r="r" b="b"/>
                <a:pathLst>
                  <a:path w="35476" h="71103" extrusionOk="0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28"/>
            <p:cNvGrpSpPr/>
            <p:nvPr/>
          </p:nvGrpSpPr>
          <p:grpSpPr>
            <a:xfrm rot="10800000" flipH="1">
              <a:off x="4492306" y="29"/>
              <a:ext cx="2619227" cy="5143471"/>
              <a:chOff x="4474090" y="29"/>
              <a:chExt cx="2619227" cy="5143471"/>
            </a:xfrm>
          </p:grpSpPr>
          <p:sp>
            <p:nvSpPr>
              <p:cNvPr id="235" name="Google Shape;235;p28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72" extrusionOk="0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8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070" extrusionOk="0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8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8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1" extrusionOk="0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69" extrusionOk="0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69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8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33" extrusionOk="0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8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34" extrusionOk="0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4" extrusionOk="0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8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033" extrusionOk="0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8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8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70" extrusionOk="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8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1" extrusionOk="0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8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8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8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0" extrusionOk="0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8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8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7" extrusionOk="0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8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1" extrusionOk="0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8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8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0" extrusionOk="0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8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067" extrusionOk="0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8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8" extrusionOk="0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8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8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66" extrusionOk="0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8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7647" extrusionOk="0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8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7643" extrusionOk="0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8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7647" extrusionOk="0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8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avLst/>
                <a:gdLst/>
                <a:ahLst/>
                <a:cxnLst/>
                <a:rect l="l" t="t" r="r" b="b"/>
                <a:pathLst>
                  <a:path w="8259" h="7646" extrusionOk="0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8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8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0" extrusionOk="0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8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8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353" extrusionOk="0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8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7218" h="74589" extrusionOk="0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28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avLst/>
                <a:gdLst/>
                <a:ahLst/>
                <a:cxnLst/>
                <a:rect l="l" t="t" r="r" b="b"/>
                <a:pathLst>
                  <a:path w="35476" h="71103" extrusionOk="0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4" name="Google Shape;274;p28"/>
          <p:cNvSpPr txBox="1">
            <a:spLocks noGrp="1"/>
          </p:cNvSpPr>
          <p:nvPr>
            <p:ph type="title"/>
          </p:nvPr>
        </p:nvSpPr>
        <p:spPr>
          <a:xfrm>
            <a:off x="2375850" y="1948825"/>
            <a:ext cx="6044100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800">
                <a:solidFill>
                  <a:schemeClr val="accen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subTitle" idx="1"/>
          </p:nvPr>
        </p:nvSpPr>
        <p:spPr>
          <a:xfrm>
            <a:off x="2375850" y="3882400"/>
            <a:ext cx="6044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title" idx="2"/>
          </p:nvPr>
        </p:nvSpPr>
        <p:spPr>
          <a:xfrm>
            <a:off x="5118450" y="730150"/>
            <a:ext cx="33015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9"/>
          <p:cNvGrpSpPr/>
          <p:nvPr/>
        </p:nvGrpSpPr>
        <p:grpSpPr>
          <a:xfrm>
            <a:off x="9" y="-10"/>
            <a:ext cx="7137713" cy="5143510"/>
            <a:chOff x="9" y="-10"/>
            <a:chExt cx="7137713" cy="5143510"/>
          </a:xfrm>
        </p:grpSpPr>
        <p:sp>
          <p:nvSpPr>
            <p:cNvPr id="279" name="Google Shape;279;p29"/>
            <p:cNvSpPr/>
            <p:nvPr/>
          </p:nvSpPr>
          <p:spPr>
            <a:xfrm rot="10800000">
              <a:off x="9" y="-10"/>
              <a:ext cx="4577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29"/>
            <p:cNvGrpSpPr/>
            <p:nvPr/>
          </p:nvGrpSpPr>
          <p:grpSpPr>
            <a:xfrm rot="10800000">
              <a:off x="2032473" y="29"/>
              <a:ext cx="2619227" cy="5143471"/>
              <a:chOff x="4474090" y="29"/>
              <a:chExt cx="2619227" cy="5143471"/>
            </a:xfrm>
          </p:grpSpPr>
          <p:sp>
            <p:nvSpPr>
              <p:cNvPr id="281" name="Google Shape;281;p29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72" extrusionOk="0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070" extrusionOk="0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1" extrusionOk="0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69" extrusionOk="0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69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33" extrusionOk="0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34" extrusionOk="0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4" extrusionOk="0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033" extrusionOk="0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70" extrusionOk="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1" extrusionOk="0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0" extrusionOk="0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7" extrusionOk="0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1" extrusionOk="0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0" extrusionOk="0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067" extrusionOk="0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8" extrusionOk="0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66" extrusionOk="0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7647" extrusionOk="0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7643" extrusionOk="0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7647" extrusionOk="0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avLst/>
                <a:gdLst/>
                <a:ahLst/>
                <a:cxnLst/>
                <a:rect l="l" t="t" r="r" b="b"/>
                <a:pathLst>
                  <a:path w="8259" h="7646" extrusionOk="0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0" extrusionOk="0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353" extrusionOk="0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7218" h="74589" extrusionOk="0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avLst/>
                <a:gdLst/>
                <a:ahLst/>
                <a:cxnLst/>
                <a:rect l="l" t="t" r="r" b="b"/>
                <a:pathLst>
                  <a:path w="35476" h="71103" extrusionOk="0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" name="Google Shape;320;p29"/>
            <p:cNvGrpSpPr/>
            <p:nvPr/>
          </p:nvGrpSpPr>
          <p:grpSpPr>
            <a:xfrm>
              <a:off x="4518495" y="29"/>
              <a:ext cx="2619227" cy="5143471"/>
              <a:chOff x="4474090" y="29"/>
              <a:chExt cx="2619227" cy="5143471"/>
            </a:xfrm>
          </p:grpSpPr>
          <p:sp>
            <p:nvSpPr>
              <p:cNvPr id="321" name="Google Shape;321;p29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72" extrusionOk="0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070" extrusionOk="0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1" extrusionOk="0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69" extrusionOk="0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69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33" extrusionOk="0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34" extrusionOk="0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4" extrusionOk="0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033" extrusionOk="0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70" extrusionOk="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1" extrusionOk="0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0" extrusionOk="0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7" extrusionOk="0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1" extrusionOk="0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0" extrusionOk="0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067" extrusionOk="0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8" extrusionOk="0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66" extrusionOk="0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7647" extrusionOk="0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7643" extrusionOk="0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7647" extrusionOk="0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avLst/>
                <a:gdLst/>
                <a:ahLst/>
                <a:cxnLst/>
                <a:rect l="l" t="t" r="r" b="b"/>
                <a:pathLst>
                  <a:path w="8259" h="7646" extrusionOk="0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0" extrusionOk="0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353" extrusionOk="0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7218" h="74589" extrusionOk="0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avLst/>
                <a:gdLst/>
                <a:ahLst/>
                <a:cxnLst/>
                <a:rect l="l" t="t" r="r" b="b"/>
                <a:pathLst>
                  <a:path w="35476" h="71103" extrusionOk="0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1549875" y="1948825"/>
            <a:ext cx="6044100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549875" y="3882400"/>
            <a:ext cx="6044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29"/>
          <p:cNvSpPr txBox="1">
            <a:spLocks noGrp="1"/>
          </p:cNvSpPr>
          <p:nvPr>
            <p:ph type="title" idx="2"/>
          </p:nvPr>
        </p:nvSpPr>
        <p:spPr>
          <a:xfrm>
            <a:off x="2921175" y="730150"/>
            <a:ext cx="33015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30"/>
          <p:cNvGrpSpPr/>
          <p:nvPr/>
        </p:nvGrpSpPr>
        <p:grpSpPr>
          <a:xfrm flipH="1">
            <a:off x="12" y="3320937"/>
            <a:ext cx="1843456" cy="1838483"/>
            <a:chOff x="6856500" y="2878330"/>
            <a:chExt cx="2291716" cy="2285534"/>
          </a:xfrm>
        </p:grpSpPr>
        <p:sp>
          <p:nvSpPr>
            <p:cNvPr id="365" name="Google Shape;365;p30"/>
            <p:cNvSpPr/>
            <p:nvPr/>
          </p:nvSpPr>
          <p:spPr>
            <a:xfrm>
              <a:off x="7408131" y="3425510"/>
              <a:ext cx="1738572" cy="1717615"/>
            </a:xfrm>
            <a:custGeom>
              <a:avLst/>
              <a:gdLst/>
              <a:ahLst/>
              <a:cxnLst/>
              <a:rect l="l" t="t" r="r" b="b"/>
              <a:pathLst>
                <a:path w="28122" h="27783" extrusionOk="0">
                  <a:moveTo>
                    <a:pt x="15021" y="9854"/>
                  </a:moveTo>
                  <a:cubicBezTo>
                    <a:pt x="16356" y="9854"/>
                    <a:pt x="17511" y="10133"/>
                    <a:pt x="17876" y="10979"/>
                  </a:cubicBezTo>
                  <a:cubicBezTo>
                    <a:pt x="18861" y="13249"/>
                    <a:pt x="16963" y="15480"/>
                    <a:pt x="16747" y="15725"/>
                  </a:cubicBezTo>
                  <a:cubicBezTo>
                    <a:pt x="16404" y="15583"/>
                    <a:pt x="16028" y="15452"/>
                    <a:pt x="15624" y="15331"/>
                  </a:cubicBezTo>
                  <a:cubicBezTo>
                    <a:pt x="15591" y="15322"/>
                    <a:pt x="15556" y="15317"/>
                    <a:pt x="15521" y="15317"/>
                  </a:cubicBezTo>
                  <a:cubicBezTo>
                    <a:pt x="15440" y="15317"/>
                    <a:pt x="15360" y="15343"/>
                    <a:pt x="15295" y="15395"/>
                  </a:cubicBezTo>
                  <a:cubicBezTo>
                    <a:pt x="15199" y="15467"/>
                    <a:pt x="15147" y="15580"/>
                    <a:pt x="15150" y="15700"/>
                  </a:cubicBezTo>
                  <a:cubicBezTo>
                    <a:pt x="15150" y="15714"/>
                    <a:pt x="15175" y="16259"/>
                    <a:pt x="15448" y="17021"/>
                  </a:cubicBezTo>
                  <a:cubicBezTo>
                    <a:pt x="15128" y="17306"/>
                    <a:pt x="13772" y="18443"/>
                    <a:pt x="12371" y="18443"/>
                  </a:cubicBezTo>
                  <a:cubicBezTo>
                    <a:pt x="12311" y="18443"/>
                    <a:pt x="12250" y="18441"/>
                    <a:pt x="12190" y="18437"/>
                  </a:cubicBezTo>
                  <a:cubicBezTo>
                    <a:pt x="11489" y="18388"/>
                    <a:pt x="10876" y="18030"/>
                    <a:pt x="10363" y="17371"/>
                  </a:cubicBezTo>
                  <a:cubicBezTo>
                    <a:pt x="9417" y="16150"/>
                    <a:pt x="10100" y="12223"/>
                    <a:pt x="10500" y="10558"/>
                  </a:cubicBezTo>
                  <a:cubicBezTo>
                    <a:pt x="11569" y="10253"/>
                    <a:pt x="13424" y="9854"/>
                    <a:pt x="15021" y="9854"/>
                  </a:cubicBezTo>
                  <a:close/>
                  <a:moveTo>
                    <a:pt x="15972" y="16220"/>
                  </a:moveTo>
                  <a:lnTo>
                    <a:pt x="15972" y="16220"/>
                  </a:lnTo>
                  <a:cubicBezTo>
                    <a:pt x="19275" y="17374"/>
                    <a:pt x="19913" y="19453"/>
                    <a:pt x="20030" y="20399"/>
                  </a:cubicBezTo>
                  <a:cubicBezTo>
                    <a:pt x="16999" y="19305"/>
                    <a:pt x="16188" y="17212"/>
                    <a:pt x="15972" y="16220"/>
                  </a:cubicBezTo>
                  <a:close/>
                  <a:moveTo>
                    <a:pt x="14777" y="7940"/>
                  </a:moveTo>
                  <a:cubicBezTo>
                    <a:pt x="16941" y="7940"/>
                    <a:pt x="18994" y="8377"/>
                    <a:pt x="19687" y="9871"/>
                  </a:cubicBezTo>
                  <a:cubicBezTo>
                    <a:pt x="21117" y="12959"/>
                    <a:pt x="19099" y="15852"/>
                    <a:pt x="18450" y="16660"/>
                  </a:cubicBezTo>
                  <a:cubicBezTo>
                    <a:pt x="18153" y="16447"/>
                    <a:pt x="17820" y="16238"/>
                    <a:pt x="17448" y="16047"/>
                  </a:cubicBezTo>
                  <a:cubicBezTo>
                    <a:pt x="18008" y="15364"/>
                    <a:pt x="19609" y="13108"/>
                    <a:pt x="18561" y="10686"/>
                  </a:cubicBezTo>
                  <a:cubicBezTo>
                    <a:pt x="18032" y="9468"/>
                    <a:pt x="16561" y="9103"/>
                    <a:pt x="14985" y="9103"/>
                  </a:cubicBezTo>
                  <a:cubicBezTo>
                    <a:pt x="12843" y="9103"/>
                    <a:pt x="10509" y="9778"/>
                    <a:pt x="10086" y="9907"/>
                  </a:cubicBezTo>
                  <a:cubicBezTo>
                    <a:pt x="9959" y="9946"/>
                    <a:pt x="9866" y="10044"/>
                    <a:pt x="9832" y="10168"/>
                  </a:cubicBezTo>
                  <a:cubicBezTo>
                    <a:pt x="9683" y="10763"/>
                    <a:pt x="8390" y="16036"/>
                    <a:pt x="9778" y="17825"/>
                  </a:cubicBezTo>
                  <a:cubicBezTo>
                    <a:pt x="10423" y="18657"/>
                    <a:pt x="11219" y="19113"/>
                    <a:pt x="12136" y="19177"/>
                  </a:cubicBezTo>
                  <a:cubicBezTo>
                    <a:pt x="12215" y="19180"/>
                    <a:pt x="12289" y="19185"/>
                    <a:pt x="12363" y="19185"/>
                  </a:cubicBezTo>
                  <a:cubicBezTo>
                    <a:pt x="13836" y="19185"/>
                    <a:pt x="15186" y="18207"/>
                    <a:pt x="15752" y="17736"/>
                  </a:cubicBezTo>
                  <a:cubicBezTo>
                    <a:pt x="15918" y="18059"/>
                    <a:pt x="16124" y="18399"/>
                    <a:pt x="16389" y="18739"/>
                  </a:cubicBezTo>
                  <a:cubicBezTo>
                    <a:pt x="15831" y="19216"/>
                    <a:pt x="14055" y="20599"/>
                    <a:pt x="12133" y="20599"/>
                  </a:cubicBezTo>
                  <a:cubicBezTo>
                    <a:pt x="12045" y="20599"/>
                    <a:pt x="11956" y="20596"/>
                    <a:pt x="11868" y="20590"/>
                  </a:cubicBezTo>
                  <a:cubicBezTo>
                    <a:pt x="10731" y="20512"/>
                    <a:pt x="9722" y="19928"/>
                    <a:pt x="8868" y="18848"/>
                  </a:cubicBezTo>
                  <a:cubicBezTo>
                    <a:pt x="7176" y="16709"/>
                    <a:pt x="8408" y="10059"/>
                    <a:pt x="8673" y="8752"/>
                  </a:cubicBezTo>
                  <a:cubicBezTo>
                    <a:pt x="9455" y="8562"/>
                    <a:pt x="12195" y="7940"/>
                    <a:pt x="14777" y="7940"/>
                  </a:cubicBezTo>
                  <a:close/>
                  <a:moveTo>
                    <a:pt x="24456" y="15519"/>
                  </a:moveTo>
                  <a:lnTo>
                    <a:pt x="24456" y="15519"/>
                  </a:lnTo>
                  <a:cubicBezTo>
                    <a:pt x="26878" y="16426"/>
                    <a:pt x="27353" y="18614"/>
                    <a:pt x="27374" y="18717"/>
                  </a:cubicBezTo>
                  <a:cubicBezTo>
                    <a:pt x="27374" y="18724"/>
                    <a:pt x="27378" y="18728"/>
                    <a:pt x="27378" y="18734"/>
                  </a:cubicBezTo>
                  <a:cubicBezTo>
                    <a:pt x="27222" y="19298"/>
                    <a:pt x="27115" y="19932"/>
                    <a:pt x="27087" y="20647"/>
                  </a:cubicBezTo>
                  <a:cubicBezTo>
                    <a:pt x="25129" y="19383"/>
                    <a:pt x="24595" y="16670"/>
                    <a:pt x="24456" y="15519"/>
                  </a:cubicBezTo>
                  <a:close/>
                  <a:moveTo>
                    <a:pt x="21103" y="17222"/>
                  </a:moveTo>
                  <a:lnTo>
                    <a:pt x="21103" y="17222"/>
                  </a:lnTo>
                  <a:cubicBezTo>
                    <a:pt x="23521" y="19754"/>
                    <a:pt x="23146" y="21893"/>
                    <a:pt x="22817" y="22789"/>
                  </a:cubicBezTo>
                  <a:cubicBezTo>
                    <a:pt x="20614" y="20434"/>
                    <a:pt x="20844" y="18203"/>
                    <a:pt x="21103" y="17222"/>
                  </a:cubicBezTo>
                  <a:close/>
                  <a:moveTo>
                    <a:pt x="18730" y="21040"/>
                  </a:moveTo>
                  <a:cubicBezTo>
                    <a:pt x="20085" y="21040"/>
                    <a:pt x="21014" y="21641"/>
                    <a:pt x="21071" y="21681"/>
                  </a:cubicBezTo>
                  <a:cubicBezTo>
                    <a:pt x="21078" y="21684"/>
                    <a:pt x="21081" y="21684"/>
                    <a:pt x="21085" y="21688"/>
                  </a:cubicBezTo>
                  <a:cubicBezTo>
                    <a:pt x="21372" y="22198"/>
                    <a:pt x="21748" y="22722"/>
                    <a:pt x="22229" y="23246"/>
                  </a:cubicBezTo>
                  <a:cubicBezTo>
                    <a:pt x="21925" y="23312"/>
                    <a:pt x="21621" y="23342"/>
                    <a:pt x="21320" y="23342"/>
                  </a:cubicBezTo>
                  <a:cubicBezTo>
                    <a:pt x="19366" y="23342"/>
                    <a:pt x="17535" y="22102"/>
                    <a:pt x="16744" y="21483"/>
                  </a:cubicBezTo>
                  <a:cubicBezTo>
                    <a:pt x="17463" y="21155"/>
                    <a:pt x="18137" y="21040"/>
                    <a:pt x="18730" y="21040"/>
                  </a:cubicBezTo>
                  <a:close/>
                  <a:moveTo>
                    <a:pt x="27736" y="1"/>
                  </a:moveTo>
                  <a:cubicBezTo>
                    <a:pt x="27667" y="1"/>
                    <a:pt x="27598" y="20"/>
                    <a:pt x="27537" y="58"/>
                  </a:cubicBezTo>
                  <a:cubicBezTo>
                    <a:pt x="27246" y="246"/>
                    <a:pt x="20401" y="4659"/>
                    <a:pt x="20012" y="8001"/>
                  </a:cubicBezTo>
                  <a:cubicBezTo>
                    <a:pt x="19973" y="8320"/>
                    <a:pt x="19959" y="8628"/>
                    <a:pt x="19966" y="8926"/>
                  </a:cubicBezTo>
                  <a:cubicBezTo>
                    <a:pt x="18906" y="7602"/>
                    <a:pt x="16816" y="7205"/>
                    <a:pt x="14691" y="7205"/>
                  </a:cubicBezTo>
                  <a:cubicBezTo>
                    <a:pt x="11628" y="7205"/>
                    <a:pt x="8491" y="8029"/>
                    <a:pt x="8259" y="8090"/>
                  </a:cubicBezTo>
                  <a:cubicBezTo>
                    <a:pt x="8124" y="8125"/>
                    <a:pt x="8026" y="8235"/>
                    <a:pt x="7993" y="8370"/>
                  </a:cubicBezTo>
                  <a:cubicBezTo>
                    <a:pt x="7919" y="8706"/>
                    <a:pt x="6198" y="16667"/>
                    <a:pt x="8287" y="19308"/>
                  </a:cubicBezTo>
                  <a:cubicBezTo>
                    <a:pt x="8485" y="19560"/>
                    <a:pt x="8694" y="19790"/>
                    <a:pt x="8907" y="19996"/>
                  </a:cubicBezTo>
                  <a:cubicBezTo>
                    <a:pt x="8790" y="19983"/>
                    <a:pt x="8672" y="19976"/>
                    <a:pt x="8554" y="19976"/>
                  </a:cubicBezTo>
                  <a:cubicBezTo>
                    <a:pt x="4537" y="19976"/>
                    <a:pt x="240" y="27343"/>
                    <a:pt x="40" y="27684"/>
                  </a:cubicBezTo>
                  <a:cubicBezTo>
                    <a:pt x="22" y="27715"/>
                    <a:pt x="12" y="27747"/>
                    <a:pt x="1" y="27782"/>
                  </a:cubicBezTo>
                  <a:lnTo>
                    <a:pt x="847" y="27782"/>
                  </a:lnTo>
                  <a:cubicBezTo>
                    <a:pt x="1660" y="26453"/>
                    <a:pt x="5361" y="20712"/>
                    <a:pt x="8536" y="20712"/>
                  </a:cubicBezTo>
                  <a:cubicBezTo>
                    <a:pt x="8822" y="20712"/>
                    <a:pt x="9103" y="20759"/>
                    <a:pt x="9378" y="20859"/>
                  </a:cubicBezTo>
                  <a:cubicBezTo>
                    <a:pt x="12576" y="22035"/>
                    <a:pt x="13192" y="25505"/>
                    <a:pt x="13305" y="26536"/>
                  </a:cubicBezTo>
                  <a:cubicBezTo>
                    <a:pt x="12944" y="26592"/>
                    <a:pt x="12565" y="26681"/>
                    <a:pt x="12161" y="26812"/>
                  </a:cubicBezTo>
                  <a:cubicBezTo>
                    <a:pt x="12076" y="25930"/>
                    <a:pt x="11613" y="23204"/>
                    <a:pt x="9158" y="22233"/>
                  </a:cubicBezTo>
                  <a:cubicBezTo>
                    <a:pt x="8902" y="22132"/>
                    <a:pt x="8642" y="22085"/>
                    <a:pt x="8382" y="22085"/>
                  </a:cubicBezTo>
                  <a:cubicBezTo>
                    <a:pt x="5693" y="22085"/>
                    <a:pt x="2947" y="27056"/>
                    <a:pt x="2614" y="27676"/>
                  </a:cubicBezTo>
                  <a:cubicBezTo>
                    <a:pt x="2597" y="27708"/>
                    <a:pt x="2586" y="27747"/>
                    <a:pt x="2579" y="27782"/>
                  </a:cubicBezTo>
                  <a:lnTo>
                    <a:pt x="3404" y="27782"/>
                  </a:lnTo>
                  <a:cubicBezTo>
                    <a:pt x="4329" y="26130"/>
                    <a:pt x="6579" y="22830"/>
                    <a:pt x="8384" y="22830"/>
                  </a:cubicBezTo>
                  <a:cubicBezTo>
                    <a:pt x="8556" y="22830"/>
                    <a:pt x="8723" y="22860"/>
                    <a:pt x="8886" y="22924"/>
                  </a:cubicBezTo>
                  <a:cubicBezTo>
                    <a:pt x="11184" y="23834"/>
                    <a:pt x="11422" y="26752"/>
                    <a:pt x="11439" y="27078"/>
                  </a:cubicBezTo>
                  <a:cubicBezTo>
                    <a:pt x="11095" y="27220"/>
                    <a:pt x="10738" y="27393"/>
                    <a:pt x="10370" y="27594"/>
                  </a:cubicBezTo>
                  <a:cubicBezTo>
                    <a:pt x="10296" y="27637"/>
                    <a:pt x="10235" y="27705"/>
                    <a:pt x="10203" y="27782"/>
                  </a:cubicBezTo>
                  <a:lnTo>
                    <a:pt x="11677" y="27782"/>
                  </a:lnTo>
                  <a:cubicBezTo>
                    <a:pt x="12711" y="27343"/>
                    <a:pt x="13603" y="27182"/>
                    <a:pt x="14355" y="27182"/>
                  </a:cubicBezTo>
                  <a:cubicBezTo>
                    <a:pt x="15378" y="27182"/>
                    <a:pt x="16141" y="27480"/>
                    <a:pt x="16652" y="27782"/>
                  </a:cubicBezTo>
                  <a:lnTo>
                    <a:pt x="20728" y="27782"/>
                  </a:lnTo>
                  <a:cubicBezTo>
                    <a:pt x="17505" y="27676"/>
                    <a:pt x="16092" y="25934"/>
                    <a:pt x="15578" y="25056"/>
                  </a:cubicBezTo>
                  <a:lnTo>
                    <a:pt x="15578" y="25056"/>
                  </a:lnTo>
                  <a:cubicBezTo>
                    <a:pt x="19081" y="25137"/>
                    <a:pt x="20328" y="26919"/>
                    <a:pt x="20728" y="27782"/>
                  </a:cubicBezTo>
                  <a:lnTo>
                    <a:pt x="21524" y="27782"/>
                  </a:lnTo>
                  <a:cubicBezTo>
                    <a:pt x="21183" y="26899"/>
                    <a:pt x="19807" y="24310"/>
                    <a:pt x="15324" y="24310"/>
                  </a:cubicBezTo>
                  <a:cubicBezTo>
                    <a:pt x="15210" y="24310"/>
                    <a:pt x="15095" y="24312"/>
                    <a:pt x="14977" y="24315"/>
                  </a:cubicBezTo>
                  <a:cubicBezTo>
                    <a:pt x="14859" y="24319"/>
                    <a:pt x="14750" y="24379"/>
                    <a:pt x="14683" y="24479"/>
                  </a:cubicBezTo>
                  <a:cubicBezTo>
                    <a:pt x="14615" y="24577"/>
                    <a:pt x="14598" y="24701"/>
                    <a:pt x="14637" y="24811"/>
                  </a:cubicBezTo>
                  <a:cubicBezTo>
                    <a:pt x="14644" y="24832"/>
                    <a:pt x="14995" y="25771"/>
                    <a:pt x="15979" y="26702"/>
                  </a:cubicBezTo>
                  <a:cubicBezTo>
                    <a:pt x="15511" y="26554"/>
                    <a:pt x="14962" y="26455"/>
                    <a:pt x="14333" y="26455"/>
                  </a:cubicBezTo>
                  <a:cubicBezTo>
                    <a:pt x="14239" y="26455"/>
                    <a:pt x="14143" y="26457"/>
                    <a:pt x="14045" y="26461"/>
                  </a:cubicBezTo>
                  <a:cubicBezTo>
                    <a:pt x="13953" y="25538"/>
                    <a:pt x="13525" y="22998"/>
                    <a:pt x="11581" y="21309"/>
                  </a:cubicBezTo>
                  <a:lnTo>
                    <a:pt x="11581" y="21309"/>
                  </a:lnTo>
                  <a:cubicBezTo>
                    <a:pt x="11662" y="21316"/>
                    <a:pt x="11740" y="21323"/>
                    <a:pt x="11821" y="21331"/>
                  </a:cubicBezTo>
                  <a:cubicBezTo>
                    <a:pt x="11927" y="21337"/>
                    <a:pt x="12030" y="21341"/>
                    <a:pt x="12133" y="21341"/>
                  </a:cubicBezTo>
                  <a:cubicBezTo>
                    <a:pt x="14328" y="21341"/>
                    <a:pt x="16255" y="19836"/>
                    <a:pt x="16878" y="19298"/>
                  </a:cubicBezTo>
                  <a:cubicBezTo>
                    <a:pt x="17232" y="19659"/>
                    <a:pt x="17657" y="20006"/>
                    <a:pt x="18171" y="20328"/>
                  </a:cubicBezTo>
                  <a:cubicBezTo>
                    <a:pt x="17473" y="20399"/>
                    <a:pt x="16701" y="20622"/>
                    <a:pt x="15894" y="21089"/>
                  </a:cubicBezTo>
                  <a:cubicBezTo>
                    <a:pt x="15791" y="21146"/>
                    <a:pt x="15724" y="21249"/>
                    <a:pt x="15709" y="21366"/>
                  </a:cubicBezTo>
                  <a:cubicBezTo>
                    <a:pt x="15699" y="21483"/>
                    <a:pt x="15742" y="21599"/>
                    <a:pt x="15827" y="21681"/>
                  </a:cubicBezTo>
                  <a:cubicBezTo>
                    <a:pt x="15951" y="21798"/>
                    <a:pt x="18437" y="24089"/>
                    <a:pt x="21301" y="24089"/>
                  </a:cubicBezTo>
                  <a:cubicBezTo>
                    <a:pt x="21879" y="24089"/>
                    <a:pt x="22466" y="23997"/>
                    <a:pt x="23057" y="23774"/>
                  </a:cubicBezTo>
                  <a:cubicBezTo>
                    <a:pt x="23142" y="23742"/>
                    <a:pt x="23209" y="23681"/>
                    <a:pt x="23252" y="23608"/>
                  </a:cubicBezTo>
                  <a:cubicBezTo>
                    <a:pt x="23401" y="23345"/>
                    <a:pt x="25185" y="20035"/>
                    <a:pt x="21202" y="16274"/>
                  </a:cubicBezTo>
                  <a:cubicBezTo>
                    <a:pt x="21130" y="16208"/>
                    <a:pt x="21038" y="16172"/>
                    <a:pt x="20943" y="16172"/>
                  </a:cubicBezTo>
                  <a:cubicBezTo>
                    <a:pt x="20921" y="16172"/>
                    <a:pt x="20899" y="16174"/>
                    <a:pt x="20877" y="16178"/>
                  </a:cubicBezTo>
                  <a:cubicBezTo>
                    <a:pt x="20759" y="16199"/>
                    <a:pt x="20664" y="16277"/>
                    <a:pt x="20611" y="16384"/>
                  </a:cubicBezTo>
                  <a:cubicBezTo>
                    <a:pt x="20604" y="16401"/>
                    <a:pt x="20186" y="17315"/>
                    <a:pt x="20225" y="18667"/>
                  </a:cubicBezTo>
                  <a:cubicBezTo>
                    <a:pt x="19963" y="18168"/>
                    <a:pt x="19580" y="17637"/>
                    <a:pt x="19028" y="17131"/>
                  </a:cubicBezTo>
                  <a:cubicBezTo>
                    <a:pt x="19615" y="16412"/>
                    <a:pt x="21106" y="14315"/>
                    <a:pt x="20926" y="11744"/>
                  </a:cubicBezTo>
                  <a:lnTo>
                    <a:pt x="20926" y="11744"/>
                  </a:lnTo>
                  <a:cubicBezTo>
                    <a:pt x="20979" y="11808"/>
                    <a:pt x="21029" y="11868"/>
                    <a:pt x="21081" y="11928"/>
                  </a:cubicBezTo>
                  <a:cubicBezTo>
                    <a:pt x="22615" y="13678"/>
                    <a:pt x="25236" y="14007"/>
                    <a:pt x="26096" y="14068"/>
                  </a:cubicBezTo>
                  <a:cubicBezTo>
                    <a:pt x="26089" y="14574"/>
                    <a:pt x="26146" y="15122"/>
                    <a:pt x="26280" y="15710"/>
                  </a:cubicBezTo>
                  <a:cubicBezTo>
                    <a:pt x="25734" y="15268"/>
                    <a:pt x="25033" y="14878"/>
                    <a:pt x="24131" y="14638"/>
                  </a:cubicBezTo>
                  <a:cubicBezTo>
                    <a:pt x="24099" y="14630"/>
                    <a:pt x="24068" y="14626"/>
                    <a:pt x="24036" y="14626"/>
                  </a:cubicBezTo>
                  <a:cubicBezTo>
                    <a:pt x="23953" y="14626"/>
                    <a:pt x="23872" y="14653"/>
                    <a:pt x="23804" y="14705"/>
                  </a:cubicBezTo>
                  <a:cubicBezTo>
                    <a:pt x="23713" y="14779"/>
                    <a:pt x="23663" y="14893"/>
                    <a:pt x="23667" y="15009"/>
                  </a:cubicBezTo>
                  <a:cubicBezTo>
                    <a:pt x="23673" y="15215"/>
                    <a:pt x="23868" y="20048"/>
                    <a:pt x="27297" y="21603"/>
                  </a:cubicBezTo>
                  <a:lnTo>
                    <a:pt x="27300" y="21603"/>
                  </a:lnTo>
                  <a:cubicBezTo>
                    <a:pt x="27303" y="21607"/>
                    <a:pt x="27307" y="21607"/>
                    <a:pt x="27310" y="21607"/>
                  </a:cubicBezTo>
                  <a:cubicBezTo>
                    <a:pt x="27314" y="21610"/>
                    <a:pt x="27321" y="21614"/>
                    <a:pt x="27328" y="21614"/>
                  </a:cubicBezTo>
                  <a:cubicBezTo>
                    <a:pt x="27328" y="21617"/>
                    <a:pt x="27331" y="21617"/>
                    <a:pt x="27331" y="21617"/>
                  </a:cubicBezTo>
                  <a:cubicBezTo>
                    <a:pt x="27342" y="21620"/>
                    <a:pt x="27349" y="21624"/>
                    <a:pt x="27360" y="21624"/>
                  </a:cubicBezTo>
                  <a:lnTo>
                    <a:pt x="27364" y="21624"/>
                  </a:lnTo>
                  <a:cubicBezTo>
                    <a:pt x="27370" y="21628"/>
                    <a:pt x="27382" y="21632"/>
                    <a:pt x="27388" y="21632"/>
                  </a:cubicBezTo>
                  <a:lnTo>
                    <a:pt x="27392" y="21632"/>
                  </a:lnTo>
                  <a:cubicBezTo>
                    <a:pt x="27399" y="21635"/>
                    <a:pt x="27410" y="21635"/>
                    <a:pt x="27421" y="21635"/>
                  </a:cubicBezTo>
                  <a:lnTo>
                    <a:pt x="27424" y="21635"/>
                  </a:lnTo>
                  <a:cubicBezTo>
                    <a:pt x="27431" y="21635"/>
                    <a:pt x="27442" y="21638"/>
                    <a:pt x="27452" y="21638"/>
                  </a:cubicBezTo>
                  <a:cubicBezTo>
                    <a:pt x="27459" y="21638"/>
                    <a:pt x="27466" y="21635"/>
                    <a:pt x="27473" y="21635"/>
                  </a:cubicBezTo>
                  <a:lnTo>
                    <a:pt x="27498" y="21635"/>
                  </a:lnTo>
                  <a:cubicBezTo>
                    <a:pt x="27501" y="21632"/>
                    <a:pt x="27506" y="21632"/>
                    <a:pt x="27509" y="21632"/>
                  </a:cubicBezTo>
                  <a:cubicBezTo>
                    <a:pt x="27512" y="21632"/>
                    <a:pt x="27519" y="21632"/>
                    <a:pt x="27523" y="21628"/>
                  </a:cubicBezTo>
                  <a:lnTo>
                    <a:pt x="27534" y="21628"/>
                  </a:lnTo>
                  <a:cubicBezTo>
                    <a:pt x="27544" y="21624"/>
                    <a:pt x="27774" y="21568"/>
                    <a:pt x="28122" y="21405"/>
                  </a:cubicBezTo>
                  <a:lnTo>
                    <a:pt x="28122" y="20583"/>
                  </a:lnTo>
                  <a:cubicBezTo>
                    <a:pt x="28016" y="20643"/>
                    <a:pt x="27916" y="20693"/>
                    <a:pt x="27824" y="20736"/>
                  </a:cubicBezTo>
                  <a:cubicBezTo>
                    <a:pt x="27849" y="20006"/>
                    <a:pt x="27959" y="19368"/>
                    <a:pt x="28122" y="18812"/>
                  </a:cubicBezTo>
                  <a:lnTo>
                    <a:pt x="28122" y="16050"/>
                  </a:lnTo>
                  <a:cubicBezTo>
                    <a:pt x="27944" y="16503"/>
                    <a:pt x="27725" y="16843"/>
                    <a:pt x="27544" y="17074"/>
                  </a:cubicBezTo>
                  <a:cubicBezTo>
                    <a:pt x="26174" y="14159"/>
                    <a:pt x="27081" y="12105"/>
                    <a:pt x="27629" y="11252"/>
                  </a:cubicBezTo>
                  <a:cubicBezTo>
                    <a:pt x="27838" y="11688"/>
                    <a:pt x="28001" y="12098"/>
                    <a:pt x="28122" y="12488"/>
                  </a:cubicBezTo>
                  <a:lnTo>
                    <a:pt x="28122" y="10583"/>
                  </a:lnTo>
                  <a:cubicBezTo>
                    <a:pt x="28086" y="10516"/>
                    <a:pt x="28050" y="10448"/>
                    <a:pt x="28011" y="10377"/>
                  </a:cubicBezTo>
                  <a:cubicBezTo>
                    <a:pt x="27955" y="10275"/>
                    <a:pt x="27852" y="10204"/>
                    <a:pt x="27735" y="10190"/>
                  </a:cubicBezTo>
                  <a:cubicBezTo>
                    <a:pt x="27717" y="10187"/>
                    <a:pt x="27699" y="10186"/>
                    <a:pt x="27681" y="10186"/>
                  </a:cubicBezTo>
                  <a:cubicBezTo>
                    <a:pt x="27581" y="10186"/>
                    <a:pt x="27486" y="10228"/>
                    <a:pt x="27416" y="10303"/>
                  </a:cubicBezTo>
                  <a:cubicBezTo>
                    <a:pt x="27406" y="10314"/>
                    <a:pt x="27038" y="10714"/>
                    <a:pt x="26691" y="11443"/>
                  </a:cubicBezTo>
                  <a:cubicBezTo>
                    <a:pt x="26244" y="11419"/>
                    <a:pt x="24343" y="11249"/>
                    <a:pt x="23387" y="10144"/>
                  </a:cubicBezTo>
                  <a:cubicBezTo>
                    <a:pt x="22926" y="9613"/>
                    <a:pt x="22746" y="8926"/>
                    <a:pt x="22848" y="8101"/>
                  </a:cubicBezTo>
                  <a:cubicBezTo>
                    <a:pt x="23044" y="6564"/>
                    <a:pt x="26305" y="4273"/>
                    <a:pt x="27764" y="3380"/>
                  </a:cubicBezTo>
                  <a:cubicBezTo>
                    <a:pt x="27877" y="3441"/>
                    <a:pt x="27994" y="3508"/>
                    <a:pt x="28122" y="3582"/>
                  </a:cubicBezTo>
                  <a:lnTo>
                    <a:pt x="28122" y="2728"/>
                  </a:lnTo>
                  <a:cubicBezTo>
                    <a:pt x="28040" y="2683"/>
                    <a:pt x="27973" y="2647"/>
                    <a:pt x="27931" y="2626"/>
                  </a:cubicBezTo>
                  <a:cubicBezTo>
                    <a:pt x="27876" y="2595"/>
                    <a:pt x="27816" y="2580"/>
                    <a:pt x="27756" y="2580"/>
                  </a:cubicBezTo>
                  <a:cubicBezTo>
                    <a:pt x="27690" y="2580"/>
                    <a:pt x="27624" y="2598"/>
                    <a:pt x="27565" y="2633"/>
                  </a:cubicBezTo>
                  <a:cubicBezTo>
                    <a:pt x="27038" y="2944"/>
                    <a:pt x="22399" y="5760"/>
                    <a:pt x="22116" y="8005"/>
                  </a:cubicBezTo>
                  <a:cubicBezTo>
                    <a:pt x="21985" y="9053"/>
                    <a:pt x="22222" y="9935"/>
                    <a:pt x="22827" y="10632"/>
                  </a:cubicBezTo>
                  <a:cubicBezTo>
                    <a:pt x="23851" y="11808"/>
                    <a:pt x="25632" y="12098"/>
                    <a:pt x="26404" y="12169"/>
                  </a:cubicBezTo>
                  <a:cubicBezTo>
                    <a:pt x="26290" y="12513"/>
                    <a:pt x="26198" y="12899"/>
                    <a:pt x="26146" y="13327"/>
                  </a:cubicBezTo>
                  <a:cubicBezTo>
                    <a:pt x="25377" y="13267"/>
                    <a:pt x="22972" y="12966"/>
                    <a:pt x="21637" y="11440"/>
                  </a:cubicBezTo>
                  <a:cubicBezTo>
                    <a:pt x="20887" y="10580"/>
                    <a:pt x="20589" y="9454"/>
                    <a:pt x="20749" y="8086"/>
                  </a:cubicBezTo>
                  <a:cubicBezTo>
                    <a:pt x="21064" y="5378"/>
                    <a:pt x="26638" y="1545"/>
                    <a:pt x="27749" y="809"/>
                  </a:cubicBezTo>
                  <a:cubicBezTo>
                    <a:pt x="27841" y="866"/>
                    <a:pt x="27969" y="944"/>
                    <a:pt x="28122" y="1040"/>
                  </a:cubicBezTo>
                  <a:lnTo>
                    <a:pt x="28122" y="164"/>
                  </a:lnTo>
                  <a:cubicBezTo>
                    <a:pt x="28019" y="105"/>
                    <a:pt x="27952" y="66"/>
                    <a:pt x="27923" y="51"/>
                  </a:cubicBezTo>
                  <a:cubicBezTo>
                    <a:pt x="27865" y="17"/>
                    <a:pt x="27801" y="1"/>
                    <a:pt x="27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8104486" y="4398453"/>
              <a:ext cx="97000" cy="68870"/>
            </a:xfrm>
            <a:custGeom>
              <a:avLst/>
              <a:gdLst/>
              <a:ahLst/>
              <a:cxnLst/>
              <a:rect l="l" t="t" r="r" b="b"/>
              <a:pathLst>
                <a:path w="1569" h="1114" extrusionOk="0">
                  <a:moveTo>
                    <a:pt x="761" y="0"/>
                  </a:moveTo>
                  <a:cubicBezTo>
                    <a:pt x="636" y="0"/>
                    <a:pt x="506" y="48"/>
                    <a:pt x="391" y="164"/>
                  </a:cubicBezTo>
                  <a:cubicBezTo>
                    <a:pt x="0" y="555"/>
                    <a:pt x="380" y="1113"/>
                    <a:pt x="807" y="1113"/>
                  </a:cubicBezTo>
                  <a:cubicBezTo>
                    <a:pt x="933" y="1113"/>
                    <a:pt x="1062" y="1065"/>
                    <a:pt x="1178" y="950"/>
                  </a:cubicBezTo>
                  <a:cubicBezTo>
                    <a:pt x="1568" y="558"/>
                    <a:pt x="1188" y="0"/>
                    <a:pt x="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8331494" y="4163285"/>
              <a:ext cx="97000" cy="68994"/>
            </a:xfrm>
            <a:custGeom>
              <a:avLst/>
              <a:gdLst/>
              <a:ahLst/>
              <a:cxnLst/>
              <a:rect l="l" t="t" r="r" b="b"/>
              <a:pathLst>
                <a:path w="1569" h="1116" extrusionOk="0">
                  <a:moveTo>
                    <a:pt x="761" y="1"/>
                  </a:moveTo>
                  <a:cubicBezTo>
                    <a:pt x="636" y="1"/>
                    <a:pt x="506" y="49"/>
                    <a:pt x="391" y="164"/>
                  </a:cubicBezTo>
                  <a:cubicBezTo>
                    <a:pt x="0" y="556"/>
                    <a:pt x="380" y="1115"/>
                    <a:pt x="806" y="1115"/>
                  </a:cubicBezTo>
                  <a:cubicBezTo>
                    <a:pt x="932" y="1115"/>
                    <a:pt x="1062" y="1067"/>
                    <a:pt x="1177" y="951"/>
                  </a:cubicBezTo>
                  <a:cubicBezTo>
                    <a:pt x="1568" y="559"/>
                    <a:pt x="1188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8120621" y="4171383"/>
              <a:ext cx="97061" cy="68994"/>
            </a:xfrm>
            <a:custGeom>
              <a:avLst/>
              <a:gdLst/>
              <a:ahLst/>
              <a:cxnLst/>
              <a:rect l="l" t="t" r="r" b="b"/>
              <a:pathLst>
                <a:path w="1570" h="1116" extrusionOk="0">
                  <a:moveTo>
                    <a:pt x="763" y="1"/>
                  </a:moveTo>
                  <a:cubicBezTo>
                    <a:pt x="637" y="1"/>
                    <a:pt x="507" y="49"/>
                    <a:pt x="392" y="164"/>
                  </a:cubicBezTo>
                  <a:cubicBezTo>
                    <a:pt x="1" y="555"/>
                    <a:pt x="381" y="1115"/>
                    <a:pt x="807" y="1115"/>
                  </a:cubicBezTo>
                  <a:cubicBezTo>
                    <a:pt x="933" y="1115"/>
                    <a:pt x="1063" y="1067"/>
                    <a:pt x="1178" y="950"/>
                  </a:cubicBezTo>
                  <a:cubicBezTo>
                    <a:pt x="1570" y="559"/>
                    <a:pt x="1189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7894850" y="4969867"/>
              <a:ext cx="68808" cy="66459"/>
            </a:xfrm>
            <a:custGeom>
              <a:avLst/>
              <a:gdLst/>
              <a:ahLst/>
              <a:cxnLst/>
              <a:rect l="l" t="t" r="r" b="b"/>
              <a:pathLst>
                <a:path w="1113" h="1075" extrusionOk="0">
                  <a:moveTo>
                    <a:pt x="555" y="1"/>
                  </a:moveTo>
                  <a:cubicBezTo>
                    <a:pt x="278" y="1"/>
                    <a:pt x="0" y="180"/>
                    <a:pt x="0" y="539"/>
                  </a:cubicBezTo>
                  <a:cubicBezTo>
                    <a:pt x="0" y="896"/>
                    <a:pt x="278" y="1075"/>
                    <a:pt x="556" y="1075"/>
                  </a:cubicBezTo>
                  <a:cubicBezTo>
                    <a:pt x="834" y="1075"/>
                    <a:pt x="1112" y="896"/>
                    <a:pt x="1112" y="539"/>
                  </a:cubicBezTo>
                  <a:cubicBezTo>
                    <a:pt x="1112" y="181"/>
                    <a:pt x="833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8897035" y="3918411"/>
              <a:ext cx="88715" cy="68747"/>
            </a:xfrm>
            <a:custGeom>
              <a:avLst/>
              <a:gdLst/>
              <a:ahLst/>
              <a:cxnLst/>
              <a:rect l="l" t="t" r="r" b="b"/>
              <a:pathLst>
                <a:path w="1435" h="1112" extrusionOk="0">
                  <a:moveTo>
                    <a:pt x="719" y="0"/>
                  </a:moveTo>
                  <a:cubicBezTo>
                    <a:pt x="4" y="0"/>
                    <a:pt x="1" y="1112"/>
                    <a:pt x="719" y="1112"/>
                  </a:cubicBezTo>
                  <a:cubicBezTo>
                    <a:pt x="1435" y="1112"/>
                    <a:pt x="1435" y="0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9069145" y="3769545"/>
              <a:ext cx="77525" cy="68808"/>
            </a:xfrm>
            <a:custGeom>
              <a:avLst/>
              <a:gdLst/>
              <a:ahLst/>
              <a:cxnLst/>
              <a:rect l="l" t="t" r="r" b="b"/>
              <a:pathLst>
                <a:path w="1254" h="1113" extrusionOk="0">
                  <a:moveTo>
                    <a:pt x="715" y="0"/>
                  </a:moveTo>
                  <a:cubicBezTo>
                    <a:pt x="0" y="0"/>
                    <a:pt x="0" y="1112"/>
                    <a:pt x="715" y="1112"/>
                  </a:cubicBezTo>
                  <a:cubicBezTo>
                    <a:pt x="1069" y="1112"/>
                    <a:pt x="1246" y="843"/>
                    <a:pt x="1254" y="566"/>
                  </a:cubicBezTo>
                  <a:lnTo>
                    <a:pt x="1254" y="542"/>
                  </a:lnTo>
                  <a:cubicBezTo>
                    <a:pt x="1246" y="266"/>
                    <a:pt x="10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8807023" y="4820568"/>
              <a:ext cx="339653" cy="322528"/>
            </a:xfrm>
            <a:custGeom>
              <a:avLst/>
              <a:gdLst/>
              <a:ahLst/>
              <a:cxnLst/>
              <a:rect l="l" t="t" r="r" b="b"/>
              <a:pathLst>
                <a:path w="5494" h="5217" extrusionOk="0">
                  <a:moveTo>
                    <a:pt x="4300" y="2848"/>
                  </a:moveTo>
                  <a:cubicBezTo>
                    <a:pt x="4417" y="2904"/>
                    <a:pt x="4530" y="2964"/>
                    <a:pt x="4644" y="3028"/>
                  </a:cubicBezTo>
                  <a:cubicBezTo>
                    <a:pt x="4584" y="3070"/>
                    <a:pt x="4527" y="3113"/>
                    <a:pt x="4466" y="3159"/>
                  </a:cubicBezTo>
                  <a:cubicBezTo>
                    <a:pt x="4374" y="3163"/>
                    <a:pt x="4286" y="3173"/>
                    <a:pt x="4193" y="3184"/>
                  </a:cubicBezTo>
                  <a:cubicBezTo>
                    <a:pt x="4226" y="3067"/>
                    <a:pt x="4261" y="2957"/>
                    <a:pt x="4300" y="2848"/>
                  </a:cubicBezTo>
                  <a:close/>
                  <a:moveTo>
                    <a:pt x="2217" y="2210"/>
                  </a:moveTo>
                  <a:lnTo>
                    <a:pt x="2217" y="2210"/>
                  </a:lnTo>
                  <a:cubicBezTo>
                    <a:pt x="2732" y="2287"/>
                    <a:pt x="3202" y="2408"/>
                    <a:pt x="3638" y="2568"/>
                  </a:cubicBezTo>
                  <a:cubicBezTo>
                    <a:pt x="3560" y="2802"/>
                    <a:pt x="3485" y="3049"/>
                    <a:pt x="3418" y="3307"/>
                  </a:cubicBezTo>
                  <a:cubicBezTo>
                    <a:pt x="3128" y="3371"/>
                    <a:pt x="2834" y="3453"/>
                    <a:pt x="2540" y="3559"/>
                  </a:cubicBezTo>
                  <a:cubicBezTo>
                    <a:pt x="2349" y="3010"/>
                    <a:pt x="2257" y="2532"/>
                    <a:pt x="2217" y="2210"/>
                  </a:cubicBezTo>
                  <a:close/>
                  <a:moveTo>
                    <a:pt x="3252" y="4101"/>
                  </a:moveTo>
                  <a:lnTo>
                    <a:pt x="3252" y="4101"/>
                  </a:lnTo>
                  <a:cubicBezTo>
                    <a:pt x="3242" y="4175"/>
                    <a:pt x="3231" y="4246"/>
                    <a:pt x="3220" y="4320"/>
                  </a:cubicBezTo>
                  <a:cubicBezTo>
                    <a:pt x="3146" y="4405"/>
                    <a:pt x="3072" y="4494"/>
                    <a:pt x="3000" y="4586"/>
                  </a:cubicBezTo>
                  <a:cubicBezTo>
                    <a:pt x="2933" y="4469"/>
                    <a:pt x="2876" y="4353"/>
                    <a:pt x="2820" y="4239"/>
                  </a:cubicBezTo>
                  <a:cubicBezTo>
                    <a:pt x="2965" y="4189"/>
                    <a:pt x="3110" y="4144"/>
                    <a:pt x="3252" y="4101"/>
                  </a:cubicBezTo>
                  <a:close/>
                  <a:moveTo>
                    <a:pt x="5116" y="0"/>
                  </a:moveTo>
                  <a:cubicBezTo>
                    <a:pt x="5113" y="0"/>
                    <a:pt x="5110" y="0"/>
                    <a:pt x="5107" y="0"/>
                  </a:cubicBezTo>
                  <a:cubicBezTo>
                    <a:pt x="4991" y="0"/>
                    <a:pt x="4881" y="57"/>
                    <a:pt x="4810" y="153"/>
                  </a:cubicBezTo>
                  <a:cubicBezTo>
                    <a:pt x="4796" y="170"/>
                    <a:pt x="4332" y="829"/>
                    <a:pt x="3896" y="1877"/>
                  </a:cubicBezTo>
                  <a:cubicBezTo>
                    <a:pt x="3284" y="1650"/>
                    <a:pt x="2604" y="1491"/>
                    <a:pt x="1846" y="1416"/>
                  </a:cubicBezTo>
                  <a:cubicBezTo>
                    <a:pt x="1834" y="1415"/>
                    <a:pt x="1822" y="1415"/>
                    <a:pt x="1810" y="1415"/>
                  </a:cubicBezTo>
                  <a:cubicBezTo>
                    <a:pt x="1717" y="1415"/>
                    <a:pt x="1628" y="1450"/>
                    <a:pt x="1559" y="1516"/>
                  </a:cubicBezTo>
                  <a:cubicBezTo>
                    <a:pt x="1481" y="1586"/>
                    <a:pt x="1439" y="1686"/>
                    <a:pt x="1439" y="1792"/>
                  </a:cubicBezTo>
                  <a:cubicBezTo>
                    <a:pt x="1439" y="1813"/>
                    <a:pt x="1464" y="2691"/>
                    <a:pt x="1874" y="3832"/>
                  </a:cubicBezTo>
                  <a:cubicBezTo>
                    <a:pt x="1294" y="4104"/>
                    <a:pt x="713" y="4466"/>
                    <a:pt x="135" y="4943"/>
                  </a:cubicBezTo>
                  <a:cubicBezTo>
                    <a:pt x="55" y="5007"/>
                    <a:pt x="8" y="5107"/>
                    <a:pt x="1" y="5213"/>
                  </a:cubicBezTo>
                  <a:lnTo>
                    <a:pt x="1" y="5216"/>
                  </a:lnTo>
                  <a:lnTo>
                    <a:pt x="993" y="5216"/>
                  </a:lnTo>
                  <a:cubicBezTo>
                    <a:pt x="1382" y="4933"/>
                    <a:pt x="1771" y="4699"/>
                    <a:pt x="2161" y="4515"/>
                  </a:cubicBezTo>
                  <a:cubicBezTo>
                    <a:pt x="2268" y="4745"/>
                    <a:pt x="2395" y="4979"/>
                    <a:pt x="2536" y="5216"/>
                  </a:cubicBezTo>
                  <a:lnTo>
                    <a:pt x="3865" y="5216"/>
                  </a:lnTo>
                  <a:cubicBezTo>
                    <a:pt x="3868" y="5018"/>
                    <a:pt x="3882" y="4827"/>
                    <a:pt x="3904" y="4639"/>
                  </a:cubicBezTo>
                  <a:cubicBezTo>
                    <a:pt x="4162" y="4353"/>
                    <a:pt x="4438" y="4093"/>
                    <a:pt x="4721" y="3867"/>
                  </a:cubicBezTo>
                  <a:cubicBezTo>
                    <a:pt x="4837" y="3861"/>
                    <a:pt x="4953" y="3858"/>
                    <a:pt x="5067" y="3858"/>
                  </a:cubicBezTo>
                  <a:cubicBezTo>
                    <a:pt x="5211" y="3858"/>
                    <a:pt x="5353" y="3863"/>
                    <a:pt x="5494" y="3871"/>
                  </a:cubicBezTo>
                  <a:lnTo>
                    <a:pt x="5494" y="2483"/>
                  </a:lnTo>
                  <a:cubicBezTo>
                    <a:pt x="5437" y="2518"/>
                    <a:pt x="5380" y="2550"/>
                    <a:pt x="5320" y="2585"/>
                  </a:cubicBezTo>
                  <a:cubicBezTo>
                    <a:pt x="5082" y="2429"/>
                    <a:pt x="4827" y="2287"/>
                    <a:pt x="4562" y="2157"/>
                  </a:cubicBezTo>
                  <a:cubicBezTo>
                    <a:pt x="4760" y="1686"/>
                    <a:pt x="4966" y="1303"/>
                    <a:pt x="5125" y="1034"/>
                  </a:cubicBezTo>
                  <a:cubicBezTo>
                    <a:pt x="5260" y="1229"/>
                    <a:pt x="5380" y="1424"/>
                    <a:pt x="5494" y="1615"/>
                  </a:cubicBezTo>
                  <a:lnTo>
                    <a:pt x="5494" y="262"/>
                  </a:lnTo>
                  <a:cubicBezTo>
                    <a:pt x="5465" y="226"/>
                    <a:pt x="5437" y="188"/>
                    <a:pt x="5409" y="149"/>
                  </a:cubicBezTo>
                  <a:cubicBezTo>
                    <a:pt x="5339" y="56"/>
                    <a:pt x="5220" y="0"/>
                    <a:pt x="5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8940124" y="4780261"/>
              <a:ext cx="88777" cy="68808"/>
            </a:xfrm>
            <a:custGeom>
              <a:avLst/>
              <a:gdLst/>
              <a:ahLst/>
              <a:cxnLst/>
              <a:rect l="l" t="t" r="r" b="b"/>
              <a:pathLst>
                <a:path w="1436" h="1113" extrusionOk="0">
                  <a:moveTo>
                    <a:pt x="720" y="1"/>
                  </a:moveTo>
                  <a:cubicBezTo>
                    <a:pt x="1" y="1"/>
                    <a:pt x="1" y="1112"/>
                    <a:pt x="720" y="1112"/>
                  </a:cubicBezTo>
                  <a:cubicBezTo>
                    <a:pt x="1435" y="1112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8763686" y="4986744"/>
              <a:ext cx="78886" cy="72271"/>
            </a:xfrm>
            <a:custGeom>
              <a:avLst/>
              <a:gdLst/>
              <a:ahLst/>
              <a:cxnLst/>
              <a:rect l="l" t="t" r="r" b="b"/>
              <a:pathLst>
                <a:path w="1276" h="1169" extrusionOk="0">
                  <a:moveTo>
                    <a:pt x="606" y="0"/>
                  </a:moveTo>
                  <a:cubicBezTo>
                    <a:pt x="463" y="0"/>
                    <a:pt x="320" y="53"/>
                    <a:pt x="213" y="160"/>
                  </a:cubicBezTo>
                  <a:cubicBezTo>
                    <a:pt x="1" y="375"/>
                    <a:pt x="1" y="733"/>
                    <a:pt x="213" y="946"/>
                  </a:cubicBezTo>
                  <a:lnTo>
                    <a:pt x="274" y="1009"/>
                  </a:lnTo>
                  <a:cubicBezTo>
                    <a:pt x="380" y="1116"/>
                    <a:pt x="523" y="1169"/>
                    <a:pt x="667" y="1169"/>
                  </a:cubicBezTo>
                  <a:cubicBezTo>
                    <a:pt x="810" y="1169"/>
                    <a:pt x="954" y="1116"/>
                    <a:pt x="1060" y="1009"/>
                  </a:cubicBezTo>
                  <a:cubicBezTo>
                    <a:pt x="1276" y="797"/>
                    <a:pt x="1276" y="436"/>
                    <a:pt x="1060" y="223"/>
                  </a:cubicBezTo>
                  <a:cubicBezTo>
                    <a:pt x="1042" y="202"/>
                    <a:pt x="1021" y="181"/>
                    <a:pt x="999" y="160"/>
                  </a:cubicBezTo>
                  <a:cubicBezTo>
                    <a:pt x="893" y="53"/>
                    <a:pt x="75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8014103" y="2935143"/>
              <a:ext cx="769381" cy="889378"/>
            </a:xfrm>
            <a:custGeom>
              <a:avLst/>
              <a:gdLst/>
              <a:ahLst/>
              <a:cxnLst/>
              <a:rect l="l" t="t" r="r" b="b"/>
              <a:pathLst>
                <a:path w="12445" h="14386" extrusionOk="0">
                  <a:moveTo>
                    <a:pt x="9158" y="787"/>
                  </a:moveTo>
                  <a:cubicBezTo>
                    <a:pt x="9502" y="2183"/>
                    <a:pt x="9396" y="3337"/>
                    <a:pt x="8844" y="4219"/>
                  </a:cubicBezTo>
                  <a:cubicBezTo>
                    <a:pt x="8259" y="5158"/>
                    <a:pt x="7296" y="5572"/>
                    <a:pt x="6793" y="5735"/>
                  </a:cubicBezTo>
                  <a:cubicBezTo>
                    <a:pt x="6417" y="4144"/>
                    <a:pt x="6538" y="2899"/>
                    <a:pt x="7157" y="2024"/>
                  </a:cubicBezTo>
                  <a:cubicBezTo>
                    <a:pt x="7752" y="1181"/>
                    <a:pt x="8687" y="887"/>
                    <a:pt x="9158" y="787"/>
                  </a:cubicBezTo>
                  <a:close/>
                  <a:moveTo>
                    <a:pt x="2671" y="3552"/>
                  </a:moveTo>
                  <a:cubicBezTo>
                    <a:pt x="2842" y="3552"/>
                    <a:pt x="3018" y="3568"/>
                    <a:pt x="3199" y="3603"/>
                  </a:cubicBezTo>
                  <a:cubicBezTo>
                    <a:pt x="4250" y="3812"/>
                    <a:pt x="5196" y="4633"/>
                    <a:pt x="6018" y="6043"/>
                  </a:cubicBezTo>
                  <a:cubicBezTo>
                    <a:pt x="5664" y="6214"/>
                    <a:pt x="5029" y="6458"/>
                    <a:pt x="4287" y="6458"/>
                  </a:cubicBezTo>
                  <a:cubicBezTo>
                    <a:pt x="4032" y="6458"/>
                    <a:pt x="3763" y="6429"/>
                    <a:pt x="3489" y="6358"/>
                  </a:cubicBezTo>
                  <a:cubicBezTo>
                    <a:pt x="2480" y="6096"/>
                    <a:pt x="1609" y="5331"/>
                    <a:pt x="893" y="4088"/>
                  </a:cubicBezTo>
                  <a:cubicBezTo>
                    <a:pt x="1234" y="3879"/>
                    <a:pt x="1887" y="3552"/>
                    <a:pt x="2671" y="3552"/>
                  </a:cubicBezTo>
                  <a:close/>
                  <a:moveTo>
                    <a:pt x="6850" y="6818"/>
                  </a:moveTo>
                  <a:lnTo>
                    <a:pt x="11534" y="8844"/>
                  </a:lnTo>
                  <a:lnTo>
                    <a:pt x="9509" y="13529"/>
                  </a:lnTo>
                  <a:lnTo>
                    <a:pt x="4828" y="11504"/>
                  </a:lnTo>
                  <a:lnTo>
                    <a:pt x="6850" y="6818"/>
                  </a:lnTo>
                  <a:close/>
                  <a:moveTo>
                    <a:pt x="9432" y="1"/>
                  </a:moveTo>
                  <a:cubicBezTo>
                    <a:pt x="9424" y="1"/>
                    <a:pt x="9417" y="1"/>
                    <a:pt x="9410" y="1"/>
                  </a:cubicBezTo>
                  <a:cubicBezTo>
                    <a:pt x="9336" y="6"/>
                    <a:pt x="7590" y="136"/>
                    <a:pt x="6559" y="1588"/>
                  </a:cubicBezTo>
                  <a:cubicBezTo>
                    <a:pt x="6010" y="2356"/>
                    <a:pt x="5776" y="3330"/>
                    <a:pt x="5851" y="4502"/>
                  </a:cubicBezTo>
                  <a:cubicBezTo>
                    <a:pt x="5100" y="3603"/>
                    <a:pt x="4258" y="3054"/>
                    <a:pt x="3333" y="2874"/>
                  </a:cubicBezTo>
                  <a:cubicBezTo>
                    <a:pt x="3100" y="2829"/>
                    <a:pt x="2875" y="2809"/>
                    <a:pt x="2659" y="2809"/>
                  </a:cubicBezTo>
                  <a:cubicBezTo>
                    <a:pt x="1247" y="2809"/>
                    <a:pt x="223" y="3645"/>
                    <a:pt x="171" y="3688"/>
                  </a:cubicBezTo>
                  <a:cubicBezTo>
                    <a:pt x="36" y="3798"/>
                    <a:pt x="1" y="3989"/>
                    <a:pt x="82" y="4144"/>
                  </a:cubicBezTo>
                  <a:cubicBezTo>
                    <a:pt x="925" y="5759"/>
                    <a:pt x="2012" y="6744"/>
                    <a:pt x="3312" y="7077"/>
                  </a:cubicBezTo>
                  <a:cubicBezTo>
                    <a:pt x="3652" y="7166"/>
                    <a:pt x="3985" y="7201"/>
                    <a:pt x="4297" y="7201"/>
                  </a:cubicBezTo>
                  <a:cubicBezTo>
                    <a:pt x="4987" y="7201"/>
                    <a:pt x="5593" y="7027"/>
                    <a:pt x="6028" y="6850"/>
                  </a:cubicBezTo>
                  <a:lnTo>
                    <a:pt x="6028" y="6850"/>
                  </a:lnTo>
                  <a:lnTo>
                    <a:pt x="3999" y="11549"/>
                  </a:lnTo>
                  <a:cubicBezTo>
                    <a:pt x="3960" y="11641"/>
                    <a:pt x="3957" y="11741"/>
                    <a:pt x="3992" y="11832"/>
                  </a:cubicBezTo>
                  <a:cubicBezTo>
                    <a:pt x="4031" y="11925"/>
                    <a:pt x="4101" y="11999"/>
                    <a:pt x="4191" y="12038"/>
                  </a:cubicBezTo>
                  <a:lnTo>
                    <a:pt x="9555" y="14354"/>
                  </a:lnTo>
                  <a:cubicBezTo>
                    <a:pt x="9604" y="14375"/>
                    <a:pt x="9654" y="14386"/>
                    <a:pt x="9704" y="14386"/>
                  </a:cubicBezTo>
                  <a:cubicBezTo>
                    <a:pt x="9846" y="14386"/>
                    <a:pt x="9983" y="14301"/>
                    <a:pt x="10044" y="14163"/>
                  </a:cubicBezTo>
                  <a:lnTo>
                    <a:pt x="12363" y="8798"/>
                  </a:lnTo>
                  <a:cubicBezTo>
                    <a:pt x="12445" y="8611"/>
                    <a:pt x="12356" y="8390"/>
                    <a:pt x="12168" y="8309"/>
                  </a:cubicBezTo>
                  <a:lnTo>
                    <a:pt x="7466" y="6277"/>
                  </a:lnTo>
                  <a:cubicBezTo>
                    <a:pt x="8086" y="6011"/>
                    <a:pt x="8903" y="5515"/>
                    <a:pt x="9467" y="4620"/>
                  </a:cubicBezTo>
                  <a:cubicBezTo>
                    <a:pt x="10178" y="3486"/>
                    <a:pt x="10288" y="2020"/>
                    <a:pt x="9789" y="271"/>
                  </a:cubicBezTo>
                  <a:cubicBezTo>
                    <a:pt x="9745" y="108"/>
                    <a:pt x="9593" y="1"/>
                    <a:pt x="9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6951272" y="3964035"/>
              <a:ext cx="892655" cy="763755"/>
            </a:xfrm>
            <a:custGeom>
              <a:avLst/>
              <a:gdLst/>
              <a:ahLst/>
              <a:cxnLst/>
              <a:rect l="l" t="t" r="r" b="b"/>
              <a:pathLst>
                <a:path w="14439" h="12354" extrusionOk="0">
                  <a:moveTo>
                    <a:pt x="4321" y="859"/>
                  </a:moveTo>
                  <a:cubicBezTo>
                    <a:pt x="5546" y="1603"/>
                    <a:pt x="6286" y="2495"/>
                    <a:pt x="6523" y="3508"/>
                  </a:cubicBezTo>
                  <a:cubicBezTo>
                    <a:pt x="6771" y="4584"/>
                    <a:pt x="6386" y="5561"/>
                    <a:pt x="6144" y="6033"/>
                  </a:cubicBezTo>
                  <a:cubicBezTo>
                    <a:pt x="4753" y="5172"/>
                    <a:pt x="3960" y="4206"/>
                    <a:pt x="3779" y="3147"/>
                  </a:cubicBezTo>
                  <a:cubicBezTo>
                    <a:pt x="3606" y="2130"/>
                    <a:pt x="4055" y="1263"/>
                    <a:pt x="4321" y="859"/>
                  </a:cubicBezTo>
                  <a:close/>
                  <a:moveTo>
                    <a:pt x="4033" y="6539"/>
                  </a:moveTo>
                  <a:cubicBezTo>
                    <a:pt x="4569" y="6539"/>
                    <a:pt x="5164" y="6626"/>
                    <a:pt x="5815" y="6798"/>
                  </a:cubicBezTo>
                  <a:cubicBezTo>
                    <a:pt x="5645" y="7293"/>
                    <a:pt x="5209" y="8239"/>
                    <a:pt x="4253" y="8802"/>
                  </a:cubicBezTo>
                  <a:cubicBezTo>
                    <a:pt x="3729" y="9115"/>
                    <a:pt x="3115" y="9271"/>
                    <a:pt x="2417" y="9271"/>
                  </a:cubicBezTo>
                  <a:cubicBezTo>
                    <a:pt x="1922" y="9271"/>
                    <a:pt x="1385" y="9193"/>
                    <a:pt x="808" y="9036"/>
                  </a:cubicBezTo>
                  <a:cubicBezTo>
                    <a:pt x="922" y="8565"/>
                    <a:pt x="1236" y="7640"/>
                    <a:pt x="2097" y="7067"/>
                  </a:cubicBezTo>
                  <a:cubicBezTo>
                    <a:pt x="2620" y="6715"/>
                    <a:pt x="3267" y="6539"/>
                    <a:pt x="4033" y="6539"/>
                  </a:cubicBezTo>
                  <a:close/>
                  <a:moveTo>
                    <a:pt x="11694" y="4875"/>
                  </a:moveTo>
                  <a:lnTo>
                    <a:pt x="13577" y="9620"/>
                  </a:lnTo>
                  <a:lnTo>
                    <a:pt x="8832" y="11500"/>
                  </a:lnTo>
                  <a:lnTo>
                    <a:pt x="6952" y="6759"/>
                  </a:lnTo>
                  <a:lnTo>
                    <a:pt x="11694" y="4875"/>
                  </a:lnTo>
                  <a:close/>
                  <a:moveTo>
                    <a:pt x="4220" y="0"/>
                  </a:moveTo>
                  <a:cubicBezTo>
                    <a:pt x="4116" y="0"/>
                    <a:pt x="4012" y="43"/>
                    <a:pt x="3939" y="126"/>
                  </a:cubicBezTo>
                  <a:cubicBezTo>
                    <a:pt x="3889" y="183"/>
                    <a:pt x="2749" y="1507"/>
                    <a:pt x="3046" y="3263"/>
                  </a:cubicBezTo>
                  <a:cubicBezTo>
                    <a:pt x="3202" y="4191"/>
                    <a:pt x="3726" y="5052"/>
                    <a:pt x="4608" y="5824"/>
                  </a:cubicBezTo>
                  <a:cubicBezTo>
                    <a:pt x="4412" y="5806"/>
                    <a:pt x="4223" y="5797"/>
                    <a:pt x="4038" y="5797"/>
                  </a:cubicBezTo>
                  <a:cubicBezTo>
                    <a:pt x="3117" y="5797"/>
                    <a:pt x="2328" y="6018"/>
                    <a:pt x="1676" y="6454"/>
                  </a:cubicBezTo>
                  <a:cubicBezTo>
                    <a:pt x="199" y="7449"/>
                    <a:pt x="22" y="9188"/>
                    <a:pt x="15" y="9263"/>
                  </a:cubicBezTo>
                  <a:cubicBezTo>
                    <a:pt x="0" y="9436"/>
                    <a:pt x="107" y="9598"/>
                    <a:pt x="273" y="9652"/>
                  </a:cubicBezTo>
                  <a:cubicBezTo>
                    <a:pt x="1042" y="9892"/>
                    <a:pt x="1761" y="10013"/>
                    <a:pt x="2419" y="10013"/>
                  </a:cubicBezTo>
                  <a:cubicBezTo>
                    <a:pt x="3248" y="10013"/>
                    <a:pt x="3988" y="9822"/>
                    <a:pt x="4632" y="9443"/>
                  </a:cubicBezTo>
                  <a:cubicBezTo>
                    <a:pt x="5603" y="8866"/>
                    <a:pt x="6127" y="7988"/>
                    <a:pt x="6392" y="7361"/>
                  </a:cubicBezTo>
                  <a:lnTo>
                    <a:pt x="8280" y="12120"/>
                  </a:lnTo>
                  <a:cubicBezTo>
                    <a:pt x="8337" y="12265"/>
                    <a:pt x="8478" y="12354"/>
                    <a:pt x="8623" y="12354"/>
                  </a:cubicBezTo>
                  <a:cubicBezTo>
                    <a:pt x="8669" y="12354"/>
                    <a:pt x="8715" y="12343"/>
                    <a:pt x="8762" y="12326"/>
                  </a:cubicBezTo>
                  <a:lnTo>
                    <a:pt x="14193" y="10172"/>
                  </a:lnTo>
                  <a:cubicBezTo>
                    <a:pt x="14286" y="10137"/>
                    <a:pt x="14360" y="10066"/>
                    <a:pt x="14399" y="9974"/>
                  </a:cubicBezTo>
                  <a:cubicBezTo>
                    <a:pt x="14438" y="9886"/>
                    <a:pt x="14438" y="9783"/>
                    <a:pt x="14402" y="9691"/>
                  </a:cubicBezTo>
                  <a:lnTo>
                    <a:pt x="12250" y="4259"/>
                  </a:lnTo>
                  <a:cubicBezTo>
                    <a:pt x="12190" y="4112"/>
                    <a:pt x="12049" y="4024"/>
                    <a:pt x="11902" y="4024"/>
                  </a:cubicBezTo>
                  <a:cubicBezTo>
                    <a:pt x="11857" y="4024"/>
                    <a:pt x="11812" y="4032"/>
                    <a:pt x="11768" y="4049"/>
                  </a:cubicBezTo>
                  <a:lnTo>
                    <a:pt x="7002" y="5940"/>
                  </a:lnTo>
                  <a:cubicBezTo>
                    <a:pt x="7257" y="5314"/>
                    <a:pt x="7483" y="4383"/>
                    <a:pt x="7246" y="3352"/>
                  </a:cubicBezTo>
                  <a:cubicBezTo>
                    <a:pt x="6948" y="2045"/>
                    <a:pt x="5989" y="934"/>
                    <a:pt x="4399" y="45"/>
                  </a:cubicBezTo>
                  <a:cubicBezTo>
                    <a:pt x="4343" y="15"/>
                    <a:pt x="4281" y="0"/>
                    <a:pt x="4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7328938" y="3329316"/>
              <a:ext cx="568582" cy="556279"/>
            </a:xfrm>
            <a:custGeom>
              <a:avLst/>
              <a:gdLst/>
              <a:ahLst/>
              <a:cxnLst/>
              <a:rect l="l" t="t" r="r" b="b"/>
              <a:pathLst>
                <a:path w="9197" h="8998" extrusionOk="0">
                  <a:moveTo>
                    <a:pt x="7192" y="864"/>
                  </a:moveTo>
                  <a:cubicBezTo>
                    <a:pt x="8056" y="2011"/>
                    <a:pt x="8414" y="3113"/>
                    <a:pt x="8258" y="4139"/>
                  </a:cubicBezTo>
                  <a:cubicBezTo>
                    <a:pt x="8088" y="5234"/>
                    <a:pt x="7370" y="5995"/>
                    <a:pt x="6969" y="6342"/>
                  </a:cubicBezTo>
                  <a:cubicBezTo>
                    <a:pt x="5999" y="5032"/>
                    <a:pt x="5620" y="3835"/>
                    <a:pt x="5843" y="2787"/>
                  </a:cubicBezTo>
                  <a:cubicBezTo>
                    <a:pt x="6056" y="1777"/>
                    <a:pt x="6799" y="1140"/>
                    <a:pt x="7192" y="864"/>
                  </a:cubicBezTo>
                  <a:close/>
                  <a:moveTo>
                    <a:pt x="3424" y="5740"/>
                  </a:moveTo>
                  <a:cubicBezTo>
                    <a:pt x="4321" y="5740"/>
                    <a:pt x="5314" y="6139"/>
                    <a:pt x="6381" y="6930"/>
                  </a:cubicBezTo>
                  <a:cubicBezTo>
                    <a:pt x="6035" y="7330"/>
                    <a:pt x="5273" y="8052"/>
                    <a:pt x="4178" y="8219"/>
                  </a:cubicBezTo>
                  <a:cubicBezTo>
                    <a:pt x="4022" y="8242"/>
                    <a:pt x="3863" y="8254"/>
                    <a:pt x="3703" y="8254"/>
                  </a:cubicBezTo>
                  <a:cubicBezTo>
                    <a:pt x="2812" y="8254"/>
                    <a:pt x="1872" y="7886"/>
                    <a:pt x="900" y="7153"/>
                  </a:cubicBezTo>
                  <a:cubicBezTo>
                    <a:pt x="1176" y="6760"/>
                    <a:pt x="1806" y="6023"/>
                    <a:pt x="2819" y="5804"/>
                  </a:cubicBezTo>
                  <a:cubicBezTo>
                    <a:pt x="3015" y="5762"/>
                    <a:pt x="3217" y="5740"/>
                    <a:pt x="3424" y="5740"/>
                  </a:cubicBezTo>
                  <a:close/>
                  <a:moveTo>
                    <a:pt x="7282" y="0"/>
                  </a:moveTo>
                  <a:cubicBezTo>
                    <a:pt x="7224" y="0"/>
                    <a:pt x="7165" y="14"/>
                    <a:pt x="7110" y="42"/>
                  </a:cubicBezTo>
                  <a:cubicBezTo>
                    <a:pt x="7047" y="74"/>
                    <a:pt x="5496" y="885"/>
                    <a:pt x="5117" y="2624"/>
                  </a:cubicBezTo>
                  <a:cubicBezTo>
                    <a:pt x="4919" y="3544"/>
                    <a:pt x="5089" y="4536"/>
                    <a:pt x="5620" y="5581"/>
                  </a:cubicBezTo>
                  <a:cubicBezTo>
                    <a:pt x="4860" y="5194"/>
                    <a:pt x="4129" y="4999"/>
                    <a:pt x="3432" y="4999"/>
                  </a:cubicBezTo>
                  <a:cubicBezTo>
                    <a:pt x="3171" y="4999"/>
                    <a:pt x="2914" y="5027"/>
                    <a:pt x="2663" y="5082"/>
                  </a:cubicBezTo>
                  <a:cubicBezTo>
                    <a:pt x="924" y="5456"/>
                    <a:pt x="113" y="7008"/>
                    <a:pt x="82" y="7071"/>
                  </a:cubicBezTo>
                  <a:cubicBezTo>
                    <a:pt x="0" y="7228"/>
                    <a:pt x="39" y="7419"/>
                    <a:pt x="177" y="7528"/>
                  </a:cubicBezTo>
                  <a:cubicBezTo>
                    <a:pt x="1374" y="8506"/>
                    <a:pt x="2557" y="8998"/>
                    <a:pt x="3697" y="8998"/>
                  </a:cubicBezTo>
                  <a:cubicBezTo>
                    <a:pt x="3899" y="8998"/>
                    <a:pt x="4101" y="8980"/>
                    <a:pt x="4302" y="8949"/>
                  </a:cubicBezTo>
                  <a:cubicBezTo>
                    <a:pt x="5963" y="8689"/>
                    <a:pt x="6955" y="7436"/>
                    <a:pt x="7171" y="7132"/>
                  </a:cubicBezTo>
                  <a:cubicBezTo>
                    <a:pt x="7472" y="6916"/>
                    <a:pt x="8729" y="5924"/>
                    <a:pt x="8988" y="4263"/>
                  </a:cubicBezTo>
                  <a:cubicBezTo>
                    <a:pt x="9197" y="2939"/>
                    <a:pt x="8718" y="1550"/>
                    <a:pt x="7568" y="138"/>
                  </a:cubicBezTo>
                  <a:cubicBezTo>
                    <a:pt x="7496" y="48"/>
                    <a:pt x="7390" y="0"/>
                    <a:pt x="7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6856500" y="4821310"/>
              <a:ext cx="360611" cy="321786"/>
            </a:xfrm>
            <a:custGeom>
              <a:avLst/>
              <a:gdLst/>
              <a:ahLst/>
              <a:cxnLst/>
              <a:rect l="l" t="t" r="r" b="b"/>
              <a:pathLst>
                <a:path w="5833" h="5205" extrusionOk="0">
                  <a:moveTo>
                    <a:pt x="1187" y="781"/>
                  </a:moveTo>
                  <a:lnTo>
                    <a:pt x="1187" y="781"/>
                  </a:lnTo>
                  <a:cubicBezTo>
                    <a:pt x="2610" y="979"/>
                    <a:pt x="3640" y="1507"/>
                    <a:pt x="4256" y="2347"/>
                  </a:cubicBezTo>
                  <a:cubicBezTo>
                    <a:pt x="4912" y="3239"/>
                    <a:pt x="4941" y="4284"/>
                    <a:pt x="4905" y="4815"/>
                  </a:cubicBezTo>
                  <a:cubicBezTo>
                    <a:pt x="3290" y="4574"/>
                    <a:pt x="2174" y="3996"/>
                    <a:pt x="1594" y="3097"/>
                  </a:cubicBezTo>
                  <a:cubicBezTo>
                    <a:pt x="1031" y="2230"/>
                    <a:pt x="1105" y="1256"/>
                    <a:pt x="1187" y="781"/>
                  </a:cubicBezTo>
                  <a:close/>
                  <a:moveTo>
                    <a:pt x="907" y="1"/>
                  </a:moveTo>
                  <a:cubicBezTo>
                    <a:pt x="743" y="1"/>
                    <a:pt x="599" y="101"/>
                    <a:pt x="549" y="257"/>
                  </a:cubicBezTo>
                  <a:cubicBezTo>
                    <a:pt x="525" y="328"/>
                    <a:pt x="0" y="1996"/>
                    <a:pt x="967" y="3494"/>
                  </a:cubicBezTo>
                  <a:cubicBezTo>
                    <a:pt x="1463" y="4266"/>
                    <a:pt x="2259" y="4840"/>
                    <a:pt x="3336" y="5204"/>
                  </a:cubicBezTo>
                  <a:lnTo>
                    <a:pt x="5606" y="5204"/>
                  </a:lnTo>
                  <a:cubicBezTo>
                    <a:pt x="5673" y="4794"/>
                    <a:pt x="5833" y="3246"/>
                    <a:pt x="4862" y="1914"/>
                  </a:cubicBezTo>
                  <a:cubicBezTo>
                    <a:pt x="4069" y="831"/>
                    <a:pt x="2752" y="190"/>
                    <a:pt x="939" y="2"/>
                  </a:cubicBezTo>
                  <a:cubicBezTo>
                    <a:pt x="928" y="1"/>
                    <a:pt x="918" y="1"/>
                    <a:pt x="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8822416" y="2878330"/>
              <a:ext cx="324259" cy="325990"/>
            </a:xfrm>
            <a:custGeom>
              <a:avLst/>
              <a:gdLst/>
              <a:ahLst/>
              <a:cxnLst/>
              <a:rect l="l" t="t" r="r" b="b"/>
              <a:pathLst>
                <a:path w="5245" h="5273" extrusionOk="0">
                  <a:moveTo>
                    <a:pt x="1443" y="745"/>
                  </a:moveTo>
                  <a:cubicBezTo>
                    <a:pt x="1934" y="745"/>
                    <a:pt x="2547" y="842"/>
                    <a:pt x="3112" y="1208"/>
                  </a:cubicBezTo>
                  <a:cubicBezTo>
                    <a:pt x="4012" y="1791"/>
                    <a:pt x="4586" y="2904"/>
                    <a:pt x="4827" y="4519"/>
                  </a:cubicBezTo>
                  <a:cubicBezTo>
                    <a:pt x="4742" y="4524"/>
                    <a:pt x="4643" y="4528"/>
                    <a:pt x="4535" y="4528"/>
                  </a:cubicBezTo>
                  <a:cubicBezTo>
                    <a:pt x="3967" y="4528"/>
                    <a:pt x="3111" y="4420"/>
                    <a:pt x="2362" y="3870"/>
                  </a:cubicBezTo>
                  <a:cubicBezTo>
                    <a:pt x="1522" y="3254"/>
                    <a:pt x="995" y="2224"/>
                    <a:pt x="793" y="800"/>
                  </a:cubicBezTo>
                  <a:cubicBezTo>
                    <a:pt x="959" y="772"/>
                    <a:pt x="1184" y="745"/>
                    <a:pt x="1443" y="745"/>
                  </a:cubicBezTo>
                  <a:close/>
                  <a:moveTo>
                    <a:pt x="1454" y="0"/>
                  </a:moveTo>
                  <a:cubicBezTo>
                    <a:pt x="790" y="0"/>
                    <a:pt x="310" y="152"/>
                    <a:pt x="273" y="163"/>
                  </a:cubicBezTo>
                  <a:cubicBezTo>
                    <a:pt x="106" y="216"/>
                    <a:pt x="0" y="379"/>
                    <a:pt x="18" y="552"/>
                  </a:cubicBezTo>
                  <a:cubicBezTo>
                    <a:pt x="205" y="2365"/>
                    <a:pt x="847" y="3687"/>
                    <a:pt x="1930" y="4476"/>
                  </a:cubicBezTo>
                  <a:cubicBezTo>
                    <a:pt x="2833" y="5135"/>
                    <a:pt x="3838" y="5273"/>
                    <a:pt x="4518" y="5273"/>
                  </a:cubicBezTo>
                  <a:cubicBezTo>
                    <a:pt x="4862" y="5273"/>
                    <a:pt x="5121" y="5238"/>
                    <a:pt x="5245" y="5216"/>
                  </a:cubicBezTo>
                  <a:lnTo>
                    <a:pt x="5245" y="3024"/>
                  </a:lnTo>
                  <a:cubicBezTo>
                    <a:pt x="4879" y="1909"/>
                    <a:pt x="4299" y="1090"/>
                    <a:pt x="3506" y="580"/>
                  </a:cubicBezTo>
                  <a:cubicBezTo>
                    <a:pt x="2798" y="123"/>
                    <a:pt x="2052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8376932" y="3424150"/>
              <a:ext cx="283271" cy="279809"/>
            </a:xfrm>
            <a:custGeom>
              <a:avLst/>
              <a:gdLst/>
              <a:ahLst/>
              <a:cxnLst/>
              <a:rect l="l" t="t" r="r" b="b"/>
              <a:pathLst>
                <a:path w="4582" h="4526" extrusionOk="0">
                  <a:moveTo>
                    <a:pt x="1752" y="860"/>
                  </a:moveTo>
                  <a:lnTo>
                    <a:pt x="3714" y="1706"/>
                  </a:lnTo>
                  <a:lnTo>
                    <a:pt x="2868" y="3668"/>
                  </a:lnTo>
                  <a:lnTo>
                    <a:pt x="906" y="2821"/>
                  </a:lnTo>
                  <a:lnTo>
                    <a:pt x="1752" y="860"/>
                  </a:lnTo>
                  <a:close/>
                  <a:moveTo>
                    <a:pt x="1561" y="0"/>
                  </a:moveTo>
                  <a:cubicBezTo>
                    <a:pt x="1418" y="0"/>
                    <a:pt x="1282" y="85"/>
                    <a:pt x="1221" y="226"/>
                  </a:cubicBezTo>
                  <a:lnTo>
                    <a:pt x="77" y="2868"/>
                  </a:lnTo>
                  <a:cubicBezTo>
                    <a:pt x="0" y="3055"/>
                    <a:pt x="85" y="3271"/>
                    <a:pt x="272" y="3352"/>
                  </a:cubicBezTo>
                  <a:lnTo>
                    <a:pt x="2914" y="4496"/>
                  </a:lnTo>
                  <a:cubicBezTo>
                    <a:pt x="2960" y="4514"/>
                    <a:pt x="3009" y="4525"/>
                    <a:pt x="3063" y="4525"/>
                  </a:cubicBezTo>
                  <a:cubicBezTo>
                    <a:pt x="3109" y="4525"/>
                    <a:pt x="3155" y="4517"/>
                    <a:pt x="3197" y="4500"/>
                  </a:cubicBezTo>
                  <a:cubicBezTo>
                    <a:pt x="3289" y="4465"/>
                    <a:pt x="3364" y="4393"/>
                    <a:pt x="3403" y="4302"/>
                  </a:cubicBezTo>
                  <a:lnTo>
                    <a:pt x="4543" y="1660"/>
                  </a:lnTo>
                  <a:cubicBezTo>
                    <a:pt x="4582" y="1572"/>
                    <a:pt x="4582" y="1469"/>
                    <a:pt x="4547" y="1376"/>
                  </a:cubicBezTo>
                  <a:cubicBezTo>
                    <a:pt x="4511" y="1284"/>
                    <a:pt x="4441" y="1211"/>
                    <a:pt x="4348" y="1171"/>
                  </a:cubicBezTo>
                  <a:lnTo>
                    <a:pt x="1707" y="31"/>
                  </a:lnTo>
                  <a:cubicBezTo>
                    <a:pt x="1659" y="10"/>
                    <a:pt x="1610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7444297" y="4331871"/>
              <a:ext cx="282900" cy="276779"/>
            </a:xfrm>
            <a:custGeom>
              <a:avLst/>
              <a:gdLst/>
              <a:ahLst/>
              <a:cxnLst/>
              <a:rect l="l" t="t" r="r" b="b"/>
              <a:pathLst>
                <a:path w="4576" h="4477" extrusionOk="0">
                  <a:moveTo>
                    <a:pt x="2886" y="851"/>
                  </a:moveTo>
                  <a:lnTo>
                    <a:pt x="3676" y="2838"/>
                  </a:lnTo>
                  <a:lnTo>
                    <a:pt x="1689" y="3624"/>
                  </a:lnTo>
                  <a:lnTo>
                    <a:pt x="903" y="1638"/>
                  </a:lnTo>
                  <a:lnTo>
                    <a:pt x="2886" y="851"/>
                  </a:lnTo>
                  <a:close/>
                  <a:moveTo>
                    <a:pt x="3094" y="0"/>
                  </a:moveTo>
                  <a:cubicBezTo>
                    <a:pt x="3049" y="0"/>
                    <a:pt x="3002" y="9"/>
                    <a:pt x="2957" y="26"/>
                  </a:cubicBezTo>
                  <a:lnTo>
                    <a:pt x="284" y="1085"/>
                  </a:lnTo>
                  <a:cubicBezTo>
                    <a:pt x="93" y="1162"/>
                    <a:pt x="1" y="1379"/>
                    <a:pt x="75" y="1566"/>
                  </a:cubicBezTo>
                  <a:lnTo>
                    <a:pt x="1137" y="4243"/>
                  </a:lnTo>
                  <a:cubicBezTo>
                    <a:pt x="1194" y="4389"/>
                    <a:pt x="1335" y="4477"/>
                    <a:pt x="1480" y="4477"/>
                  </a:cubicBezTo>
                  <a:cubicBezTo>
                    <a:pt x="1526" y="4477"/>
                    <a:pt x="1573" y="4467"/>
                    <a:pt x="1619" y="4449"/>
                  </a:cubicBezTo>
                  <a:lnTo>
                    <a:pt x="4293" y="3390"/>
                  </a:lnTo>
                  <a:cubicBezTo>
                    <a:pt x="4484" y="3313"/>
                    <a:pt x="4576" y="3100"/>
                    <a:pt x="4501" y="2909"/>
                  </a:cubicBezTo>
                  <a:lnTo>
                    <a:pt x="3438" y="235"/>
                  </a:lnTo>
                  <a:cubicBezTo>
                    <a:pt x="3382" y="89"/>
                    <a:pt x="3242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9070196" y="3276088"/>
              <a:ext cx="78020" cy="68747"/>
            </a:xfrm>
            <a:custGeom>
              <a:avLst/>
              <a:gdLst/>
              <a:ahLst/>
              <a:cxnLst/>
              <a:rect l="l" t="t" r="r" b="b"/>
              <a:pathLst>
                <a:path w="1262" h="1112" extrusionOk="0">
                  <a:moveTo>
                    <a:pt x="716" y="0"/>
                  </a:moveTo>
                  <a:cubicBezTo>
                    <a:pt x="0" y="0"/>
                    <a:pt x="0" y="1112"/>
                    <a:pt x="716" y="1112"/>
                  </a:cubicBezTo>
                  <a:cubicBezTo>
                    <a:pt x="1010" y="1112"/>
                    <a:pt x="1183" y="928"/>
                    <a:pt x="1237" y="708"/>
                  </a:cubicBezTo>
                  <a:cubicBezTo>
                    <a:pt x="1261" y="610"/>
                    <a:pt x="1261" y="503"/>
                    <a:pt x="1237" y="407"/>
                  </a:cubicBezTo>
                  <a:cubicBezTo>
                    <a:pt x="1183" y="188"/>
                    <a:pt x="1010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7257102" y="5095117"/>
              <a:ext cx="76907" cy="68747"/>
            </a:xfrm>
            <a:custGeom>
              <a:avLst/>
              <a:gdLst/>
              <a:ahLst/>
              <a:cxnLst/>
              <a:rect l="l" t="t" r="r" b="b"/>
              <a:pathLst>
                <a:path w="1244" h="1112" extrusionOk="0">
                  <a:moveTo>
                    <a:pt x="620" y="0"/>
                  </a:moveTo>
                  <a:cubicBezTo>
                    <a:pt x="167" y="0"/>
                    <a:pt x="1" y="446"/>
                    <a:pt x="125" y="775"/>
                  </a:cubicBezTo>
                  <a:cubicBezTo>
                    <a:pt x="195" y="963"/>
                    <a:pt x="362" y="1112"/>
                    <a:pt x="620" y="1112"/>
                  </a:cubicBezTo>
                  <a:cubicBezTo>
                    <a:pt x="883" y="1112"/>
                    <a:pt x="1048" y="963"/>
                    <a:pt x="1120" y="775"/>
                  </a:cubicBezTo>
                  <a:cubicBezTo>
                    <a:pt x="1244" y="446"/>
                    <a:pt x="1077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7808980" y="3803423"/>
              <a:ext cx="88777" cy="68870"/>
            </a:xfrm>
            <a:custGeom>
              <a:avLst/>
              <a:gdLst/>
              <a:ahLst/>
              <a:cxnLst/>
              <a:rect l="l" t="t" r="r" b="b"/>
              <a:pathLst>
                <a:path w="1436" h="1114" extrusionOk="0">
                  <a:moveTo>
                    <a:pt x="720" y="1"/>
                  </a:moveTo>
                  <a:cubicBezTo>
                    <a:pt x="4" y="1"/>
                    <a:pt x="1" y="1113"/>
                    <a:pt x="720" y="1113"/>
                  </a:cubicBezTo>
                  <a:cubicBezTo>
                    <a:pt x="1435" y="1113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8745758" y="3240293"/>
              <a:ext cx="200614" cy="196966"/>
            </a:xfrm>
            <a:custGeom>
              <a:avLst/>
              <a:gdLst/>
              <a:ahLst/>
              <a:cxnLst/>
              <a:rect l="l" t="t" r="r" b="b"/>
              <a:pathLst>
                <a:path w="3245" h="3186" extrusionOk="0">
                  <a:moveTo>
                    <a:pt x="1420" y="0"/>
                  </a:moveTo>
                  <a:cubicBezTo>
                    <a:pt x="1399" y="0"/>
                    <a:pt x="1378" y="2"/>
                    <a:pt x="1357" y="6"/>
                  </a:cubicBezTo>
                  <a:cubicBezTo>
                    <a:pt x="1155" y="41"/>
                    <a:pt x="1020" y="233"/>
                    <a:pt x="1052" y="434"/>
                  </a:cubicBezTo>
                  <a:lnTo>
                    <a:pt x="1198" y="1287"/>
                  </a:lnTo>
                  <a:lnTo>
                    <a:pt x="340" y="1433"/>
                  </a:lnTo>
                  <a:cubicBezTo>
                    <a:pt x="139" y="1465"/>
                    <a:pt x="0" y="1656"/>
                    <a:pt x="36" y="1858"/>
                  </a:cubicBezTo>
                  <a:cubicBezTo>
                    <a:pt x="64" y="2039"/>
                    <a:pt x="224" y="2169"/>
                    <a:pt x="400" y="2169"/>
                  </a:cubicBezTo>
                  <a:cubicBezTo>
                    <a:pt x="422" y="2169"/>
                    <a:pt x="440" y="2166"/>
                    <a:pt x="461" y="2162"/>
                  </a:cubicBezTo>
                  <a:lnTo>
                    <a:pt x="1317" y="2021"/>
                  </a:lnTo>
                  <a:lnTo>
                    <a:pt x="1459" y="2877"/>
                  </a:lnTo>
                  <a:cubicBezTo>
                    <a:pt x="1492" y="3058"/>
                    <a:pt x="1647" y="3186"/>
                    <a:pt x="1824" y="3186"/>
                  </a:cubicBezTo>
                  <a:cubicBezTo>
                    <a:pt x="1845" y="3186"/>
                    <a:pt x="1867" y="3186"/>
                    <a:pt x="1888" y="3182"/>
                  </a:cubicBezTo>
                  <a:cubicBezTo>
                    <a:pt x="2090" y="3147"/>
                    <a:pt x="2224" y="2956"/>
                    <a:pt x="2193" y="2753"/>
                  </a:cubicBezTo>
                  <a:lnTo>
                    <a:pt x="2051" y="1900"/>
                  </a:lnTo>
                  <a:lnTo>
                    <a:pt x="2904" y="1755"/>
                  </a:lnTo>
                  <a:cubicBezTo>
                    <a:pt x="3106" y="1723"/>
                    <a:pt x="3244" y="1532"/>
                    <a:pt x="3208" y="1330"/>
                  </a:cubicBezTo>
                  <a:cubicBezTo>
                    <a:pt x="3180" y="1150"/>
                    <a:pt x="3025" y="1020"/>
                    <a:pt x="2847" y="1020"/>
                  </a:cubicBezTo>
                  <a:cubicBezTo>
                    <a:pt x="2826" y="1020"/>
                    <a:pt x="2805" y="1022"/>
                    <a:pt x="2784" y="1026"/>
                  </a:cubicBezTo>
                  <a:lnTo>
                    <a:pt x="1927" y="1167"/>
                  </a:lnTo>
                  <a:lnTo>
                    <a:pt x="1785" y="310"/>
                  </a:lnTo>
                  <a:cubicBezTo>
                    <a:pt x="1754" y="130"/>
                    <a:pt x="1598" y="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8018060" y="3551749"/>
              <a:ext cx="178296" cy="172114"/>
            </a:xfrm>
            <a:custGeom>
              <a:avLst/>
              <a:gdLst/>
              <a:ahLst/>
              <a:cxnLst/>
              <a:rect l="l" t="t" r="r" b="b"/>
              <a:pathLst>
                <a:path w="2884" h="2784" extrusionOk="0">
                  <a:moveTo>
                    <a:pt x="739" y="0"/>
                  </a:moveTo>
                  <a:cubicBezTo>
                    <a:pt x="666" y="0"/>
                    <a:pt x="592" y="22"/>
                    <a:pt x="528" y="67"/>
                  </a:cubicBezTo>
                  <a:cubicBezTo>
                    <a:pt x="358" y="180"/>
                    <a:pt x="316" y="414"/>
                    <a:pt x="433" y="580"/>
                  </a:cubicBezTo>
                  <a:lnTo>
                    <a:pt x="925" y="1296"/>
                  </a:lnTo>
                  <a:lnTo>
                    <a:pt x="213" y="1788"/>
                  </a:lnTo>
                  <a:cubicBezTo>
                    <a:pt x="43" y="1904"/>
                    <a:pt x="0" y="2135"/>
                    <a:pt x="118" y="2305"/>
                  </a:cubicBezTo>
                  <a:cubicBezTo>
                    <a:pt x="188" y="2408"/>
                    <a:pt x="305" y="2464"/>
                    <a:pt x="422" y="2464"/>
                  </a:cubicBezTo>
                  <a:cubicBezTo>
                    <a:pt x="497" y="2464"/>
                    <a:pt x="567" y="2443"/>
                    <a:pt x="631" y="2401"/>
                  </a:cubicBezTo>
                  <a:lnTo>
                    <a:pt x="1347" y="1904"/>
                  </a:lnTo>
                  <a:lnTo>
                    <a:pt x="1839" y="2620"/>
                  </a:lnTo>
                  <a:cubicBezTo>
                    <a:pt x="1913" y="2726"/>
                    <a:pt x="2026" y="2783"/>
                    <a:pt x="2146" y="2783"/>
                  </a:cubicBezTo>
                  <a:cubicBezTo>
                    <a:pt x="2218" y="2783"/>
                    <a:pt x="2292" y="2759"/>
                    <a:pt x="2355" y="2716"/>
                  </a:cubicBezTo>
                  <a:cubicBezTo>
                    <a:pt x="2525" y="2599"/>
                    <a:pt x="2568" y="2368"/>
                    <a:pt x="2451" y="2198"/>
                  </a:cubicBezTo>
                  <a:lnTo>
                    <a:pt x="1959" y="1487"/>
                  </a:lnTo>
                  <a:lnTo>
                    <a:pt x="2671" y="991"/>
                  </a:lnTo>
                  <a:cubicBezTo>
                    <a:pt x="2841" y="878"/>
                    <a:pt x="2883" y="644"/>
                    <a:pt x="2767" y="477"/>
                  </a:cubicBezTo>
                  <a:cubicBezTo>
                    <a:pt x="2694" y="372"/>
                    <a:pt x="2579" y="316"/>
                    <a:pt x="2461" y="316"/>
                  </a:cubicBezTo>
                  <a:cubicBezTo>
                    <a:pt x="2388" y="316"/>
                    <a:pt x="2314" y="337"/>
                    <a:pt x="2249" y="382"/>
                  </a:cubicBezTo>
                  <a:lnTo>
                    <a:pt x="1538" y="874"/>
                  </a:lnTo>
                  <a:lnTo>
                    <a:pt x="1046" y="159"/>
                  </a:lnTo>
                  <a:cubicBezTo>
                    <a:pt x="973" y="56"/>
                    <a:pt x="857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7580242" y="3980294"/>
              <a:ext cx="175885" cy="169517"/>
            </a:xfrm>
            <a:custGeom>
              <a:avLst/>
              <a:gdLst/>
              <a:ahLst/>
              <a:cxnLst/>
              <a:rect l="l" t="t" r="r" b="b"/>
              <a:pathLst>
                <a:path w="2845" h="2742" extrusionOk="0">
                  <a:moveTo>
                    <a:pt x="2153" y="1"/>
                  </a:moveTo>
                  <a:cubicBezTo>
                    <a:pt x="2038" y="1"/>
                    <a:pt x="1925" y="53"/>
                    <a:pt x="1852" y="153"/>
                  </a:cubicBezTo>
                  <a:lnTo>
                    <a:pt x="1342" y="854"/>
                  </a:lnTo>
                  <a:lnTo>
                    <a:pt x="641" y="341"/>
                  </a:lnTo>
                  <a:cubicBezTo>
                    <a:pt x="575" y="293"/>
                    <a:pt x="500" y="271"/>
                    <a:pt x="425" y="271"/>
                  </a:cubicBezTo>
                  <a:cubicBezTo>
                    <a:pt x="310" y="271"/>
                    <a:pt x="197" y="324"/>
                    <a:pt x="124" y="423"/>
                  </a:cubicBezTo>
                  <a:cubicBezTo>
                    <a:pt x="0" y="589"/>
                    <a:pt x="39" y="820"/>
                    <a:pt x="203" y="939"/>
                  </a:cubicBezTo>
                  <a:lnTo>
                    <a:pt x="904" y="1453"/>
                  </a:lnTo>
                  <a:lnTo>
                    <a:pt x="394" y="2154"/>
                  </a:lnTo>
                  <a:cubicBezTo>
                    <a:pt x="273" y="2317"/>
                    <a:pt x="309" y="2551"/>
                    <a:pt x="475" y="2671"/>
                  </a:cubicBezTo>
                  <a:cubicBezTo>
                    <a:pt x="538" y="2721"/>
                    <a:pt x="617" y="2742"/>
                    <a:pt x="691" y="2742"/>
                  </a:cubicBezTo>
                  <a:cubicBezTo>
                    <a:pt x="808" y="2742"/>
                    <a:pt x="917" y="2689"/>
                    <a:pt x="992" y="2590"/>
                  </a:cubicBezTo>
                  <a:lnTo>
                    <a:pt x="1502" y="1889"/>
                  </a:lnTo>
                  <a:lnTo>
                    <a:pt x="2203" y="2402"/>
                  </a:lnTo>
                  <a:cubicBezTo>
                    <a:pt x="2270" y="2451"/>
                    <a:pt x="2349" y="2473"/>
                    <a:pt x="2422" y="2473"/>
                  </a:cubicBezTo>
                  <a:cubicBezTo>
                    <a:pt x="2536" y="2473"/>
                    <a:pt x="2649" y="2420"/>
                    <a:pt x="2723" y="2320"/>
                  </a:cubicBezTo>
                  <a:cubicBezTo>
                    <a:pt x="2844" y="2154"/>
                    <a:pt x="2808" y="1924"/>
                    <a:pt x="2642" y="1804"/>
                  </a:cubicBezTo>
                  <a:lnTo>
                    <a:pt x="1941" y="1290"/>
                  </a:lnTo>
                  <a:lnTo>
                    <a:pt x="2451" y="589"/>
                  </a:lnTo>
                  <a:cubicBezTo>
                    <a:pt x="2575" y="426"/>
                    <a:pt x="2536" y="192"/>
                    <a:pt x="2373" y="72"/>
                  </a:cubicBezTo>
                  <a:cubicBezTo>
                    <a:pt x="2307" y="24"/>
                    <a:pt x="2230" y="1"/>
                    <a:pt x="2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7249436" y="4697544"/>
              <a:ext cx="200181" cy="196163"/>
            </a:xfrm>
            <a:custGeom>
              <a:avLst/>
              <a:gdLst/>
              <a:ahLst/>
              <a:cxnLst/>
              <a:rect l="l" t="t" r="r" b="b"/>
              <a:pathLst>
                <a:path w="3238" h="3173" extrusionOk="0">
                  <a:moveTo>
                    <a:pt x="1857" y="0"/>
                  </a:moveTo>
                  <a:cubicBezTo>
                    <a:pt x="1681" y="0"/>
                    <a:pt x="1526" y="123"/>
                    <a:pt x="1491" y="301"/>
                  </a:cubicBezTo>
                  <a:lnTo>
                    <a:pt x="1325" y="1154"/>
                  </a:lnTo>
                  <a:lnTo>
                    <a:pt x="476" y="988"/>
                  </a:lnTo>
                  <a:cubicBezTo>
                    <a:pt x="451" y="984"/>
                    <a:pt x="428" y="982"/>
                    <a:pt x="404" y="982"/>
                  </a:cubicBezTo>
                  <a:cubicBezTo>
                    <a:pt x="229" y="982"/>
                    <a:pt x="74" y="1104"/>
                    <a:pt x="40" y="1282"/>
                  </a:cubicBezTo>
                  <a:cubicBezTo>
                    <a:pt x="1" y="1480"/>
                    <a:pt x="131" y="1675"/>
                    <a:pt x="334" y="1714"/>
                  </a:cubicBezTo>
                  <a:lnTo>
                    <a:pt x="1184" y="1881"/>
                  </a:lnTo>
                  <a:lnTo>
                    <a:pt x="1020" y="2734"/>
                  </a:lnTo>
                  <a:cubicBezTo>
                    <a:pt x="981" y="2932"/>
                    <a:pt x="1113" y="3127"/>
                    <a:pt x="1314" y="3166"/>
                  </a:cubicBezTo>
                  <a:cubicBezTo>
                    <a:pt x="1336" y="3173"/>
                    <a:pt x="1360" y="3173"/>
                    <a:pt x="1385" y="3173"/>
                  </a:cubicBezTo>
                  <a:cubicBezTo>
                    <a:pt x="1559" y="3173"/>
                    <a:pt x="1715" y="3053"/>
                    <a:pt x="1746" y="2875"/>
                  </a:cubicBezTo>
                  <a:lnTo>
                    <a:pt x="1913" y="2022"/>
                  </a:lnTo>
                  <a:lnTo>
                    <a:pt x="2766" y="2188"/>
                  </a:lnTo>
                  <a:cubicBezTo>
                    <a:pt x="2787" y="2192"/>
                    <a:pt x="2813" y="2195"/>
                    <a:pt x="2837" y="2195"/>
                  </a:cubicBezTo>
                  <a:cubicBezTo>
                    <a:pt x="3011" y="2195"/>
                    <a:pt x="3166" y="2072"/>
                    <a:pt x="3199" y="1894"/>
                  </a:cubicBezTo>
                  <a:cubicBezTo>
                    <a:pt x="3238" y="1693"/>
                    <a:pt x="3106" y="1498"/>
                    <a:pt x="2908" y="1459"/>
                  </a:cubicBezTo>
                  <a:lnTo>
                    <a:pt x="2055" y="1293"/>
                  </a:lnTo>
                  <a:lnTo>
                    <a:pt x="2221" y="443"/>
                  </a:lnTo>
                  <a:cubicBezTo>
                    <a:pt x="2260" y="241"/>
                    <a:pt x="2129" y="46"/>
                    <a:pt x="1927" y="7"/>
                  </a:cubicBezTo>
                  <a:cubicBezTo>
                    <a:pt x="1904" y="2"/>
                    <a:pt x="1880" y="0"/>
                    <a:pt x="1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30"/>
          <p:cNvSpPr txBox="1">
            <a:spLocks noGrp="1"/>
          </p:cNvSpPr>
          <p:nvPr>
            <p:ph type="ctrTitle"/>
          </p:nvPr>
        </p:nvSpPr>
        <p:spPr>
          <a:xfrm>
            <a:off x="720050" y="394424"/>
            <a:ext cx="72654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TITLE_ONLY_2_1_1">
    <p:bg>
      <p:bgPr>
        <a:solidFill>
          <a:schemeClr val="dk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 txBox="1">
            <a:spLocks noGrp="1"/>
          </p:cNvSpPr>
          <p:nvPr>
            <p:ph type="ctrTitle"/>
          </p:nvPr>
        </p:nvSpPr>
        <p:spPr>
          <a:xfrm>
            <a:off x="720050" y="394424"/>
            <a:ext cx="72654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2"/>
          <p:cNvGrpSpPr/>
          <p:nvPr/>
        </p:nvGrpSpPr>
        <p:grpSpPr>
          <a:xfrm>
            <a:off x="-50157" y="-36074"/>
            <a:ext cx="9244311" cy="5239699"/>
            <a:chOff x="238250" y="809050"/>
            <a:chExt cx="7142325" cy="4096075"/>
          </a:xfrm>
        </p:grpSpPr>
        <p:sp>
          <p:nvSpPr>
            <p:cNvPr id="394" name="Google Shape;394;p32"/>
            <p:cNvSpPr/>
            <p:nvPr/>
          </p:nvSpPr>
          <p:spPr>
            <a:xfrm>
              <a:off x="4036000" y="4854550"/>
              <a:ext cx="108175" cy="40775"/>
            </a:xfrm>
            <a:custGeom>
              <a:avLst/>
              <a:gdLst/>
              <a:ahLst/>
              <a:cxnLst/>
              <a:rect l="l" t="t" r="r" b="b"/>
              <a:pathLst>
                <a:path w="4327" h="1631" extrusionOk="0">
                  <a:moveTo>
                    <a:pt x="0" y="1"/>
                  </a:moveTo>
                  <a:cubicBezTo>
                    <a:pt x="243" y="894"/>
                    <a:pt x="962" y="1630"/>
                    <a:pt x="2161" y="1630"/>
                  </a:cubicBezTo>
                  <a:cubicBezTo>
                    <a:pt x="3359" y="1630"/>
                    <a:pt x="4080" y="894"/>
                    <a:pt x="4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3479350" y="4854550"/>
              <a:ext cx="111925" cy="50575"/>
            </a:xfrm>
            <a:custGeom>
              <a:avLst/>
              <a:gdLst/>
              <a:ahLst/>
              <a:cxnLst/>
              <a:rect l="l" t="t" r="r" b="b"/>
              <a:pathLst>
                <a:path w="4477" h="2023" extrusionOk="0">
                  <a:moveTo>
                    <a:pt x="0" y="1"/>
                  </a:moveTo>
                  <a:cubicBezTo>
                    <a:pt x="123" y="1055"/>
                    <a:pt x="871" y="2022"/>
                    <a:pt x="2241" y="2022"/>
                  </a:cubicBezTo>
                  <a:cubicBezTo>
                    <a:pt x="3605" y="2022"/>
                    <a:pt x="4354" y="1055"/>
                    <a:pt x="4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483725" y="809050"/>
              <a:ext cx="99325" cy="28025"/>
            </a:xfrm>
            <a:custGeom>
              <a:avLst/>
              <a:gdLst/>
              <a:ahLst/>
              <a:cxnLst/>
              <a:rect l="l" t="t" r="r" b="b"/>
              <a:pathLst>
                <a:path w="3973" h="1121" extrusionOk="0">
                  <a:moveTo>
                    <a:pt x="1644" y="0"/>
                  </a:moveTo>
                  <a:cubicBezTo>
                    <a:pt x="1205" y="0"/>
                    <a:pt x="773" y="185"/>
                    <a:pt x="468" y="533"/>
                  </a:cubicBezTo>
                  <a:cubicBezTo>
                    <a:pt x="431" y="572"/>
                    <a:pt x="259" y="776"/>
                    <a:pt x="1" y="1120"/>
                  </a:cubicBezTo>
                  <a:lnTo>
                    <a:pt x="3973" y="1120"/>
                  </a:lnTo>
                  <a:cubicBezTo>
                    <a:pt x="3462" y="808"/>
                    <a:pt x="2941" y="496"/>
                    <a:pt x="2398" y="195"/>
                  </a:cubicBezTo>
                  <a:cubicBezTo>
                    <a:pt x="2161" y="64"/>
                    <a:pt x="1901" y="0"/>
                    <a:pt x="1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1371200" y="836725"/>
              <a:ext cx="9550" cy="350"/>
            </a:xfrm>
            <a:custGeom>
              <a:avLst/>
              <a:gdLst/>
              <a:ahLst/>
              <a:cxnLst/>
              <a:rect l="l" t="t" r="r" b="b"/>
              <a:pathLst>
                <a:path w="382" h="14" extrusionOk="0">
                  <a:moveTo>
                    <a:pt x="188" y="1"/>
                  </a:moveTo>
                  <a:cubicBezTo>
                    <a:pt x="125" y="1"/>
                    <a:pt x="62" y="5"/>
                    <a:pt x="1" y="13"/>
                  </a:cubicBezTo>
                  <a:lnTo>
                    <a:pt x="381" y="13"/>
                  </a:lnTo>
                  <a:cubicBezTo>
                    <a:pt x="317" y="5"/>
                    <a:pt x="252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54700" y="837050"/>
              <a:ext cx="5841675" cy="4017525"/>
            </a:xfrm>
            <a:custGeom>
              <a:avLst/>
              <a:gdLst/>
              <a:ahLst/>
              <a:cxnLst/>
              <a:rect l="l" t="t" r="r" b="b"/>
              <a:pathLst>
                <a:path w="233667" h="160701" extrusionOk="0">
                  <a:moveTo>
                    <a:pt x="116117" y="9545"/>
                  </a:moveTo>
                  <a:lnTo>
                    <a:pt x="116117" y="9545"/>
                  </a:lnTo>
                  <a:cubicBezTo>
                    <a:pt x="122501" y="22787"/>
                    <a:pt x="118228" y="30849"/>
                    <a:pt x="115757" y="33999"/>
                  </a:cubicBezTo>
                  <a:cubicBezTo>
                    <a:pt x="110005" y="21755"/>
                    <a:pt x="113810" y="13135"/>
                    <a:pt x="116117" y="9545"/>
                  </a:cubicBezTo>
                  <a:close/>
                  <a:moveTo>
                    <a:pt x="169998" y="3848"/>
                  </a:moveTo>
                  <a:cubicBezTo>
                    <a:pt x="176719" y="3848"/>
                    <a:pt x="184868" y="5375"/>
                    <a:pt x="189258" y="6433"/>
                  </a:cubicBezTo>
                  <a:cubicBezTo>
                    <a:pt x="191607" y="14666"/>
                    <a:pt x="195288" y="34026"/>
                    <a:pt x="187484" y="37406"/>
                  </a:cubicBezTo>
                  <a:cubicBezTo>
                    <a:pt x="185545" y="38247"/>
                    <a:pt x="183612" y="38587"/>
                    <a:pt x="181756" y="38587"/>
                  </a:cubicBezTo>
                  <a:cubicBezTo>
                    <a:pt x="174489" y="38587"/>
                    <a:pt x="168384" y="33383"/>
                    <a:pt x="167566" y="32654"/>
                  </a:cubicBezTo>
                  <a:cubicBezTo>
                    <a:pt x="168163" y="31215"/>
                    <a:pt x="168716" y="29650"/>
                    <a:pt x="169210" y="27952"/>
                  </a:cubicBezTo>
                  <a:cubicBezTo>
                    <a:pt x="169351" y="27474"/>
                    <a:pt x="169254" y="26958"/>
                    <a:pt x="168947" y="26560"/>
                  </a:cubicBezTo>
                  <a:cubicBezTo>
                    <a:pt x="168647" y="26168"/>
                    <a:pt x="168184" y="25985"/>
                    <a:pt x="167674" y="25959"/>
                  </a:cubicBezTo>
                  <a:cubicBezTo>
                    <a:pt x="167610" y="25959"/>
                    <a:pt x="165314" y="26055"/>
                    <a:pt x="162121" y="27194"/>
                  </a:cubicBezTo>
                  <a:cubicBezTo>
                    <a:pt x="160875" y="25803"/>
                    <a:pt x="155743" y="19676"/>
                    <a:pt x="156178" y="13527"/>
                  </a:cubicBezTo>
                  <a:cubicBezTo>
                    <a:pt x="156381" y="10582"/>
                    <a:pt x="157887" y="8008"/>
                    <a:pt x="160655" y="5857"/>
                  </a:cubicBezTo>
                  <a:cubicBezTo>
                    <a:pt x="162558" y="4381"/>
                    <a:pt x="166029" y="3848"/>
                    <a:pt x="169998" y="3848"/>
                  </a:cubicBezTo>
                  <a:close/>
                  <a:moveTo>
                    <a:pt x="63171" y="3680"/>
                  </a:moveTo>
                  <a:cubicBezTo>
                    <a:pt x="68780" y="3680"/>
                    <a:pt x="73636" y="4853"/>
                    <a:pt x="75179" y="8410"/>
                  </a:cubicBezTo>
                  <a:cubicBezTo>
                    <a:pt x="79306" y="17940"/>
                    <a:pt x="71346" y="27296"/>
                    <a:pt x="70428" y="28323"/>
                  </a:cubicBezTo>
                  <a:cubicBezTo>
                    <a:pt x="68987" y="27732"/>
                    <a:pt x="67424" y="27178"/>
                    <a:pt x="65725" y="26684"/>
                  </a:cubicBezTo>
                  <a:cubicBezTo>
                    <a:pt x="65581" y="26642"/>
                    <a:pt x="65434" y="26621"/>
                    <a:pt x="65288" y="26621"/>
                  </a:cubicBezTo>
                  <a:cubicBezTo>
                    <a:pt x="64947" y="26621"/>
                    <a:pt x="64611" y="26733"/>
                    <a:pt x="64333" y="26947"/>
                  </a:cubicBezTo>
                  <a:cubicBezTo>
                    <a:pt x="63941" y="27249"/>
                    <a:pt x="63715" y="27721"/>
                    <a:pt x="63731" y="28221"/>
                  </a:cubicBezTo>
                  <a:cubicBezTo>
                    <a:pt x="63731" y="28286"/>
                    <a:pt x="63828" y="30575"/>
                    <a:pt x="64968" y="33773"/>
                  </a:cubicBezTo>
                  <a:cubicBezTo>
                    <a:pt x="63632" y="34968"/>
                    <a:pt x="57937" y="39744"/>
                    <a:pt x="52062" y="39744"/>
                  </a:cubicBezTo>
                  <a:cubicBezTo>
                    <a:pt x="51808" y="39744"/>
                    <a:pt x="51554" y="39735"/>
                    <a:pt x="51300" y="39716"/>
                  </a:cubicBezTo>
                  <a:cubicBezTo>
                    <a:pt x="48354" y="39513"/>
                    <a:pt x="45781" y="38002"/>
                    <a:pt x="43631" y="35239"/>
                  </a:cubicBezTo>
                  <a:cubicBezTo>
                    <a:pt x="39654" y="30112"/>
                    <a:pt x="42529" y="13619"/>
                    <a:pt x="44211" y="6637"/>
                  </a:cubicBezTo>
                  <a:cubicBezTo>
                    <a:pt x="48691" y="5355"/>
                    <a:pt x="56468" y="3680"/>
                    <a:pt x="63171" y="3680"/>
                  </a:cubicBezTo>
                  <a:close/>
                  <a:moveTo>
                    <a:pt x="165481" y="29398"/>
                  </a:moveTo>
                  <a:cubicBezTo>
                    <a:pt x="160628" y="43280"/>
                    <a:pt x="151905" y="45957"/>
                    <a:pt x="147939" y="46441"/>
                  </a:cubicBezTo>
                  <a:cubicBezTo>
                    <a:pt x="152529" y="33713"/>
                    <a:pt x="161315" y="30306"/>
                    <a:pt x="165481" y="29398"/>
                  </a:cubicBezTo>
                  <a:close/>
                  <a:moveTo>
                    <a:pt x="67171" y="30414"/>
                  </a:moveTo>
                  <a:lnTo>
                    <a:pt x="67171" y="30414"/>
                  </a:lnTo>
                  <a:cubicBezTo>
                    <a:pt x="81053" y="35261"/>
                    <a:pt x="83729" y="43990"/>
                    <a:pt x="84208" y="47956"/>
                  </a:cubicBezTo>
                  <a:cubicBezTo>
                    <a:pt x="71487" y="43366"/>
                    <a:pt x="68079" y="34579"/>
                    <a:pt x="67171" y="30414"/>
                  </a:cubicBezTo>
                  <a:close/>
                  <a:moveTo>
                    <a:pt x="102793" y="27463"/>
                  </a:moveTo>
                  <a:lnTo>
                    <a:pt x="102793" y="27463"/>
                  </a:lnTo>
                  <a:cubicBezTo>
                    <a:pt x="112977" y="31273"/>
                    <a:pt x="114961" y="40453"/>
                    <a:pt x="115052" y="40899"/>
                  </a:cubicBezTo>
                  <a:cubicBezTo>
                    <a:pt x="115058" y="40921"/>
                    <a:pt x="115063" y="40942"/>
                    <a:pt x="115068" y="40964"/>
                  </a:cubicBezTo>
                  <a:cubicBezTo>
                    <a:pt x="114408" y="43328"/>
                    <a:pt x="113966" y="45994"/>
                    <a:pt x="113843" y="48988"/>
                  </a:cubicBezTo>
                  <a:cubicBezTo>
                    <a:pt x="105620" y="43694"/>
                    <a:pt x="103384" y="32305"/>
                    <a:pt x="102793" y="27463"/>
                  </a:cubicBezTo>
                  <a:close/>
                  <a:moveTo>
                    <a:pt x="128386" y="27753"/>
                  </a:moveTo>
                  <a:cubicBezTo>
                    <a:pt x="128048" y="42452"/>
                    <a:pt x="120572" y="47687"/>
                    <a:pt x="116943" y="49370"/>
                  </a:cubicBezTo>
                  <a:cubicBezTo>
                    <a:pt x="117390" y="35847"/>
                    <a:pt x="124699" y="29903"/>
                    <a:pt x="128386" y="27753"/>
                  </a:cubicBezTo>
                  <a:close/>
                  <a:moveTo>
                    <a:pt x="143392" y="32649"/>
                  </a:moveTo>
                  <a:lnTo>
                    <a:pt x="143392" y="32649"/>
                  </a:lnTo>
                  <a:cubicBezTo>
                    <a:pt x="147900" y="42549"/>
                    <a:pt x="142800" y="50449"/>
                    <a:pt x="142559" y="50821"/>
                  </a:cubicBezTo>
                  <a:cubicBezTo>
                    <a:pt x="142547" y="50836"/>
                    <a:pt x="142537" y="50853"/>
                    <a:pt x="142527" y="50869"/>
                  </a:cubicBezTo>
                  <a:cubicBezTo>
                    <a:pt x="140387" y="52072"/>
                    <a:pt x="138189" y="53647"/>
                    <a:pt x="135981" y="55679"/>
                  </a:cubicBezTo>
                  <a:cubicBezTo>
                    <a:pt x="133912" y="46123"/>
                    <a:pt x="140387" y="36487"/>
                    <a:pt x="143392" y="32649"/>
                  </a:cubicBezTo>
                  <a:close/>
                  <a:moveTo>
                    <a:pt x="88722" y="34616"/>
                  </a:moveTo>
                  <a:lnTo>
                    <a:pt x="88722" y="34616"/>
                  </a:lnTo>
                  <a:cubicBezTo>
                    <a:pt x="98875" y="45247"/>
                    <a:pt x="97295" y="54233"/>
                    <a:pt x="95913" y="57990"/>
                  </a:cubicBezTo>
                  <a:lnTo>
                    <a:pt x="95913" y="57990"/>
                  </a:lnTo>
                  <a:cubicBezTo>
                    <a:pt x="86675" y="48112"/>
                    <a:pt x="87637" y="38739"/>
                    <a:pt x="88722" y="34616"/>
                  </a:cubicBezTo>
                  <a:close/>
                  <a:moveTo>
                    <a:pt x="155937" y="50274"/>
                  </a:moveTo>
                  <a:cubicBezTo>
                    <a:pt x="158143" y="50274"/>
                    <a:pt x="159973" y="50606"/>
                    <a:pt x="161278" y="50950"/>
                  </a:cubicBezTo>
                  <a:cubicBezTo>
                    <a:pt x="154446" y="57474"/>
                    <a:pt x="148290" y="59153"/>
                    <a:pt x="143768" y="59153"/>
                  </a:cubicBezTo>
                  <a:cubicBezTo>
                    <a:pt x="141254" y="59153"/>
                    <a:pt x="139244" y="58634"/>
                    <a:pt x="137904" y="58141"/>
                  </a:cubicBezTo>
                  <a:cubicBezTo>
                    <a:pt x="144656" y="51822"/>
                    <a:pt x="151172" y="50274"/>
                    <a:pt x="155937" y="50274"/>
                  </a:cubicBezTo>
                  <a:close/>
                  <a:moveTo>
                    <a:pt x="78754" y="50647"/>
                  </a:moveTo>
                  <a:cubicBezTo>
                    <a:pt x="84444" y="50647"/>
                    <a:pt x="88350" y="53171"/>
                    <a:pt x="88593" y="53336"/>
                  </a:cubicBezTo>
                  <a:cubicBezTo>
                    <a:pt x="88610" y="53347"/>
                    <a:pt x="88625" y="53357"/>
                    <a:pt x="88642" y="53368"/>
                  </a:cubicBezTo>
                  <a:cubicBezTo>
                    <a:pt x="89851" y="55507"/>
                    <a:pt x="91421" y="57705"/>
                    <a:pt x="93452" y="59908"/>
                  </a:cubicBezTo>
                  <a:cubicBezTo>
                    <a:pt x="92173" y="60185"/>
                    <a:pt x="90893" y="60309"/>
                    <a:pt x="89625" y="60309"/>
                  </a:cubicBezTo>
                  <a:cubicBezTo>
                    <a:pt x="81421" y="60309"/>
                    <a:pt x="73747" y="55109"/>
                    <a:pt x="70423" y="52503"/>
                  </a:cubicBezTo>
                  <a:cubicBezTo>
                    <a:pt x="73436" y="51130"/>
                    <a:pt x="76265" y="50647"/>
                    <a:pt x="78754" y="50647"/>
                  </a:cubicBezTo>
                  <a:close/>
                  <a:moveTo>
                    <a:pt x="168426" y="65020"/>
                  </a:moveTo>
                  <a:lnTo>
                    <a:pt x="168426" y="65020"/>
                  </a:lnTo>
                  <a:cubicBezTo>
                    <a:pt x="164626" y="75199"/>
                    <a:pt x="155446" y="77187"/>
                    <a:pt x="154995" y="77279"/>
                  </a:cubicBezTo>
                  <a:cubicBezTo>
                    <a:pt x="154974" y="77284"/>
                    <a:pt x="154952" y="77289"/>
                    <a:pt x="154930" y="77296"/>
                  </a:cubicBezTo>
                  <a:cubicBezTo>
                    <a:pt x="152566" y="76634"/>
                    <a:pt x="149900" y="76193"/>
                    <a:pt x="146901" y="76070"/>
                  </a:cubicBezTo>
                  <a:cubicBezTo>
                    <a:pt x="152201" y="67847"/>
                    <a:pt x="163589" y="65611"/>
                    <a:pt x="168426" y="65020"/>
                  </a:cubicBezTo>
                  <a:close/>
                  <a:moveTo>
                    <a:pt x="65526" y="67508"/>
                  </a:moveTo>
                  <a:lnTo>
                    <a:pt x="65526" y="67508"/>
                  </a:lnTo>
                  <a:cubicBezTo>
                    <a:pt x="80226" y="67847"/>
                    <a:pt x="85465" y="75322"/>
                    <a:pt x="87142" y="78950"/>
                  </a:cubicBezTo>
                  <a:cubicBezTo>
                    <a:pt x="73620" y="78504"/>
                    <a:pt x="67677" y="71194"/>
                    <a:pt x="65526" y="67508"/>
                  </a:cubicBezTo>
                  <a:close/>
                  <a:moveTo>
                    <a:pt x="174428" y="74959"/>
                  </a:moveTo>
                  <a:cubicBezTo>
                    <a:pt x="180071" y="74959"/>
                    <a:pt x="184152" y="76932"/>
                    <a:pt x="186350" y="78343"/>
                  </a:cubicBezTo>
                  <a:cubicBezTo>
                    <a:pt x="181221" y="80815"/>
                    <a:pt x="176869" y="81689"/>
                    <a:pt x="173279" y="81689"/>
                  </a:cubicBezTo>
                  <a:cubicBezTo>
                    <a:pt x="167597" y="81689"/>
                    <a:pt x="163823" y="79498"/>
                    <a:pt x="161896" y="77983"/>
                  </a:cubicBezTo>
                  <a:cubicBezTo>
                    <a:pt x="166646" y="75752"/>
                    <a:pt x="170850" y="74959"/>
                    <a:pt x="174428" y="74959"/>
                  </a:cubicBezTo>
                  <a:close/>
                  <a:moveTo>
                    <a:pt x="60388" y="76432"/>
                  </a:moveTo>
                  <a:cubicBezTo>
                    <a:pt x="66071" y="76432"/>
                    <a:pt x="69845" y="78623"/>
                    <a:pt x="71772" y="80138"/>
                  </a:cubicBezTo>
                  <a:cubicBezTo>
                    <a:pt x="67021" y="82368"/>
                    <a:pt x="62816" y="83160"/>
                    <a:pt x="59239" y="83160"/>
                  </a:cubicBezTo>
                  <a:cubicBezTo>
                    <a:pt x="53596" y="83160"/>
                    <a:pt x="49515" y="81189"/>
                    <a:pt x="47317" y="79779"/>
                  </a:cubicBezTo>
                  <a:cubicBezTo>
                    <a:pt x="52447" y="77306"/>
                    <a:pt x="56798" y="76432"/>
                    <a:pt x="60388" y="76432"/>
                  </a:cubicBezTo>
                  <a:close/>
                  <a:moveTo>
                    <a:pt x="146525" y="79171"/>
                  </a:moveTo>
                  <a:lnTo>
                    <a:pt x="146525" y="79171"/>
                  </a:lnTo>
                  <a:cubicBezTo>
                    <a:pt x="160047" y="79617"/>
                    <a:pt x="165991" y="86926"/>
                    <a:pt x="168136" y="90607"/>
                  </a:cubicBezTo>
                  <a:cubicBezTo>
                    <a:pt x="153442" y="90269"/>
                    <a:pt x="148202" y="82798"/>
                    <a:pt x="146525" y="79171"/>
                  </a:cubicBezTo>
                  <a:close/>
                  <a:moveTo>
                    <a:pt x="78731" y="80826"/>
                  </a:moveTo>
                  <a:cubicBezTo>
                    <a:pt x="81102" y="81488"/>
                    <a:pt x="83768" y="81927"/>
                    <a:pt x="86760" y="82051"/>
                  </a:cubicBezTo>
                  <a:cubicBezTo>
                    <a:pt x="81467" y="90274"/>
                    <a:pt x="70078" y="92510"/>
                    <a:pt x="65241" y="93102"/>
                  </a:cubicBezTo>
                  <a:cubicBezTo>
                    <a:pt x="69052" y="82900"/>
                    <a:pt x="78259" y="80923"/>
                    <a:pt x="78673" y="80836"/>
                  </a:cubicBezTo>
                  <a:cubicBezTo>
                    <a:pt x="78693" y="80836"/>
                    <a:pt x="78715" y="80831"/>
                    <a:pt x="78731" y="80826"/>
                  </a:cubicBezTo>
                  <a:close/>
                  <a:moveTo>
                    <a:pt x="197735" y="58166"/>
                  </a:moveTo>
                  <a:cubicBezTo>
                    <a:pt x="198331" y="58166"/>
                    <a:pt x="198947" y="58206"/>
                    <a:pt x="199582" y="58285"/>
                  </a:cubicBezTo>
                  <a:cubicBezTo>
                    <a:pt x="206021" y="59097"/>
                    <a:pt x="215651" y="72791"/>
                    <a:pt x="219398" y="78918"/>
                  </a:cubicBezTo>
                  <a:cubicBezTo>
                    <a:pt x="215600" y="85757"/>
                    <a:pt x="206023" y="99955"/>
                    <a:pt x="198351" y="99955"/>
                  </a:cubicBezTo>
                  <a:cubicBezTo>
                    <a:pt x="197630" y="99955"/>
                    <a:pt x="196926" y="99830"/>
                    <a:pt x="196245" y="99561"/>
                  </a:cubicBezTo>
                  <a:cubicBezTo>
                    <a:pt x="186586" y="95746"/>
                    <a:pt x="185603" y="83487"/>
                    <a:pt x="185522" y="82121"/>
                  </a:cubicBezTo>
                  <a:cubicBezTo>
                    <a:pt x="186963" y="81525"/>
                    <a:pt x="188462" y="80804"/>
                    <a:pt x="190010" y="79955"/>
                  </a:cubicBezTo>
                  <a:cubicBezTo>
                    <a:pt x="190446" y="79719"/>
                    <a:pt x="190741" y="79283"/>
                    <a:pt x="190806" y="78789"/>
                  </a:cubicBezTo>
                  <a:cubicBezTo>
                    <a:pt x="190870" y="78295"/>
                    <a:pt x="190692" y="77800"/>
                    <a:pt x="190332" y="77457"/>
                  </a:cubicBezTo>
                  <a:cubicBezTo>
                    <a:pt x="190284" y="77413"/>
                    <a:pt x="188596" y="75865"/>
                    <a:pt x="185533" y="74409"/>
                  </a:cubicBezTo>
                  <a:cubicBezTo>
                    <a:pt x="185641" y="72533"/>
                    <a:pt x="186361" y="64558"/>
                    <a:pt x="190999" y="60532"/>
                  </a:cubicBezTo>
                  <a:cubicBezTo>
                    <a:pt x="192816" y="58956"/>
                    <a:pt x="195078" y="58166"/>
                    <a:pt x="197735" y="58166"/>
                  </a:cubicBezTo>
                  <a:close/>
                  <a:moveTo>
                    <a:pt x="35312" y="58164"/>
                  </a:moveTo>
                  <a:cubicBezTo>
                    <a:pt x="36035" y="58164"/>
                    <a:pt x="36740" y="58290"/>
                    <a:pt x="37423" y="58560"/>
                  </a:cubicBezTo>
                  <a:cubicBezTo>
                    <a:pt x="47081" y="62376"/>
                    <a:pt x="48071" y="74635"/>
                    <a:pt x="48145" y="75999"/>
                  </a:cubicBezTo>
                  <a:cubicBezTo>
                    <a:pt x="46705" y="76596"/>
                    <a:pt x="45211" y="77311"/>
                    <a:pt x="43658" y="78166"/>
                  </a:cubicBezTo>
                  <a:cubicBezTo>
                    <a:pt x="43222" y="78402"/>
                    <a:pt x="42926" y="78837"/>
                    <a:pt x="42862" y="79332"/>
                  </a:cubicBezTo>
                  <a:cubicBezTo>
                    <a:pt x="42797" y="79826"/>
                    <a:pt x="42975" y="80320"/>
                    <a:pt x="43335" y="80659"/>
                  </a:cubicBezTo>
                  <a:cubicBezTo>
                    <a:pt x="43383" y="80702"/>
                    <a:pt x="45072" y="82255"/>
                    <a:pt x="48135" y="83706"/>
                  </a:cubicBezTo>
                  <a:cubicBezTo>
                    <a:pt x="48027" y="85588"/>
                    <a:pt x="47312" y="93563"/>
                    <a:pt x="42669" y="97589"/>
                  </a:cubicBezTo>
                  <a:cubicBezTo>
                    <a:pt x="40853" y="99163"/>
                    <a:pt x="38594" y="99957"/>
                    <a:pt x="35941" y="99957"/>
                  </a:cubicBezTo>
                  <a:cubicBezTo>
                    <a:pt x="35342" y="99957"/>
                    <a:pt x="34724" y="99917"/>
                    <a:pt x="34086" y="99836"/>
                  </a:cubicBezTo>
                  <a:cubicBezTo>
                    <a:pt x="27647" y="99023"/>
                    <a:pt x="18016" y="85330"/>
                    <a:pt x="14269" y="79203"/>
                  </a:cubicBezTo>
                  <a:cubicBezTo>
                    <a:pt x="18066" y="72366"/>
                    <a:pt x="27644" y="58164"/>
                    <a:pt x="35312" y="58164"/>
                  </a:cubicBezTo>
                  <a:close/>
                  <a:moveTo>
                    <a:pt x="144031" y="97808"/>
                  </a:moveTo>
                  <a:cubicBezTo>
                    <a:pt x="152237" y="97808"/>
                    <a:pt x="159920" y="103010"/>
                    <a:pt x="163245" y="105613"/>
                  </a:cubicBezTo>
                  <a:cubicBezTo>
                    <a:pt x="160229" y="106989"/>
                    <a:pt x="157398" y="107472"/>
                    <a:pt x="154909" y="107472"/>
                  </a:cubicBezTo>
                  <a:cubicBezTo>
                    <a:pt x="149231" y="107472"/>
                    <a:pt x="145332" y="104957"/>
                    <a:pt x="145074" y="104785"/>
                  </a:cubicBezTo>
                  <a:cubicBezTo>
                    <a:pt x="145058" y="104775"/>
                    <a:pt x="145042" y="104763"/>
                    <a:pt x="145025" y="104753"/>
                  </a:cubicBezTo>
                  <a:cubicBezTo>
                    <a:pt x="143817" y="102614"/>
                    <a:pt x="142247" y="100416"/>
                    <a:pt x="140215" y="98207"/>
                  </a:cubicBezTo>
                  <a:cubicBezTo>
                    <a:pt x="141490" y="97931"/>
                    <a:pt x="142767" y="97808"/>
                    <a:pt x="144031" y="97808"/>
                  </a:cubicBezTo>
                  <a:close/>
                  <a:moveTo>
                    <a:pt x="89904" y="98966"/>
                  </a:moveTo>
                  <a:cubicBezTo>
                    <a:pt x="92416" y="98966"/>
                    <a:pt x="94424" y="99484"/>
                    <a:pt x="95764" y="99975"/>
                  </a:cubicBezTo>
                  <a:cubicBezTo>
                    <a:pt x="89008" y="106297"/>
                    <a:pt x="82489" y="107846"/>
                    <a:pt x="77724" y="107846"/>
                  </a:cubicBezTo>
                  <a:cubicBezTo>
                    <a:pt x="75521" y="107846"/>
                    <a:pt x="73693" y="107515"/>
                    <a:pt x="72390" y="107171"/>
                  </a:cubicBezTo>
                  <a:cubicBezTo>
                    <a:pt x="79224" y="100644"/>
                    <a:pt x="85381" y="98966"/>
                    <a:pt x="89904" y="98966"/>
                  </a:cubicBezTo>
                  <a:close/>
                  <a:moveTo>
                    <a:pt x="35956" y="49274"/>
                  </a:moveTo>
                  <a:cubicBezTo>
                    <a:pt x="37156" y="49274"/>
                    <a:pt x="38339" y="49469"/>
                    <a:pt x="39493" y="49891"/>
                  </a:cubicBezTo>
                  <a:cubicBezTo>
                    <a:pt x="52923" y="54820"/>
                    <a:pt x="55508" y="69389"/>
                    <a:pt x="55986" y="73721"/>
                  </a:cubicBezTo>
                  <a:cubicBezTo>
                    <a:pt x="54471" y="73957"/>
                    <a:pt x="52869" y="74339"/>
                    <a:pt x="51187" y="74877"/>
                  </a:cubicBezTo>
                  <a:cubicBezTo>
                    <a:pt x="50822" y="71174"/>
                    <a:pt x="48877" y="59737"/>
                    <a:pt x="38568" y="55663"/>
                  </a:cubicBezTo>
                  <a:cubicBezTo>
                    <a:pt x="37489" y="55235"/>
                    <a:pt x="36397" y="55039"/>
                    <a:pt x="35304" y="55039"/>
                  </a:cubicBezTo>
                  <a:cubicBezTo>
                    <a:pt x="24020" y="55039"/>
                    <a:pt x="12485" y="75912"/>
                    <a:pt x="11099" y="78504"/>
                  </a:cubicBezTo>
                  <a:cubicBezTo>
                    <a:pt x="10841" y="78988"/>
                    <a:pt x="10851" y="79563"/>
                    <a:pt x="11131" y="80036"/>
                  </a:cubicBezTo>
                  <a:cubicBezTo>
                    <a:pt x="12448" y="82250"/>
                    <a:pt x="24261" y="101739"/>
                    <a:pt x="33694" y="102925"/>
                  </a:cubicBezTo>
                  <a:cubicBezTo>
                    <a:pt x="34478" y="103022"/>
                    <a:pt x="35230" y="103071"/>
                    <a:pt x="35966" y="103071"/>
                  </a:cubicBezTo>
                  <a:cubicBezTo>
                    <a:pt x="39374" y="103071"/>
                    <a:pt x="42314" y="102022"/>
                    <a:pt x="44717" y="99933"/>
                  </a:cubicBezTo>
                  <a:cubicBezTo>
                    <a:pt x="49666" y="95637"/>
                    <a:pt x="50876" y="88163"/>
                    <a:pt x="51171" y="84916"/>
                  </a:cubicBezTo>
                  <a:cubicBezTo>
                    <a:pt x="52611" y="85389"/>
                    <a:pt x="54240" y="85782"/>
                    <a:pt x="56035" y="86007"/>
                  </a:cubicBezTo>
                  <a:cubicBezTo>
                    <a:pt x="55793" y="89215"/>
                    <a:pt x="54535" y="99303"/>
                    <a:pt x="48118" y="104914"/>
                  </a:cubicBezTo>
                  <a:cubicBezTo>
                    <a:pt x="45139" y="107520"/>
                    <a:pt x="41387" y="108835"/>
                    <a:pt x="36936" y="108835"/>
                  </a:cubicBezTo>
                  <a:cubicBezTo>
                    <a:pt x="35999" y="108835"/>
                    <a:pt x="35030" y="108777"/>
                    <a:pt x="34032" y="108660"/>
                  </a:cubicBezTo>
                  <a:cubicBezTo>
                    <a:pt x="22654" y="107333"/>
                    <a:pt x="6574" y="83932"/>
                    <a:pt x="3478" y="79273"/>
                  </a:cubicBezTo>
                  <a:cubicBezTo>
                    <a:pt x="6446" y="74383"/>
                    <a:pt x="22345" y="49274"/>
                    <a:pt x="35956" y="49274"/>
                  </a:cubicBezTo>
                  <a:close/>
                  <a:moveTo>
                    <a:pt x="196729" y="49285"/>
                  </a:moveTo>
                  <a:cubicBezTo>
                    <a:pt x="197668" y="49285"/>
                    <a:pt x="198637" y="49343"/>
                    <a:pt x="199636" y="49460"/>
                  </a:cubicBezTo>
                  <a:cubicBezTo>
                    <a:pt x="211014" y="50789"/>
                    <a:pt x="227094" y="74188"/>
                    <a:pt x="230189" y="78849"/>
                  </a:cubicBezTo>
                  <a:cubicBezTo>
                    <a:pt x="227221" y="83738"/>
                    <a:pt x="211313" y="108847"/>
                    <a:pt x="197709" y="108847"/>
                  </a:cubicBezTo>
                  <a:cubicBezTo>
                    <a:pt x="196510" y="108847"/>
                    <a:pt x="195328" y="108652"/>
                    <a:pt x="194175" y="108230"/>
                  </a:cubicBezTo>
                  <a:cubicBezTo>
                    <a:pt x="180745" y="103302"/>
                    <a:pt x="178160" y="88726"/>
                    <a:pt x="177681" y="84400"/>
                  </a:cubicBezTo>
                  <a:cubicBezTo>
                    <a:pt x="179197" y="84158"/>
                    <a:pt x="180799" y="83782"/>
                    <a:pt x="182481" y="83244"/>
                  </a:cubicBezTo>
                  <a:cubicBezTo>
                    <a:pt x="182846" y="86942"/>
                    <a:pt x="184791" y="98385"/>
                    <a:pt x="195100" y="102458"/>
                  </a:cubicBezTo>
                  <a:cubicBezTo>
                    <a:pt x="196174" y="102883"/>
                    <a:pt x="197265" y="103081"/>
                    <a:pt x="198362" y="103081"/>
                  </a:cubicBezTo>
                  <a:cubicBezTo>
                    <a:pt x="209648" y="103081"/>
                    <a:pt x="221177" y="82212"/>
                    <a:pt x="222569" y="79617"/>
                  </a:cubicBezTo>
                  <a:cubicBezTo>
                    <a:pt x="222827" y="79134"/>
                    <a:pt x="222816" y="78553"/>
                    <a:pt x="222536" y="78085"/>
                  </a:cubicBezTo>
                  <a:cubicBezTo>
                    <a:pt x="221220" y="75865"/>
                    <a:pt x="209407" y="56383"/>
                    <a:pt x="199974" y="55195"/>
                  </a:cubicBezTo>
                  <a:cubicBezTo>
                    <a:pt x="199196" y="55098"/>
                    <a:pt x="198440" y="55050"/>
                    <a:pt x="197707" y="55050"/>
                  </a:cubicBezTo>
                  <a:cubicBezTo>
                    <a:pt x="194289" y="55050"/>
                    <a:pt x="191354" y="56100"/>
                    <a:pt x="188951" y="58189"/>
                  </a:cubicBezTo>
                  <a:cubicBezTo>
                    <a:pt x="184001" y="62483"/>
                    <a:pt x="182792" y="69959"/>
                    <a:pt x="182496" y="73200"/>
                  </a:cubicBezTo>
                  <a:cubicBezTo>
                    <a:pt x="181057" y="72727"/>
                    <a:pt x="179428" y="72340"/>
                    <a:pt x="177632" y="72114"/>
                  </a:cubicBezTo>
                  <a:cubicBezTo>
                    <a:pt x="177875" y="68900"/>
                    <a:pt x="179132" y="58818"/>
                    <a:pt x="185549" y="53207"/>
                  </a:cubicBezTo>
                  <a:cubicBezTo>
                    <a:pt x="188528" y="50597"/>
                    <a:pt x="192280" y="49285"/>
                    <a:pt x="196729" y="49285"/>
                  </a:cubicBezTo>
                  <a:close/>
                  <a:moveTo>
                    <a:pt x="137754" y="100131"/>
                  </a:moveTo>
                  <a:lnTo>
                    <a:pt x="137754" y="100131"/>
                  </a:lnTo>
                  <a:cubicBezTo>
                    <a:pt x="146992" y="110009"/>
                    <a:pt x="146030" y="119383"/>
                    <a:pt x="144945" y="123505"/>
                  </a:cubicBezTo>
                  <a:cubicBezTo>
                    <a:pt x="134793" y="112874"/>
                    <a:pt x="136373" y="103887"/>
                    <a:pt x="137754" y="100131"/>
                  </a:cubicBezTo>
                  <a:close/>
                  <a:moveTo>
                    <a:pt x="97687" y="102436"/>
                  </a:moveTo>
                  <a:lnTo>
                    <a:pt x="97687" y="102436"/>
                  </a:lnTo>
                  <a:cubicBezTo>
                    <a:pt x="99756" y="111998"/>
                    <a:pt x="93281" y="121635"/>
                    <a:pt x="90275" y="125466"/>
                  </a:cubicBezTo>
                  <a:cubicBezTo>
                    <a:pt x="85767" y="115572"/>
                    <a:pt x="90867" y="107672"/>
                    <a:pt x="91108" y="107300"/>
                  </a:cubicBezTo>
                  <a:cubicBezTo>
                    <a:pt x="91120" y="107285"/>
                    <a:pt x="91130" y="107263"/>
                    <a:pt x="91141" y="107246"/>
                  </a:cubicBezTo>
                  <a:cubicBezTo>
                    <a:pt x="93286" y="106043"/>
                    <a:pt x="95484" y="104468"/>
                    <a:pt x="97687" y="102436"/>
                  </a:cubicBezTo>
                  <a:close/>
                  <a:moveTo>
                    <a:pt x="149460" y="110165"/>
                  </a:moveTo>
                  <a:cubicBezTo>
                    <a:pt x="162181" y="114755"/>
                    <a:pt x="165588" y="123542"/>
                    <a:pt x="166497" y="127707"/>
                  </a:cubicBezTo>
                  <a:cubicBezTo>
                    <a:pt x="152615" y="122860"/>
                    <a:pt x="149938" y="114132"/>
                    <a:pt x="149460" y="110165"/>
                  </a:cubicBezTo>
                  <a:close/>
                  <a:moveTo>
                    <a:pt x="85728" y="111681"/>
                  </a:moveTo>
                  <a:lnTo>
                    <a:pt x="85728" y="111681"/>
                  </a:lnTo>
                  <a:cubicBezTo>
                    <a:pt x="81139" y="124408"/>
                    <a:pt x="72352" y="127815"/>
                    <a:pt x="68186" y="128723"/>
                  </a:cubicBezTo>
                  <a:cubicBezTo>
                    <a:pt x="73040" y="114841"/>
                    <a:pt x="81762" y="112165"/>
                    <a:pt x="85728" y="111681"/>
                  </a:cubicBezTo>
                  <a:close/>
                  <a:moveTo>
                    <a:pt x="116724" y="108752"/>
                  </a:moveTo>
                  <a:lnTo>
                    <a:pt x="116724" y="108752"/>
                  </a:lnTo>
                  <a:cubicBezTo>
                    <a:pt x="116278" y="122273"/>
                    <a:pt x="108968" y="128218"/>
                    <a:pt x="105282" y="130367"/>
                  </a:cubicBezTo>
                  <a:cubicBezTo>
                    <a:pt x="105620" y="115669"/>
                    <a:pt x="113096" y="110428"/>
                    <a:pt x="116724" y="108752"/>
                  </a:cubicBezTo>
                  <a:close/>
                  <a:moveTo>
                    <a:pt x="119825" y="109128"/>
                  </a:moveTo>
                  <a:cubicBezTo>
                    <a:pt x="128048" y="114427"/>
                    <a:pt x="130283" y="125815"/>
                    <a:pt x="130874" y="130657"/>
                  </a:cubicBezTo>
                  <a:cubicBezTo>
                    <a:pt x="120691" y="126847"/>
                    <a:pt x="118702" y="117662"/>
                    <a:pt x="118615" y="117222"/>
                  </a:cubicBezTo>
                  <a:cubicBezTo>
                    <a:pt x="118610" y="117200"/>
                    <a:pt x="118605" y="117178"/>
                    <a:pt x="118600" y="117158"/>
                  </a:cubicBezTo>
                  <a:cubicBezTo>
                    <a:pt x="119260" y="114792"/>
                    <a:pt x="119701" y="112127"/>
                    <a:pt x="119825" y="109128"/>
                  </a:cubicBezTo>
                  <a:close/>
                  <a:moveTo>
                    <a:pt x="144128" y="10969"/>
                  </a:moveTo>
                  <a:lnTo>
                    <a:pt x="144128" y="10969"/>
                  </a:lnTo>
                  <a:cubicBezTo>
                    <a:pt x="144085" y="11302"/>
                    <a:pt x="144053" y="11641"/>
                    <a:pt x="144031" y="11984"/>
                  </a:cubicBezTo>
                  <a:cubicBezTo>
                    <a:pt x="143386" y="21723"/>
                    <a:pt x="150196" y="30473"/>
                    <a:pt x="152566" y="33208"/>
                  </a:cubicBezTo>
                  <a:cubicBezTo>
                    <a:pt x="151055" y="34691"/>
                    <a:pt x="149584" y="36482"/>
                    <a:pt x="148245" y="38637"/>
                  </a:cubicBezTo>
                  <a:cubicBezTo>
                    <a:pt x="147939" y="35708"/>
                    <a:pt x="147004" y="32466"/>
                    <a:pt x="145042" y="29075"/>
                  </a:cubicBezTo>
                  <a:cubicBezTo>
                    <a:pt x="144800" y="28651"/>
                    <a:pt x="144365" y="28366"/>
                    <a:pt x="143876" y="28306"/>
                  </a:cubicBezTo>
                  <a:cubicBezTo>
                    <a:pt x="143816" y="28299"/>
                    <a:pt x="143756" y="28296"/>
                    <a:pt x="143696" y="28296"/>
                  </a:cubicBezTo>
                  <a:cubicBezTo>
                    <a:pt x="143268" y="28296"/>
                    <a:pt x="142855" y="28474"/>
                    <a:pt x="142559" y="28790"/>
                  </a:cubicBezTo>
                  <a:cubicBezTo>
                    <a:pt x="141973" y="29419"/>
                    <a:pt x="128209" y="44355"/>
                    <a:pt x="133766" y="59151"/>
                  </a:cubicBezTo>
                  <a:cubicBezTo>
                    <a:pt x="133771" y="59173"/>
                    <a:pt x="133776" y="59183"/>
                    <a:pt x="133788" y="59205"/>
                  </a:cubicBezTo>
                  <a:cubicBezTo>
                    <a:pt x="133788" y="59210"/>
                    <a:pt x="133793" y="59215"/>
                    <a:pt x="133793" y="59226"/>
                  </a:cubicBezTo>
                  <a:cubicBezTo>
                    <a:pt x="133825" y="59295"/>
                    <a:pt x="133863" y="59366"/>
                    <a:pt x="133900" y="59431"/>
                  </a:cubicBezTo>
                  <a:cubicBezTo>
                    <a:pt x="133905" y="59436"/>
                    <a:pt x="133912" y="59441"/>
                    <a:pt x="133912" y="59446"/>
                  </a:cubicBezTo>
                  <a:cubicBezTo>
                    <a:pt x="133927" y="59468"/>
                    <a:pt x="133938" y="59489"/>
                    <a:pt x="133954" y="59506"/>
                  </a:cubicBezTo>
                  <a:cubicBezTo>
                    <a:pt x="133959" y="59511"/>
                    <a:pt x="133965" y="59521"/>
                    <a:pt x="133970" y="59528"/>
                  </a:cubicBezTo>
                  <a:cubicBezTo>
                    <a:pt x="133997" y="59565"/>
                    <a:pt x="134024" y="59602"/>
                    <a:pt x="134056" y="59635"/>
                  </a:cubicBezTo>
                  <a:cubicBezTo>
                    <a:pt x="134061" y="59640"/>
                    <a:pt x="134061" y="59645"/>
                    <a:pt x="134067" y="59645"/>
                  </a:cubicBezTo>
                  <a:cubicBezTo>
                    <a:pt x="134078" y="59662"/>
                    <a:pt x="134094" y="59677"/>
                    <a:pt x="134110" y="59694"/>
                  </a:cubicBezTo>
                  <a:lnTo>
                    <a:pt x="134137" y="59721"/>
                  </a:lnTo>
                  <a:lnTo>
                    <a:pt x="134180" y="59764"/>
                  </a:lnTo>
                  <a:cubicBezTo>
                    <a:pt x="134190" y="59774"/>
                    <a:pt x="134202" y="59779"/>
                    <a:pt x="134212" y="59791"/>
                  </a:cubicBezTo>
                  <a:cubicBezTo>
                    <a:pt x="134239" y="59811"/>
                    <a:pt x="134266" y="59833"/>
                    <a:pt x="134292" y="59855"/>
                  </a:cubicBezTo>
                  <a:cubicBezTo>
                    <a:pt x="134304" y="59860"/>
                    <a:pt x="134314" y="59871"/>
                    <a:pt x="134331" y="59882"/>
                  </a:cubicBezTo>
                  <a:cubicBezTo>
                    <a:pt x="134346" y="59893"/>
                    <a:pt x="134363" y="59903"/>
                    <a:pt x="134379" y="59915"/>
                  </a:cubicBezTo>
                  <a:cubicBezTo>
                    <a:pt x="134384" y="59915"/>
                    <a:pt x="134389" y="59920"/>
                    <a:pt x="134395" y="59925"/>
                  </a:cubicBezTo>
                  <a:cubicBezTo>
                    <a:pt x="134401" y="59925"/>
                    <a:pt x="134411" y="59930"/>
                    <a:pt x="134428" y="59940"/>
                  </a:cubicBezTo>
                  <a:cubicBezTo>
                    <a:pt x="134438" y="59947"/>
                    <a:pt x="134448" y="59957"/>
                    <a:pt x="134460" y="59962"/>
                  </a:cubicBezTo>
                  <a:cubicBezTo>
                    <a:pt x="134959" y="60252"/>
                    <a:pt x="138496" y="62177"/>
                    <a:pt x="143800" y="62177"/>
                  </a:cubicBezTo>
                  <a:cubicBezTo>
                    <a:pt x="149448" y="62177"/>
                    <a:pt x="157108" y="60000"/>
                    <a:pt x="165261" y="51358"/>
                  </a:cubicBezTo>
                  <a:cubicBezTo>
                    <a:pt x="165604" y="50993"/>
                    <a:pt x="165750" y="50492"/>
                    <a:pt x="165658" y="49998"/>
                  </a:cubicBezTo>
                  <a:cubicBezTo>
                    <a:pt x="165567" y="49509"/>
                    <a:pt x="165249" y="49095"/>
                    <a:pt x="164798" y="48880"/>
                  </a:cubicBezTo>
                  <a:cubicBezTo>
                    <a:pt x="164726" y="48844"/>
                    <a:pt x="161230" y="47246"/>
                    <a:pt x="155966" y="47246"/>
                  </a:cubicBezTo>
                  <a:cubicBezTo>
                    <a:pt x="155717" y="47246"/>
                    <a:pt x="155463" y="47250"/>
                    <a:pt x="155205" y="47257"/>
                  </a:cubicBezTo>
                  <a:cubicBezTo>
                    <a:pt x="157306" y="46156"/>
                    <a:pt x="159536" y="44559"/>
                    <a:pt x="161665" y="42232"/>
                  </a:cubicBezTo>
                  <a:cubicBezTo>
                    <a:pt x="164508" y="44559"/>
                    <a:pt x="172522" y="50273"/>
                    <a:pt x="182491" y="50273"/>
                  </a:cubicBezTo>
                  <a:cubicBezTo>
                    <a:pt x="183082" y="50273"/>
                    <a:pt x="183679" y="50251"/>
                    <a:pt x="184281" y="50208"/>
                  </a:cubicBezTo>
                  <a:lnTo>
                    <a:pt x="184281" y="50208"/>
                  </a:lnTo>
                  <a:cubicBezTo>
                    <a:pt x="184017" y="50417"/>
                    <a:pt x="183754" y="50638"/>
                    <a:pt x="183496" y="50864"/>
                  </a:cubicBezTo>
                  <a:cubicBezTo>
                    <a:pt x="176149" y="57291"/>
                    <a:pt x="174779" y="68292"/>
                    <a:pt x="174521" y="71904"/>
                  </a:cubicBezTo>
                  <a:cubicBezTo>
                    <a:pt x="174435" y="71903"/>
                    <a:pt x="174348" y="71903"/>
                    <a:pt x="174261" y="71903"/>
                  </a:cubicBezTo>
                  <a:cubicBezTo>
                    <a:pt x="172215" y="71903"/>
                    <a:pt x="169997" y="72138"/>
                    <a:pt x="167625" y="72689"/>
                  </a:cubicBezTo>
                  <a:cubicBezTo>
                    <a:pt x="169480" y="70400"/>
                    <a:pt x="171113" y="67449"/>
                    <a:pt x="172124" y="63665"/>
                  </a:cubicBezTo>
                  <a:cubicBezTo>
                    <a:pt x="172253" y="63187"/>
                    <a:pt x="172145" y="62681"/>
                    <a:pt x="171839" y="62294"/>
                  </a:cubicBezTo>
                  <a:cubicBezTo>
                    <a:pt x="171565" y="61948"/>
                    <a:pt x="171196" y="61693"/>
                    <a:pt x="170736" y="61693"/>
                  </a:cubicBezTo>
                  <a:cubicBezTo>
                    <a:pt x="170682" y="61693"/>
                    <a:pt x="170627" y="61696"/>
                    <a:pt x="170570" y="61704"/>
                  </a:cubicBezTo>
                  <a:cubicBezTo>
                    <a:pt x="169711" y="61736"/>
                    <a:pt x="149448" y="62564"/>
                    <a:pt x="142902" y="76919"/>
                  </a:cubicBezTo>
                  <a:cubicBezTo>
                    <a:pt x="142838" y="77043"/>
                    <a:pt x="142795" y="77182"/>
                    <a:pt x="142768" y="77321"/>
                  </a:cubicBezTo>
                  <a:cubicBezTo>
                    <a:pt x="142768" y="77321"/>
                    <a:pt x="142768" y="77328"/>
                    <a:pt x="142763" y="77333"/>
                  </a:cubicBezTo>
                  <a:cubicBezTo>
                    <a:pt x="142763" y="77348"/>
                    <a:pt x="142758" y="77365"/>
                    <a:pt x="142758" y="77386"/>
                  </a:cubicBezTo>
                  <a:cubicBezTo>
                    <a:pt x="142758" y="77397"/>
                    <a:pt x="142753" y="77408"/>
                    <a:pt x="142753" y="77413"/>
                  </a:cubicBezTo>
                  <a:cubicBezTo>
                    <a:pt x="142753" y="77430"/>
                    <a:pt x="142753" y="77445"/>
                    <a:pt x="142747" y="77457"/>
                  </a:cubicBezTo>
                  <a:lnTo>
                    <a:pt x="142747" y="77499"/>
                  </a:lnTo>
                  <a:cubicBezTo>
                    <a:pt x="142747" y="77510"/>
                    <a:pt x="142747" y="77526"/>
                    <a:pt x="142741" y="77537"/>
                  </a:cubicBezTo>
                  <a:lnTo>
                    <a:pt x="142741" y="77579"/>
                  </a:lnTo>
                  <a:lnTo>
                    <a:pt x="142741" y="77618"/>
                  </a:lnTo>
                  <a:lnTo>
                    <a:pt x="142741" y="77666"/>
                  </a:lnTo>
                  <a:cubicBezTo>
                    <a:pt x="142747" y="77676"/>
                    <a:pt x="142747" y="77688"/>
                    <a:pt x="142747" y="77698"/>
                  </a:cubicBezTo>
                  <a:cubicBezTo>
                    <a:pt x="142747" y="77715"/>
                    <a:pt x="142747" y="77735"/>
                    <a:pt x="142753" y="77752"/>
                  </a:cubicBezTo>
                  <a:lnTo>
                    <a:pt x="142753" y="77779"/>
                  </a:lnTo>
                  <a:cubicBezTo>
                    <a:pt x="142758" y="77805"/>
                    <a:pt x="142758" y="77832"/>
                    <a:pt x="142763" y="77859"/>
                  </a:cubicBezTo>
                  <a:cubicBezTo>
                    <a:pt x="142763" y="77870"/>
                    <a:pt x="142768" y="77876"/>
                    <a:pt x="142768" y="77886"/>
                  </a:cubicBezTo>
                  <a:cubicBezTo>
                    <a:pt x="142773" y="77902"/>
                    <a:pt x="142773" y="77924"/>
                    <a:pt x="142780" y="77940"/>
                  </a:cubicBezTo>
                  <a:lnTo>
                    <a:pt x="142780" y="77946"/>
                  </a:lnTo>
                  <a:cubicBezTo>
                    <a:pt x="142785" y="77951"/>
                    <a:pt x="142790" y="77973"/>
                    <a:pt x="142795" y="78005"/>
                  </a:cubicBezTo>
                  <a:cubicBezTo>
                    <a:pt x="143075" y="79057"/>
                    <a:pt x="147352" y="93735"/>
                    <a:pt x="169210" y="93735"/>
                  </a:cubicBezTo>
                  <a:cubicBezTo>
                    <a:pt x="169684" y="93735"/>
                    <a:pt x="170173" y="93730"/>
                    <a:pt x="170667" y="93714"/>
                  </a:cubicBezTo>
                  <a:cubicBezTo>
                    <a:pt x="171162" y="93697"/>
                    <a:pt x="171624" y="93451"/>
                    <a:pt x="171909" y="93037"/>
                  </a:cubicBezTo>
                  <a:cubicBezTo>
                    <a:pt x="172189" y="92628"/>
                    <a:pt x="172258" y="92107"/>
                    <a:pt x="172086" y="91634"/>
                  </a:cubicBezTo>
                  <a:cubicBezTo>
                    <a:pt x="172060" y="91559"/>
                    <a:pt x="170592" y="87608"/>
                    <a:pt x="166454" y="83701"/>
                  </a:cubicBezTo>
                  <a:lnTo>
                    <a:pt x="166454" y="83701"/>
                  </a:lnTo>
                  <a:cubicBezTo>
                    <a:pt x="168437" y="84325"/>
                    <a:pt x="170758" y="84745"/>
                    <a:pt x="173424" y="84745"/>
                  </a:cubicBezTo>
                  <a:cubicBezTo>
                    <a:pt x="173801" y="84745"/>
                    <a:pt x="174182" y="84738"/>
                    <a:pt x="174575" y="84717"/>
                  </a:cubicBezTo>
                  <a:cubicBezTo>
                    <a:pt x="174962" y="88592"/>
                    <a:pt x="176761" y="99249"/>
                    <a:pt x="184926" y="106350"/>
                  </a:cubicBezTo>
                  <a:cubicBezTo>
                    <a:pt x="184587" y="106311"/>
                    <a:pt x="184254" y="106279"/>
                    <a:pt x="183910" y="106258"/>
                  </a:cubicBezTo>
                  <a:cubicBezTo>
                    <a:pt x="183471" y="106229"/>
                    <a:pt x="183033" y="106215"/>
                    <a:pt x="182598" y="106215"/>
                  </a:cubicBezTo>
                  <a:cubicBezTo>
                    <a:pt x="173413" y="106215"/>
                    <a:pt x="165298" y="112525"/>
                    <a:pt x="162686" y="114792"/>
                  </a:cubicBezTo>
                  <a:cubicBezTo>
                    <a:pt x="161203" y="113283"/>
                    <a:pt x="159413" y="111810"/>
                    <a:pt x="157258" y="110471"/>
                  </a:cubicBezTo>
                  <a:cubicBezTo>
                    <a:pt x="160186" y="110160"/>
                    <a:pt x="163428" y="109230"/>
                    <a:pt x="166819" y="107268"/>
                  </a:cubicBezTo>
                  <a:cubicBezTo>
                    <a:pt x="167243" y="107021"/>
                    <a:pt x="167528" y="106591"/>
                    <a:pt x="167583" y="106102"/>
                  </a:cubicBezTo>
                  <a:cubicBezTo>
                    <a:pt x="167642" y="105613"/>
                    <a:pt x="167459" y="105124"/>
                    <a:pt x="167104" y="104785"/>
                  </a:cubicBezTo>
                  <a:cubicBezTo>
                    <a:pt x="166580" y="104298"/>
                    <a:pt x="156132" y="94675"/>
                    <a:pt x="144108" y="94675"/>
                  </a:cubicBezTo>
                  <a:cubicBezTo>
                    <a:pt x="141692" y="94675"/>
                    <a:pt x="139213" y="95063"/>
                    <a:pt x="136738" y="95992"/>
                  </a:cubicBezTo>
                  <a:cubicBezTo>
                    <a:pt x="136383" y="96128"/>
                    <a:pt x="136105" y="96379"/>
                    <a:pt x="135927" y="96691"/>
                  </a:cubicBezTo>
                  <a:cubicBezTo>
                    <a:pt x="135292" y="97788"/>
                    <a:pt x="127811" y="111703"/>
                    <a:pt x="144536" y="127487"/>
                  </a:cubicBezTo>
                  <a:cubicBezTo>
                    <a:pt x="144827" y="127762"/>
                    <a:pt x="145214" y="127911"/>
                    <a:pt x="145606" y="127911"/>
                  </a:cubicBezTo>
                  <a:cubicBezTo>
                    <a:pt x="145702" y="127911"/>
                    <a:pt x="145799" y="127901"/>
                    <a:pt x="145891" y="127884"/>
                  </a:cubicBezTo>
                  <a:cubicBezTo>
                    <a:pt x="146380" y="127794"/>
                    <a:pt x="146799" y="127471"/>
                    <a:pt x="147014" y="127025"/>
                  </a:cubicBezTo>
                  <a:cubicBezTo>
                    <a:pt x="147047" y="126949"/>
                    <a:pt x="148803" y="123118"/>
                    <a:pt x="148637" y="117431"/>
                  </a:cubicBezTo>
                  <a:lnTo>
                    <a:pt x="148637" y="117431"/>
                  </a:lnTo>
                  <a:cubicBezTo>
                    <a:pt x="149733" y="119532"/>
                    <a:pt x="151335" y="121764"/>
                    <a:pt x="153657" y="123886"/>
                  </a:cubicBezTo>
                  <a:cubicBezTo>
                    <a:pt x="151196" y="126901"/>
                    <a:pt x="144934" y="135715"/>
                    <a:pt x="145682" y="146507"/>
                  </a:cubicBezTo>
                  <a:cubicBezTo>
                    <a:pt x="145477" y="146239"/>
                    <a:pt x="145256" y="145981"/>
                    <a:pt x="145037" y="145723"/>
                  </a:cubicBezTo>
                  <a:cubicBezTo>
                    <a:pt x="138603" y="138376"/>
                    <a:pt x="127602" y="137005"/>
                    <a:pt x="123990" y="136747"/>
                  </a:cubicBezTo>
                  <a:cubicBezTo>
                    <a:pt x="124005" y="134630"/>
                    <a:pt x="123780" y="132324"/>
                    <a:pt x="123206" y="129851"/>
                  </a:cubicBezTo>
                  <a:lnTo>
                    <a:pt x="123206" y="129851"/>
                  </a:lnTo>
                  <a:cubicBezTo>
                    <a:pt x="125495" y="131706"/>
                    <a:pt x="128445" y="133340"/>
                    <a:pt x="132228" y="134350"/>
                  </a:cubicBezTo>
                  <a:cubicBezTo>
                    <a:pt x="132364" y="134388"/>
                    <a:pt x="132498" y="134404"/>
                    <a:pt x="132632" y="134404"/>
                  </a:cubicBezTo>
                  <a:cubicBezTo>
                    <a:pt x="132982" y="134404"/>
                    <a:pt x="133320" y="134286"/>
                    <a:pt x="133600" y="134065"/>
                  </a:cubicBezTo>
                  <a:cubicBezTo>
                    <a:pt x="133987" y="133760"/>
                    <a:pt x="134202" y="133291"/>
                    <a:pt x="134185" y="132797"/>
                  </a:cubicBezTo>
                  <a:cubicBezTo>
                    <a:pt x="134158" y="131937"/>
                    <a:pt x="133331" y="111671"/>
                    <a:pt x="118965" y="105124"/>
                  </a:cubicBezTo>
                  <a:cubicBezTo>
                    <a:pt x="118959" y="105118"/>
                    <a:pt x="118949" y="105113"/>
                    <a:pt x="118943" y="105113"/>
                  </a:cubicBezTo>
                  <a:cubicBezTo>
                    <a:pt x="118938" y="105113"/>
                    <a:pt x="118938" y="105108"/>
                    <a:pt x="118938" y="105108"/>
                  </a:cubicBezTo>
                  <a:cubicBezTo>
                    <a:pt x="118927" y="105108"/>
                    <a:pt x="118922" y="105103"/>
                    <a:pt x="118910" y="105097"/>
                  </a:cubicBezTo>
                  <a:cubicBezTo>
                    <a:pt x="118900" y="105092"/>
                    <a:pt x="118885" y="105086"/>
                    <a:pt x="118873" y="105081"/>
                  </a:cubicBezTo>
                  <a:cubicBezTo>
                    <a:pt x="118683" y="105005"/>
                    <a:pt x="118486" y="104969"/>
                    <a:pt x="118290" y="104969"/>
                  </a:cubicBezTo>
                  <a:cubicBezTo>
                    <a:pt x="118126" y="104969"/>
                    <a:pt x="117964" y="104994"/>
                    <a:pt x="117809" y="105043"/>
                  </a:cubicBezTo>
                  <a:cubicBezTo>
                    <a:pt x="116240" y="105484"/>
                    <a:pt x="101519" y="110208"/>
                    <a:pt x="102181" y="132894"/>
                  </a:cubicBezTo>
                  <a:cubicBezTo>
                    <a:pt x="102191" y="133393"/>
                    <a:pt x="102444" y="133850"/>
                    <a:pt x="102858" y="134135"/>
                  </a:cubicBezTo>
                  <a:cubicBezTo>
                    <a:pt x="103116" y="134313"/>
                    <a:pt x="103427" y="134404"/>
                    <a:pt x="103734" y="134404"/>
                  </a:cubicBezTo>
                  <a:cubicBezTo>
                    <a:pt x="103911" y="134404"/>
                    <a:pt x="104089" y="134377"/>
                    <a:pt x="104255" y="134318"/>
                  </a:cubicBezTo>
                  <a:cubicBezTo>
                    <a:pt x="104335" y="134286"/>
                    <a:pt x="108286" y="132818"/>
                    <a:pt x="112188" y="128680"/>
                  </a:cubicBezTo>
                  <a:lnTo>
                    <a:pt x="112188" y="128680"/>
                  </a:lnTo>
                  <a:cubicBezTo>
                    <a:pt x="111478" y="130942"/>
                    <a:pt x="111032" y="133651"/>
                    <a:pt x="111171" y="136801"/>
                  </a:cubicBezTo>
                  <a:cubicBezTo>
                    <a:pt x="107302" y="137188"/>
                    <a:pt x="96645" y="138989"/>
                    <a:pt x="89540" y="147152"/>
                  </a:cubicBezTo>
                  <a:lnTo>
                    <a:pt x="89540" y="147152"/>
                  </a:lnTo>
                  <a:cubicBezTo>
                    <a:pt x="89583" y="146813"/>
                    <a:pt x="89615" y="146480"/>
                    <a:pt x="89637" y="146136"/>
                  </a:cubicBezTo>
                  <a:cubicBezTo>
                    <a:pt x="90282" y="136397"/>
                    <a:pt x="83471" y="127648"/>
                    <a:pt x="81102" y="124912"/>
                  </a:cubicBezTo>
                  <a:cubicBezTo>
                    <a:pt x="82612" y="123429"/>
                    <a:pt x="84084" y="121640"/>
                    <a:pt x="85423" y="119485"/>
                  </a:cubicBezTo>
                  <a:cubicBezTo>
                    <a:pt x="85728" y="122414"/>
                    <a:pt x="86664" y="125654"/>
                    <a:pt x="88625" y="129045"/>
                  </a:cubicBezTo>
                  <a:cubicBezTo>
                    <a:pt x="88868" y="129471"/>
                    <a:pt x="89303" y="129754"/>
                    <a:pt x="89792" y="129809"/>
                  </a:cubicBezTo>
                  <a:cubicBezTo>
                    <a:pt x="89851" y="129819"/>
                    <a:pt x="89910" y="129819"/>
                    <a:pt x="89970" y="129819"/>
                  </a:cubicBezTo>
                  <a:cubicBezTo>
                    <a:pt x="90399" y="129819"/>
                    <a:pt x="90813" y="129642"/>
                    <a:pt x="91108" y="129330"/>
                  </a:cubicBezTo>
                  <a:cubicBezTo>
                    <a:pt x="91694" y="128697"/>
                    <a:pt x="105458" y="113760"/>
                    <a:pt x="99902" y="98965"/>
                  </a:cubicBezTo>
                  <a:cubicBezTo>
                    <a:pt x="99832" y="98777"/>
                    <a:pt x="99730" y="98616"/>
                    <a:pt x="99606" y="98475"/>
                  </a:cubicBezTo>
                  <a:lnTo>
                    <a:pt x="99601" y="98470"/>
                  </a:lnTo>
                  <a:cubicBezTo>
                    <a:pt x="99584" y="98455"/>
                    <a:pt x="99569" y="98433"/>
                    <a:pt x="99547" y="98417"/>
                  </a:cubicBezTo>
                  <a:cubicBezTo>
                    <a:pt x="99547" y="98411"/>
                    <a:pt x="99542" y="98411"/>
                    <a:pt x="99542" y="98406"/>
                  </a:cubicBezTo>
                  <a:cubicBezTo>
                    <a:pt x="99525" y="98390"/>
                    <a:pt x="99509" y="98373"/>
                    <a:pt x="99493" y="98363"/>
                  </a:cubicBezTo>
                  <a:cubicBezTo>
                    <a:pt x="99488" y="98358"/>
                    <a:pt x="99482" y="98353"/>
                    <a:pt x="99477" y="98346"/>
                  </a:cubicBezTo>
                  <a:cubicBezTo>
                    <a:pt x="99460" y="98336"/>
                    <a:pt x="99445" y="98320"/>
                    <a:pt x="99428" y="98309"/>
                  </a:cubicBezTo>
                  <a:lnTo>
                    <a:pt x="99413" y="98293"/>
                  </a:lnTo>
                  <a:cubicBezTo>
                    <a:pt x="99391" y="98277"/>
                    <a:pt x="99375" y="98266"/>
                    <a:pt x="99359" y="98256"/>
                  </a:cubicBezTo>
                  <a:cubicBezTo>
                    <a:pt x="99343" y="98244"/>
                    <a:pt x="99331" y="98234"/>
                    <a:pt x="99316" y="98224"/>
                  </a:cubicBezTo>
                  <a:cubicBezTo>
                    <a:pt x="99304" y="98217"/>
                    <a:pt x="99294" y="98207"/>
                    <a:pt x="99279" y="98202"/>
                  </a:cubicBezTo>
                  <a:cubicBezTo>
                    <a:pt x="99279" y="98197"/>
                    <a:pt x="99272" y="98197"/>
                    <a:pt x="99272" y="98197"/>
                  </a:cubicBezTo>
                  <a:cubicBezTo>
                    <a:pt x="99200" y="98151"/>
                    <a:pt x="95549" y="95939"/>
                    <a:pt x="89862" y="95939"/>
                  </a:cubicBezTo>
                  <a:cubicBezTo>
                    <a:pt x="84215" y="95939"/>
                    <a:pt x="76560" y="98119"/>
                    <a:pt x="68407" y="106763"/>
                  </a:cubicBezTo>
                  <a:cubicBezTo>
                    <a:pt x="68064" y="107124"/>
                    <a:pt x="67918" y="107628"/>
                    <a:pt x="68009" y="108117"/>
                  </a:cubicBezTo>
                  <a:cubicBezTo>
                    <a:pt x="68101" y="108607"/>
                    <a:pt x="68418" y="109020"/>
                    <a:pt x="68870" y="109235"/>
                  </a:cubicBezTo>
                  <a:cubicBezTo>
                    <a:pt x="68945" y="109273"/>
                    <a:pt x="72438" y="110875"/>
                    <a:pt x="77711" y="110875"/>
                  </a:cubicBezTo>
                  <a:cubicBezTo>
                    <a:pt x="77957" y="110875"/>
                    <a:pt x="78210" y="110870"/>
                    <a:pt x="78463" y="110864"/>
                  </a:cubicBezTo>
                  <a:lnTo>
                    <a:pt x="78463" y="110864"/>
                  </a:lnTo>
                  <a:cubicBezTo>
                    <a:pt x="76361" y="111961"/>
                    <a:pt x="74131" y="113561"/>
                    <a:pt x="72003" y="115883"/>
                  </a:cubicBezTo>
                  <a:cubicBezTo>
                    <a:pt x="69155" y="113559"/>
                    <a:pt x="61137" y="107847"/>
                    <a:pt x="51169" y="107847"/>
                  </a:cubicBezTo>
                  <a:cubicBezTo>
                    <a:pt x="50581" y="107847"/>
                    <a:pt x="49987" y="107866"/>
                    <a:pt x="49386" y="107908"/>
                  </a:cubicBezTo>
                  <a:cubicBezTo>
                    <a:pt x="49651" y="107698"/>
                    <a:pt x="49914" y="107484"/>
                    <a:pt x="50172" y="107258"/>
                  </a:cubicBezTo>
                  <a:cubicBezTo>
                    <a:pt x="57519" y="100829"/>
                    <a:pt x="58889" y="89823"/>
                    <a:pt x="59147" y="86216"/>
                  </a:cubicBezTo>
                  <a:lnTo>
                    <a:pt x="59389" y="86216"/>
                  </a:lnTo>
                  <a:cubicBezTo>
                    <a:pt x="61441" y="86216"/>
                    <a:pt x="63666" y="85985"/>
                    <a:pt x="66042" y="85432"/>
                  </a:cubicBezTo>
                  <a:lnTo>
                    <a:pt x="66042" y="85432"/>
                  </a:lnTo>
                  <a:cubicBezTo>
                    <a:pt x="64188" y="87722"/>
                    <a:pt x="62555" y="90671"/>
                    <a:pt x="61543" y="94456"/>
                  </a:cubicBezTo>
                  <a:cubicBezTo>
                    <a:pt x="61414" y="94934"/>
                    <a:pt x="61523" y="95439"/>
                    <a:pt x="61828" y="95826"/>
                  </a:cubicBezTo>
                  <a:cubicBezTo>
                    <a:pt x="62124" y="96197"/>
                    <a:pt x="62570" y="96411"/>
                    <a:pt x="63049" y="96411"/>
                  </a:cubicBezTo>
                  <a:lnTo>
                    <a:pt x="63098" y="96411"/>
                  </a:lnTo>
                  <a:cubicBezTo>
                    <a:pt x="63957" y="96386"/>
                    <a:pt x="84213" y="95557"/>
                    <a:pt x="90765" y="81203"/>
                  </a:cubicBezTo>
                  <a:cubicBezTo>
                    <a:pt x="90830" y="81074"/>
                    <a:pt x="90872" y="80939"/>
                    <a:pt x="90900" y="80794"/>
                  </a:cubicBezTo>
                  <a:lnTo>
                    <a:pt x="90900" y="80788"/>
                  </a:lnTo>
                  <a:cubicBezTo>
                    <a:pt x="90905" y="80772"/>
                    <a:pt x="90905" y="80751"/>
                    <a:pt x="90910" y="80734"/>
                  </a:cubicBezTo>
                  <a:lnTo>
                    <a:pt x="90910" y="80707"/>
                  </a:lnTo>
                  <a:cubicBezTo>
                    <a:pt x="90915" y="80692"/>
                    <a:pt x="90915" y="80675"/>
                    <a:pt x="90915" y="80659"/>
                  </a:cubicBezTo>
                  <a:cubicBezTo>
                    <a:pt x="90920" y="80649"/>
                    <a:pt x="90920" y="80632"/>
                    <a:pt x="90920" y="80622"/>
                  </a:cubicBezTo>
                  <a:lnTo>
                    <a:pt x="90920" y="80585"/>
                  </a:lnTo>
                  <a:lnTo>
                    <a:pt x="90920" y="80541"/>
                  </a:lnTo>
                  <a:cubicBezTo>
                    <a:pt x="90927" y="80525"/>
                    <a:pt x="90927" y="80514"/>
                    <a:pt x="90927" y="80503"/>
                  </a:cubicBezTo>
                  <a:cubicBezTo>
                    <a:pt x="90920" y="80488"/>
                    <a:pt x="90920" y="80471"/>
                    <a:pt x="90920" y="80456"/>
                  </a:cubicBezTo>
                  <a:lnTo>
                    <a:pt x="90920" y="80423"/>
                  </a:lnTo>
                  <a:cubicBezTo>
                    <a:pt x="90920" y="80402"/>
                    <a:pt x="90915" y="80380"/>
                    <a:pt x="90915" y="80359"/>
                  </a:cubicBezTo>
                  <a:lnTo>
                    <a:pt x="90915" y="80342"/>
                  </a:lnTo>
                  <a:cubicBezTo>
                    <a:pt x="90905" y="80288"/>
                    <a:pt x="90900" y="80230"/>
                    <a:pt x="90883" y="80176"/>
                  </a:cubicBezTo>
                  <a:cubicBezTo>
                    <a:pt x="90883" y="80171"/>
                    <a:pt x="90883" y="80159"/>
                    <a:pt x="90878" y="80144"/>
                  </a:cubicBezTo>
                  <a:cubicBezTo>
                    <a:pt x="90872" y="80127"/>
                    <a:pt x="90872" y="80116"/>
                    <a:pt x="90867" y="80106"/>
                  </a:cubicBezTo>
                  <a:cubicBezTo>
                    <a:pt x="90567" y="78965"/>
                    <a:pt x="86266" y="64385"/>
                    <a:pt x="64481" y="64385"/>
                  </a:cubicBezTo>
                  <a:cubicBezTo>
                    <a:pt x="63996" y="64385"/>
                    <a:pt x="63503" y="64392"/>
                    <a:pt x="63001" y="64407"/>
                  </a:cubicBezTo>
                  <a:cubicBezTo>
                    <a:pt x="62506" y="64417"/>
                    <a:pt x="62044" y="64670"/>
                    <a:pt x="61759" y="65084"/>
                  </a:cubicBezTo>
                  <a:cubicBezTo>
                    <a:pt x="61479" y="65493"/>
                    <a:pt x="61409" y="66014"/>
                    <a:pt x="61582" y="66481"/>
                  </a:cubicBezTo>
                  <a:cubicBezTo>
                    <a:pt x="61608" y="66563"/>
                    <a:pt x="63076" y="70512"/>
                    <a:pt x="67214" y="74419"/>
                  </a:cubicBezTo>
                  <a:cubicBezTo>
                    <a:pt x="65229" y="73797"/>
                    <a:pt x="62902" y="73373"/>
                    <a:pt x="60235" y="73373"/>
                  </a:cubicBezTo>
                  <a:cubicBezTo>
                    <a:pt x="59861" y="73373"/>
                    <a:pt x="59480" y="73382"/>
                    <a:pt x="59092" y="73399"/>
                  </a:cubicBezTo>
                  <a:cubicBezTo>
                    <a:pt x="58706" y="69529"/>
                    <a:pt x="56906" y="58871"/>
                    <a:pt x="48741" y="51766"/>
                  </a:cubicBezTo>
                  <a:lnTo>
                    <a:pt x="48741" y="51766"/>
                  </a:lnTo>
                  <a:cubicBezTo>
                    <a:pt x="49075" y="51809"/>
                    <a:pt x="49413" y="51841"/>
                    <a:pt x="49758" y="51863"/>
                  </a:cubicBezTo>
                  <a:cubicBezTo>
                    <a:pt x="50199" y="51890"/>
                    <a:pt x="50628" y="51906"/>
                    <a:pt x="51063" y="51906"/>
                  </a:cubicBezTo>
                  <a:cubicBezTo>
                    <a:pt x="60270" y="51906"/>
                    <a:pt x="68369" y="45591"/>
                    <a:pt x="70981" y="43328"/>
                  </a:cubicBezTo>
                  <a:cubicBezTo>
                    <a:pt x="72465" y="44839"/>
                    <a:pt x="74255" y="46312"/>
                    <a:pt x="76409" y="47649"/>
                  </a:cubicBezTo>
                  <a:cubicBezTo>
                    <a:pt x="73481" y="47961"/>
                    <a:pt x="70240" y="48891"/>
                    <a:pt x="66849" y="50853"/>
                  </a:cubicBezTo>
                  <a:cubicBezTo>
                    <a:pt x="66424" y="51094"/>
                    <a:pt x="66139" y="51530"/>
                    <a:pt x="66085" y="52019"/>
                  </a:cubicBezTo>
                  <a:cubicBezTo>
                    <a:pt x="66026" y="52508"/>
                    <a:pt x="66209" y="52997"/>
                    <a:pt x="66563" y="53336"/>
                  </a:cubicBezTo>
                  <a:cubicBezTo>
                    <a:pt x="67090" y="53825"/>
                    <a:pt x="77527" y="63445"/>
                    <a:pt x="89546" y="63445"/>
                  </a:cubicBezTo>
                  <a:cubicBezTo>
                    <a:pt x="89549" y="63445"/>
                    <a:pt x="89552" y="63445"/>
                    <a:pt x="89555" y="63445"/>
                  </a:cubicBezTo>
                  <a:cubicBezTo>
                    <a:pt x="91969" y="63445"/>
                    <a:pt x="94452" y="63058"/>
                    <a:pt x="96930" y="62128"/>
                  </a:cubicBezTo>
                  <a:cubicBezTo>
                    <a:pt x="97284" y="61994"/>
                    <a:pt x="97563" y="61741"/>
                    <a:pt x="97741" y="61430"/>
                  </a:cubicBezTo>
                  <a:cubicBezTo>
                    <a:pt x="98376" y="60334"/>
                    <a:pt x="105857" y="46419"/>
                    <a:pt x="89131" y="30635"/>
                  </a:cubicBezTo>
                  <a:cubicBezTo>
                    <a:pt x="88838" y="30358"/>
                    <a:pt x="88457" y="30209"/>
                    <a:pt x="88065" y="30209"/>
                  </a:cubicBezTo>
                  <a:cubicBezTo>
                    <a:pt x="87969" y="30209"/>
                    <a:pt x="87873" y="30218"/>
                    <a:pt x="87777" y="30236"/>
                  </a:cubicBezTo>
                  <a:cubicBezTo>
                    <a:pt x="87288" y="30328"/>
                    <a:pt x="86869" y="30650"/>
                    <a:pt x="86653" y="31096"/>
                  </a:cubicBezTo>
                  <a:cubicBezTo>
                    <a:pt x="86621" y="31171"/>
                    <a:pt x="84864" y="35003"/>
                    <a:pt x="85031" y="40689"/>
                  </a:cubicBezTo>
                  <a:cubicBezTo>
                    <a:pt x="83934" y="38588"/>
                    <a:pt x="82332" y="36358"/>
                    <a:pt x="80010" y="34229"/>
                  </a:cubicBezTo>
                  <a:cubicBezTo>
                    <a:pt x="82471" y="31215"/>
                    <a:pt x="88734" y="22405"/>
                    <a:pt x="87986" y="11614"/>
                  </a:cubicBezTo>
                  <a:lnTo>
                    <a:pt x="87986" y="11614"/>
                  </a:lnTo>
                  <a:cubicBezTo>
                    <a:pt x="88191" y="11877"/>
                    <a:pt x="88411" y="12140"/>
                    <a:pt x="88637" y="12398"/>
                  </a:cubicBezTo>
                  <a:cubicBezTo>
                    <a:pt x="95065" y="19740"/>
                    <a:pt x="106066" y="21115"/>
                    <a:pt x="109678" y="21368"/>
                  </a:cubicBezTo>
                  <a:cubicBezTo>
                    <a:pt x="109662" y="23491"/>
                    <a:pt x="109888" y="25798"/>
                    <a:pt x="110462" y="28269"/>
                  </a:cubicBezTo>
                  <a:cubicBezTo>
                    <a:pt x="108172" y="26415"/>
                    <a:pt x="105222" y="24781"/>
                    <a:pt x="101439" y="23771"/>
                  </a:cubicBezTo>
                  <a:cubicBezTo>
                    <a:pt x="101304" y="23733"/>
                    <a:pt x="101167" y="23715"/>
                    <a:pt x="101032" y="23715"/>
                  </a:cubicBezTo>
                  <a:cubicBezTo>
                    <a:pt x="100685" y="23715"/>
                    <a:pt x="100346" y="23834"/>
                    <a:pt x="100068" y="24050"/>
                  </a:cubicBezTo>
                  <a:cubicBezTo>
                    <a:pt x="99681" y="24362"/>
                    <a:pt x="99466" y="24830"/>
                    <a:pt x="99482" y="25324"/>
                  </a:cubicBezTo>
                  <a:cubicBezTo>
                    <a:pt x="99509" y="26184"/>
                    <a:pt x="100336" y="46478"/>
                    <a:pt x="114730" y="53014"/>
                  </a:cubicBezTo>
                  <a:lnTo>
                    <a:pt x="114735" y="53014"/>
                  </a:lnTo>
                  <a:cubicBezTo>
                    <a:pt x="114745" y="53019"/>
                    <a:pt x="114762" y="53024"/>
                    <a:pt x="114778" y="53029"/>
                  </a:cubicBezTo>
                  <a:cubicBezTo>
                    <a:pt x="114800" y="53040"/>
                    <a:pt x="114827" y="53051"/>
                    <a:pt x="114854" y="53061"/>
                  </a:cubicBezTo>
                  <a:cubicBezTo>
                    <a:pt x="114864" y="53061"/>
                    <a:pt x="114869" y="53067"/>
                    <a:pt x="114874" y="53067"/>
                  </a:cubicBezTo>
                  <a:cubicBezTo>
                    <a:pt x="114912" y="53083"/>
                    <a:pt x="114951" y="53094"/>
                    <a:pt x="114988" y="53104"/>
                  </a:cubicBezTo>
                  <a:lnTo>
                    <a:pt x="114998" y="53104"/>
                  </a:lnTo>
                  <a:cubicBezTo>
                    <a:pt x="115041" y="53116"/>
                    <a:pt x="115080" y="53121"/>
                    <a:pt x="115117" y="53131"/>
                  </a:cubicBezTo>
                  <a:cubicBezTo>
                    <a:pt x="115160" y="53136"/>
                    <a:pt x="115197" y="53143"/>
                    <a:pt x="115234" y="53143"/>
                  </a:cubicBezTo>
                  <a:cubicBezTo>
                    <a:pt x="115246" y="53148"/>
                    <a:pt x="115251" y="53148"/>
                    <a:pt x="115256" y="53148"/>
                  </a:cubicBezTo>
                  <a:cubicBezTo>
                    <a:pt x="115294" y="53148"/>
                    <a:pt x="115331" y="53153"/>
                    <a:pt x="115375" y="53153"/>
                  </a:cubicBezTo>
                  <a:cubicBezTo>
                    <a:pt x="115407" y="53153"/>
                    <a:pt x="115439" y="53148"/>
                    <a:pt x="115472" y="53148"/>
                  </a:cubicBezTo>
                  <a:cubicBezTo>
                    <a:pt x="115487" y="53148"/>
                    <a:pt x="115499" y="53148"/>
                    <a:pt x="115509" y="53143"/>
                  </a:cubicBezTo>
                  <a:cubicBezTo>
                    <a:pt x="115531" y="53143"/>
                    <a:pt x="115552" y="53143"/>
                    <a:pt x="115574" y="53136"/>
                  </a:cubicBezTo>
                  <a:cubicBezTo>
                    <a:pt x="115584" y="53136"/>
                    <a:pt x="115601" y="53131"/>
                    <a:pt x="115611" y="53131"/>
                  </a:cubicBezTo>
                  <a:cubicBezTo>
                    <a:pt x="115638" y="53126"/>
                    <a:pt x="115660" y="53126"/>
                    <a:pt x="115681" y="53121"/>
                  </a:cubicBezTo>
                  <a:cubicBezTo>
                    <a:pt x="115692" y="53116"/>
                    <a:pt x="115697" y="53116"/>
                    <a:pt x="115708" y="53116"/>
                  </a:cubicBezTo>
                  <a:cubicBezTo>
                    <a:pt x="115713" y="53116"/>
                    <a:pt x="115718" y="53116"/>
                    <a:pt x="115724" y="53110"/>
                  </a:cubicBezTo>
                  <a:cubicBezTo>
                    <a:pt x="115886" y="53072"/>
                    <a:pt x="132181" y="49063"/>
                    <a:pt x="131487" y="25227"/>
                  </a:cubicBezTo>
                  <a:cubicBezTo>
                    <a:pt x="131476" y="24727"/>
                    <a:pt x="131224" y="24270"/>
                    <a:pt x="130810" y="23985"/>
                  </a:cubicBezTo>
                  <a:cubicBezTo>
                    <a:pt x="130549" y="23807"/>
                    <a:pt x="130239" y="23716"/>
                    <a:pt x="129929" y="23716"/>
                  </a:cubicBezTo>
                  <a:cubicBezTo>
                    <a:pt x="129754" y="23716"/>
                    <a:pt x="129579" y="23745"/>
                    <a:pt x="129413" y="23803"/>
                  </a:cubicBezTo>
                  <a:cubicBezTo>
                    <a:pt x="129333" y="23836"/>
                    <a:pt x="125382" y="25302"/>
                    <a:pt x="121480" y="29441"/>
                  </a:cubicBezTo>
                  <a:cubicBezTo>
                    <a:pt x="122189" y="27178"/>
                    <a:pt x="122636" y="24469"/>
                    <a:pt x="122496" y="21320"/>
                  </a:cubicBezTo>
                  <a:cubicBezTo>
                    <a:pt x="126366" y="20928"/>
                    <a:pt x="137023" y="19128"/>
                    <a:pt x="144128" y="10969"/>
                  </a:cubicBezTo>
                  <a:close/>
                  <a:moveTo>
                    <a:pt x="117911" y="124123"/>
                  </a:moveTo>
                  <a:cubicBezTo>
                    <a:pt x="123662" y="136365"/>
                    <a:pt x="119857" y="144987"/>
                    <a:pt x="117551" y="148576"/>
                  </a:cubicBezTo>
                  <a:cubicBezTo>
                    <a:pt x="111166" y="135328"/>
                    <a:pt x="115439" y="127266"/>
                    <a:pt x="117911" y="124123"/>
                  </a:cubicBezTo>
                  <a:close/>
                  <a:moveTo>
                    <a:pt x="51912" y="119534"/>
                  </a:moveTo>
                  <a:cubicBezTo>
                    <a:pt x="59178" y="119534"/>
                    <a:pt x="65284" y="124738"/>
                    <a:pt x="66102" y="125466"/>
                  </a:cubicBezTo>
                  <a:cubicBezTo>
                    <a:pt x="65504" y="126906"/>
                    <a:pt x="64951" y="128471"/>
                    <a:pt x="64457" y="130169"/>
                  </a:cubicBezTo>
                  <a:cubicBezTo>
                    <a:pt x="64316" y="130647"/>
                    <a:pt x="64413" y="131163"/>
                    <a:pt x="64720" y="131560"/>
                  </a:cubicBezTo>
                  <a:cubicBezTo>
                    <a:pt x="65016" y="131942"/>
                    <a:pt x="65467" y="132163"/>
                    <a:pt x="65951" y="132163"/>
                  </a:cubicBezTo>
                  <a:lnTo>
                    <a:pt x="65993" y="132163"/>
                  </a:lnTo>
                  <a:cubicBezTo>
                    <a:pt x="66058" y="132163"/>
                    <a:pt x="68347" y="132061"/>
                    <a:pt x="71540" y="130927"/>
                  </a:cubicBezTo>
                  <a:cubicBezTo>
                    <a:pt x="72792" y="132324"/>
                    <a:pt x="77931" y="138478"/>
                    <a:pt x="77490" y="144605"/>
                  </a:cubicBezTo>
                  <a:cubicBezTo>
                    <a:pt x="77280" y="147539"/>
                    <a:pt x="75776" y="150119"/>
                    <a:pt x="73013" y="152263"/>
                  </a:cubicBezTo>
                  <a:cubicBezTo>
                    <a:pt x="71110" y="153739"/>
                    <a:pt x="67643" y="154271"/>
                    <a:pt x="63678" y="154271"/>
                  </a:cubicBezTo>
                  <a:cubicBezTo>
                    <a:pt x="56956" y="154271"/>
                    <a:pt x="48801" y="152741"/>
                    <a:pt x="44410" y="151682"/>
                  </a:cubicBezTo>
                  <a:cubicBezTo>
                    <a:pt x="42056" y="143454"/>
                    <a:pt x="38375" y="124101"/>
                    <a:pt x="46183" y="120715"/>
                  </a:cubicBezTo>
                  <a:cubicBezTo>
                    <a:pt x="48123" y="119874"/>
                    <a:pt x="50055" y="119534"/>
                    <a:pt x="51912" y="119534"/>
                  </a:cubicBezTo>
                  <a:close/>
                  <a:moveTo>
                    <a:pt x="181665" y="118380"/>
                  </a:moveTo>
                  <a:cubicBezTo>
                    <a:pt x="181902" y="118380"/>
                    <a:pt x="182141" y="118388"/>
                    <a:pt x="182379" y="118404"/>
                  </a:cubicBezTo>
                  <a:cubicBezTo>
                    <a:pt x="185318" y="118614"/>
                    <a:pt x="187893" y="120119"/>
                    <a:pt x="190037" y="122881"/>
                  </a:cubicBezTo>
                  <a:cubicBezTo>
                    <a:pt x="194013" y="128008"/>
                    <a:pt x="191138" y="144503"/>
                    <a:pt x="189456" y="151484"/>
                  </a:cubicBezTo>
                  <a:cubicBezTo>
                    <a:pt x="184978" y="152765"/>
                    <a:pt x="177203" y="154439"/>
                    <a:pt x="170501" y="154439"/>
                  </a:cubicBezTo>
                  <a:cubicBezTo>
                    <a:pt x="164891" y="154439"/>
                    <a:pt x="160032" y="153266"/>
                    <a:pt x="158489" y="149705"/>
                  </a:cubicBezTo>
                  <a:cubicBezTo>
                    <a:pt x="154361" y="140182"/>
                    <a:pt x="162321" y="130819"/>
                    <a:pt x="163234" y="129793"/>
                  </a:cubicBezTo>
                  <a:cubicBezTo>
                    <a:pt x="164680" y="130389"/>
                    <a:pt x="166244" y="130942"/>
                    <a:pt x="167943" y="131438"/>
                  </a:cubicBezTo>
                  <a:cubicBezTo>
                    <a:pt x="168087" y="131480"/>
                    <a:pt x="168233" y="131502"/>
                    <a:pt x="168377" y="131502"/>
                  </a:cubicBezTo>
                  <a:cubicBezTo>
                    <a:pt x="168722" y="131502"/>
                    <a:pt x="169054" y="131389"/>
                    <a:pt x="169334" y="131173"/>
                  </a:cubicBezTo>
                  <a:cubicBezTo>
                    <a:pt x="169726" y="130873"/>
                    <a:pt x="169952" y="130394"/>
                    <a:pt x="169937" y="129900"/>
                  </a:cubicBezTo>
                  <a:cubicBezTo>
                    <a:pt x="169937" y="129836"/>
                    <a:pt x="169835" y="127546"/>
                    <a:pt x="168695" y="124349"/>
                  </a:cubicBezTo>
                  <a:cubicBezTo>
                    <a:pt x="170039" y="123150"/>
                    <a:pt x="175747" y="118380"/>
                    <a:pt x="181665" y="118380"/>
                  </a:cubicBezTo>
                  <a:close/>
                  <a:moveTo>
                    <a:pt x="33166" y="0"/>
                  </a:moveTo>
                  <a:cubicBezTo>
                    <a:pt x="31581" y="8260"/>
                    <a:pt x="27443" y="33929"/>
                    <a:pt x="34914" y="43372"/>
                  </a:cubicBezTo>
                  <a:cubicBezTo>
                    <a:pt x="35746" y="44430"/>
                    <a:pt x="36616" y="45392"/>
                    <a:pt x="37526" y="46257"/>
                  </a:cubicBezTo>
                  <a:cubicBezTo>
                    <a:pt x="37036" y="46203"/>
                    <a:pt x="36545" y="46177"/>
                    <a:pt x="36053" y="46177"/>
                  </a:cubicBezTo>
                  <a:cubicBezTo>
                    <a:pt x="19168" y="46177"/>
                    <a:pt x="1121" y="77100"/>
                    <a:pt x="291" y="78531"/>
                  </a:cubicBezTo>
                  <a:cubicBezTo>
                    <a:pt x="1" y="79037"/>
                    <a:pt x="16" y="79660"/>
                    <a:pt x="328" y="80149"/>
                  </a:cubicBezTo>
                  <a:cubicBezTo>
                    <a:pt x="1107" y="81374"/>
                    <a:pt x="19639" y="110111"/>
                    <a:pt x="33672" y="111750"/>
                  </a:cubicBezTo>
                  <a:cubicBezTo>
                    <a:pt x="34805" y="111885"/>
                    <a:pt x="35902" y="111949"/>
                    <a:pt x="36971" y="111949"/>
                  </a:cubicBezTo>
                  <a:cubicBezTo>
                    <a:pt x="37165" y="111949"/>
                    <a:pt x="37365" y="111949"/>
                    <a:pt x="37558" y="111944"/>
                  </a:cubicBezTo>
                  <a:lnTo>
                    <a:pt x="37558" y="111944"/>
                  </a:lnTo>
                  <a:cubicBezTo>
                    <a:pt x="24563" y="122349"/>
                    <a:pt x="32838" y="156385"/>
                    <a:pt x="33952" y="160701"/>
                  </a:cubicBezTo>
                  <a:lnTo>
                    <a:pt x="44496" y="160701"/>
                  </a:lnTo>
                  <a:cubicBezTo>
                    <a:pt x="40970" y="160170"/>
                    <a:pt x="38197" y="159642"/>
                    <a:pt x="36832" y="159363"/>
                  </a:cubicBezTo>
                  <a:cubicBezTo>
                    <a:pt x="35348" y="153316"/>
                    <a:pt x="27770" y="119490"/>
                    <a:pt x="41518" y="113122"/>
                  </a:cubicBezTo>
                  <a:cubicBezTo>
                    <a:pt x="44787" y="111609"/>
                    <a:pt x="48003" y="111013"/>
                    <a:pt x="51038" y="111013"/>
                  </a:cubicBezTo>
                  <a:cubicBezTo>
                    <a:pt x="60058" y="111013"/>
                    <a:pt x="67489" y="116269"/>
                    <a:pt x="70031" y="118307"/>
                  </a:cubicBezTo>
                  <a:cubicBezTo>
                    <a:pt x="69133" y="119549"/>
                    <a:pt x="68267" y="120951"/>
                    <a:pt x="67456" y="122521"/>
                  </a:cubicBezTo>
                  <a:cubicBezTo>
                    <a:pt x="65263" y="120721"/>
                    <a:pt x="59236" y="116392"/>
                    <a:pt x="51988" y="116392"/>
                  </a:cubicBezTo>
                  <a:cubicBezTo>
                    <a:pt x="49733" y="116392"/>
                    <a:pt x="47360" y="116811"/>
                    <a:pt x="44948" y="117855"/>
                  </a:cubicBezTo>
                  <a:cubicBezTo>
                    <a:pt x="32887" y="123086"/>
                    <a:pt x="40739" y="150345"/>
                    <a:pt x="41674" y="153435"/>
                  </a:cubicBezTo>
                  <a:cubicBezTo>
                    <a:pt x="41835" y="153956"/>
                    <a:pt x="42249" y="154359"/>
                    <a:pt x="42782" y="154488"/>
                  </a:cubicBezTo>
                  <a:cubicBezTo>
                    <a:pt x="44420" y="154913"/>
                    <a:pt x="54546" y="157396"/>
                    <a:pt x="63425" y="157396"/>
                  </a:cubicBezTo>
                  <a:cubicBezTo>
                    <a:pt x="68052" y="157396"/>
                    <a:pt x="72346" y="156719"/>
                    <a:pt x="74921" y="154720"/>
                  </a:cubicBezTo>
                  <a:cubicBezTo>
                    <a:pt x="78415" y="152011"/>
                    <a:pt x="80328" y="148673"/>
                    <a:pt x="80596" y="144814"/>
                  </a:cubicBezTo>
                  <a:cubicBezTo>
                    <a:pt x="81059" y="138279"/>
                    <a:pt x="76630" y="132136"/>
                    <a:pt x="74545" y="129632"/>
                  </a:cubicBezTo>
                  <a:cubicBezTo>
                    <a:pt x="75900" y="128943"/>
                    <a:pt x="77324" y="128072"/>
                    <a:pt x="78753" y="126966"/>
                  </a:cubicBezTo>
                  <a:cubicBezTo>
                    <a:pt x="80854" y="129417"/>
                    <a:pt x="87100" y="137456"/>
                    <a:pt x="86529" y="145942"/>
                  </a:cubicBezTo>
                  <a:cubicBezTo>
                    <a:pt x="86207" y="150721"/>
                    <a:pt x="83746" y="154956"/>
                    <a:pt x="79215" y="158540"/>
                  </a:cubicBezTo>
                  <a:cubicBezTo>
                    <a:pt x="78065" y="159449"/>
                    <a:pt x="76603" y="160158"/>
                    <a:pt x="74915" y="160701"/>
                  </a:cubicBezTo>
                  <a:lnTo>
                    <a:pt x="81499" y="160701"/>
                  </a:lnTo>
                  <a:cubicBezTo>
                    <a:pt x="82419" y="159949"/>
                    <a:pt x="83262" y="159175"/>
                    <a:pt x="84026" y="158374"/>
                  </a:cubicBezTo>
                  <a:lnTo>
                    <a:pt x="84026" y="158374"/>
                  </a:lnTo>
                  <a:cubicBezTo>
                    <a:pt x="83939" y="159143"/>
                    <a:pt x="83929" y="159922"/>
                    <a:pt x="83972" y="160701"/>
                  </a:cubicBezTo>
                  <a:lnTo>
                    <a:pt x="87072" y="160701"/>
                  </a:lnTo>
                  <a:cubicBezTo>
                    <a:pt x="86971" y="159240"/>
                    <a:pt x="87154" y="157799"/>
                    <a:pt x="87663" y="156402"/>
                  </a:cubicBezTo>
                  <a:cubicBezTo>
                    <a:pt x="92592" y="142970"/>
                    <a:pt x="107162" y="140386"/>
                    <a:pt x="111494" y="139907"/>
                  </a:cubicBezTo>
                  <a:cubicBezTo>
                    <a:pt x="111736" y="141423"/>
                    <a:pt x="112113" y="143025"/>
                    <a:pt x="112649" y="144707"/>
                  </a:cubicBezTo>
                  <a:cubicBezTo>
                    <a:pt x="108946" y="145072"/>
                    <a:pt x="97510" y="147023"/>
                    <a:pt x="93435" y="157325"/>
                  </a:cubicBezTo>
                  <a:cubicBezTo>
                    <a:pt x="92996" y="158439"/>
                    <a:pt x="92802" y="159567"/>
                    <a:pt x="92812" y="160701"/>
                  </a:cubicBezTo>
                  <a:lnTo>
                    <a:pt x="95940" y="160701"/>
                  </a:lnTo>
                  <a:cubicBezTo>
                    <a:pt x="95925" y="159932"/>
                    <a:pt x="96047" y="159191"/>
                    <a:pt x="96332" y="158471"/>
                  </a:cubicBezTo>
                  <a:cubicBezTo>
                    <a:pt x="100149" y="148819"/>
                    <a:pt x="112397" y="147824"/>
                    <a:pt x="113773" y="147748"/>
                  </a:cubicBezTo>
                  <a:cubicBezTo>
                    <a:pt x="114370" y="149189"/>
                    <a:pt x="115085" y="150683"/>
                    <a:pt x="115939" y="152237"/>
                  </a:cubicBezTo>
                  <a:cubicBezTo>
                    <a:pt x="116176" y="152672"/>
                    <a:pt x="116611" y="152972"/>
                    <a:pt x="117105" y="153031"/>
                  </a:cubicBezTo>
                  <a:cubicBezTo>
                    <a:pt x="117169" y="153043"/>
                    <a:pt x="117234" y="153048"/>
                    <a:pt x="117305" y="153048"/>
                  </a:cubicBezTo>
                  <a:cubicBezTo>
                    <a:pt x="117729" y="153048"/>
                    <a:pt x="118137" y="152870"/>
                    <a:pt x="118433" y="152559"/>
                  </a:cubicBezTo>
                  <a:cubicBezTo>
                    <a:pt x="118476" y="152515"/>
                    <a:pt x="120029" y="150823"/>
                    <a:pt x="121480" y="147760"/>
                  </a:cubicBezTo>
                  <a:cubicBezTo>
                    <a:pt x="123361" y="147862"/>
                    <a:pt x="131337" y="148581"/>
                    <a:pt x="135363" y="153225"/>
                  </a:cubicBezTo>
                  <a:cubicBezTo>
                    <a:pt x="137082" y="155209"/>
                    <a:pt x="137866" y="157719"/>
                    <a:pt x="137710" y="160701"/>
                  </a:cubicBezTo>
                  <a:lnTo>
                    <a:pt x="140828" y="160701"/>
                  </a:lnTo>
                  <a:cubicBezTo>
                    <a:pt x="140994" y="156960"/>
                    <a:pt x="139952" y="153758"/>
                    <a:pt x="137705" y="151178"/>
                  </a:cubicBezTo>
                  <a:cubicBezTo>
                    <a:pt x="133411" y="146227"/>
                    <a:pt x="125935" y="145019"/>
                    <a:pt x="122690" y="144723"/>
                  </a:cubicBezTo>
                  <a:cubicBezTo>
                    <a:pt x="123162" y="143277"/>
                    <a:pt x="123554" y="141654"/>
                    <a:pt x="123780" y="139864"/>
                  </a:cubicBezTo>
                  <a:cubicBezTo>
                    <a:pt x="126999" y="140106"/>
                    <a:pt x="137104" y="141380"/>
                    <a:pt x="142698" y="147787"/>
                  </a:cubicBezTo>
                  <a:cubicBezTo>
                    <a:pt x="145633" y="151140"/>
                    <a:pt x="146923" y="155482"/>
                    <a:pt x="146546" y="160701"/>
                  </a:cubicBezTo>
                  <a:lnTo>
                    <a:pt x="149664" y="160701"/>
                  </a:lnTo>
                  <a:cubicBezTo>
                    <a:pt x="149718" y="159895"/>
                    <a:pt x="149733" y="159111"/>
                    <a:pt x="149718" y="158337"/>
                  </a:cubicBezTo>
                  <a:lnTo>
                    <a:pt x="149718" y="158337"/>
                  </a:lnTo>
                  <a:cubicBezTo>
                    <a:pt x="150427" y="159223"/>
                    <a:pt x="151239" y="160002"/>
                    <a:pt x="152147" y="160701"/>
                  </a:cubicBezTo>
                  <a:lnTo>
                    <a:pt x="158650" y="160701"/>
                  </a:lnTo>
                  <a:cubicBezTo>
                    <a:pt x="155108" y="159449"/>
                    <a:pt x="152318" y="157444"/>
                    <a:pt x="150899" y="154370"/>
                  </a:cubicBezTo>
                  <a:cubicBezTo>
                    <a:pt x="144886" y="141396"/>
                    <a:pt x="153357" y="129260"/>
                    <a:pt x="156081" y="125864"/>
                  </a:cubicBezTo>
                  <a:cubicBezTo>
                    <a:pt x="157323" y="126762"/>
                    <a:pt x="158720" y="127626"/>
                    <a:pt x="160295" y="128439"/>
                  </a:cubicBezTo>
                  <a:cubicBezTo>
                    <a:pt x="157936" y="131314"/>
                    <a:pt x="151222" y="140778"/>
                    <a:pt x="155629" y="150947"/>
                  </a:cubicBezTo>
                  <a:cubicBezTo>
                    <a:pt x="157849" y="156057"/>
                    <a:pt x="164019" y="157595"/>
                    <a:pt x="170629" y="157595"/>
                  </a:cubicBezTo>
                  <a:cubicBezTo>
                    <a:pt x="179621" y="157590"/>
                    <a:pt x="189424" y="154757"/>
                    <a:pt x="191208" y="154219"/>
                  </a:cubicBezTo>
                  <a:cubicBezTo>
                    <a:pt x="191730" y="154058"/>
                    <a:pt x="192128" y="153639"/>
                    <a:pt x="192262" y="153113"/>
                  </a:cubicBezTo>
                  <a:cubicBezTo>
                    <a:pt x="192902" y="150613"/>
                    <a:pt x="198329" y="128481"/>
                    <a:pt x="192498" y="120973"/>
                  </a:cubicBezTo>
                  <a:cubicBezTo>
                    <a:pt x="189784" y="117480"/>
                    <a:pt x="186447" y="115566"/>
                    <a:pt x="182588" y="115298"/>
                  </a:cubicBezTo>
                  <a:cubicBezTo>
                    <a:pt x="182258" y="115273"/>
                    <a:pt x="181929" y="115262"/>
                    <a:pt x="181602" y="115262"/>
                  </a:cubicBezTo>
                  <a:cubicBezTo>
                    <a:pt x="175451" y="115262"/>
                    <a:pt x="169783" y="119364"/>
                    <a:pt x="167405" y="121345"/>
                  </a:cubicBezTo>
                  <a:cubicBezTo>
                    <a:pt x="166717" y="119995"/>
                    <a:pt x="165846" y="118565"/>
                    <a:pt x="164740" y="117141"/>
                  </a:cubicBezTo>
                  <a:cubicBezTo>
                    <a:pt x="167079" y="115130"/>
                    <a:pt x="174541" y="109328"/>
                    <a:pt x="182626" y="109328"/>
                  </a:cubicBezTo>
                  <a:cubicBezTo>
                    <a:pt x="182988" y="109328"/>
                    <a:pt x="183352" y="109340"/>
                    <a:pt x="183716" y="109364"/>
                  </a:cubicBezTo>
                  <a:cubicBezTo>
                    <a:pt x="188489" y="109687"/>
                    <a:pt x="192730" y="112148"/>
                    <a:pt x="196315" y="116679"/>
                  </a:cubicBezTo>
                  <a:cubicBezTo>
                    <a:pt x="203419" y="125666"/>
                    <a:pt x="198244" y="153585"/>
                    <a:pt x="197141" y="159062"/>
                  </a:cubicBezTo>
                  <a:cubicBezTo>
                    <a:pt x="195766" y="159401"/>
                    <a:pt x="192949" y="160056"/>
                    <a:pt x="189349" y="160701"/>
                  </a:cubicBezTo>
                  <a:lnTo>
                    <a:pt x="199979" y="160701"/>
                  </a:lnTo>
                  <a:cubicBezTo>
                    <a:pt x="199979" y="160691"/>
                    <a:pt x="199986" y="160679"/>
                    <a:pt x="199986" y="160669"/>
                  </a:cubicBezTo>
                  <a:cubicBezTo>
                    <a:pt x="200296" y="159250"/>
                    <a:pt x="207520" y="125832"/>
                    <a:pt x="198754" y="114744"/>
                  </a:cubicBezTo>
                  <a:cubicBezTo>
                    <a:pt x="197915" y="113690"/>
                    <a:pt x="197045" y="112728"/>
                    <a:pt x="196142" y="111869"/>
                  </a:cubicBezTo>
                  <a:lnTo>
                    <a:pt x="196142" y="111869"/>
                  </a:lnTo>
                  <a:cubicBezTo>
                    <a:pt x="196632" y="111922"/>
                    <a:pt x="197126" y="111949"/>
                    <a:pt x="197615" y="111949"/>
                  </a:cubicBezTo>
                  <a:cubicBezTo>
                    <a:pt x="214490" y="111949"/>
                    <a:pt x="232549" y="81019"/>
                    <a:pt x="233377" y="79585"/>
                  </a:cubicBezTo>
                  <a:cubicBezTo>
                    <a:pt x="233667" y="79085"/>
                    <a:pt x="233651" y="78462"/>
                    <a:pt x="233339" y="77966"/>
                  </a:cubicBezTo>
                  <a:cubicBezTo>
                    <a:pt x="232560" y="76747"/>
                    <a:pt x="214028" y="48004"/>
                    <a:pt x="199996" y="46364"/>
                  </a:cubicBezTo>
                  <a:cubicBezTo>
                    <a:pt x="198881" y="46236"/>
                    <a:pt x="197797" y="46169"/>
                    <a:pt x="196747" y="46169"/>
                  </a:cubicBezTo>
                  <a:cubicBezTo>
                    <a:pt x="196535" y="46169"/>
                    <a:pt x="196325" y="46172"/>
                    <a:pt x="196116" y="46177"/>
                  </a:cubicBezTo>
                  <a:cubicBezTo>
                    <a:pt x="207611" y="36960"/>
                    <a:pt x="202452" y="9238"/>
                    <a:pt x="200340" y="0"/>
                  </a:cubicBezTo>
                  <a:lnTo>
                    <a:pt x="197136" y="0"/>
                  </a:lnTo>
                  <a:cubicBezTo>
                    <a:pt x="199088" y="8454"/>
                    <a:pt x="205139" y="38980"/>
                    <a:pt x="192150" y="45000"/>
                  </a:cubicBezTo>
                  <a:cubicBezTo>
                    <a:pt x="188882" y="46512"/>
                    <a:pt x="185668" y="47107"/>
                    <a:pt x="182634" y="47107"/>
                  </a:cubicBezTo>
                  <a:cubicBezTo>
                    <a:pt x="173612" y="47107"/>
                    <a:pt x="166179" y="41848"/>
                    <a:pt x="163637" y="39808"/>
                  </a:cubicBezTo>
                  <a:cubicBezTo>
                    <a:pt x="164535" y="38567"/>
                    <a:pt x="165400" y="37169"/>
                    <a:pt x="166212" y="35594"/>
                  </a:cubicBezTo>
                  <a:cubicBezTo>
                    <a:pt x="168404" y="37395"/>
                    <a:pt x="174429" y="41727"/>
                    <a:pt x="181680" y="41727"/>
                  </a:cubicBezTo>
                  <a:cubicBezTo>
                    <a:pt x="183932" y="41727"/>
                    <a:pt x="186306" y="41308"/>
                    <a:pt x="188720" y="40265"/>
                  </a:cubicBezTo>
                  <a:cubicBezTo>
                    <a:pt x="200780" y="35036"/>
                    <a:pt x="192929" y="7777"/>
                    <a:pt x="191988" y="4686"/>
                  </a:cubicBezTo>
                  <a:cubicBezTo>
                    <a:pt x="191832" y="4165"/>
                    <a:pt x="191413" y="3761"/>
                    <a:pt x="190886" y="3627"/>
                  </a:cubicBezTo>
                  <a:cubicBezTo>
                    <a:pt x="189243" y="3210"/>
                    <a:pt x="179118" y="722"/>
                    <a:pt x="170239" y="722"/>
                  </a:cubicBezTo>
                  <a:cubicBezTo>
                    <a:pt x="165610" y="722"/>
                    <a:pt x="161320" y="1398"/>
                    <a:pt x="158747" y="3396"/>
                  </a:cubicBezTo>
                  <a:cubicBezTo>
                    <a:pt x="155253" y="6110"/>
                    <a:pt x="153340" y="9448"/>
                    <a:pt x="153072" y="13306"/>
                  </a:cubicBezTo>
                  <a:cubicBezTo>
                    <a:pt x="152608" y="19842"/>
                    <a:pt x="157038" y="25985"/>
                    <a:pt x="159122" y="28489"/>
                  </a:cubicBezTo>
                  <a:cubicBezTo>
                    <a:pt x="157768" y="29172"/>
                    <a:pt x="156344" y="30048"/>
                    <a:pt x="154915" y="31156"/>
                  </a:cubicBezTo>
                  <a:cubicBezTo>
                    <a:pt x="152814" y="28705"/>
                    <a:pt x="146568" y="20664"/>
                    <a:pt x="147138" y="12173"/>
                  </a:cubicBezTo>
                  <a:cubicBezTo>
                    <a:pt x="147449" y="7588"/>
                    <a:pt x="149733" y="3493"/>
                    <a:pt x="153931" y="0"/>
                  </a:cubicBezTo>
                  <a:lnTo>
                    <a:pt x="146466" y="0"/>
                  </a:lnTo>
                  <a:cubicBezTo>
                    <a:pt x="146364" y="581"/>
                    <a:pt x="146208" y="1155"/>
                    <a:pt x="146004" y="1720"/>
                  </a:cubicBezTo>
                  <a:cubicBezTo>
                    <a:pt x="141076" y="15150"/>
                    <a:pt x="126505" y="17736"/>
                    <a:pt x="122174" y="18213"/>
                  </a:cubicBezTo>
                  <a:cubicBezTo>
                    <a:pt x="121931" y="16698"/>
                    <a:pt x="121555" y="15097"/>
                    <a:pt x="121018" y="13415"/>
                  </a:cubicBezTo>
                  <a:cubicBezTo>
                    <a:pt x="124721" y="13048"/>
                    <a:pt x="136157" y="11098"/>
                    <a:pt x="140232" y="795"/>
                  </a:cubicBezTo>
                  <a:cubicBezTo>
                    <a:pt x="140334" y="532"/>
                    <a:pt x="140426" y="268"/>
                    <a:pt x="140500" y="0"/>
                  </a:cubicBezTo>
                  <a:lnTo>
                    <a:pt x="137189" y="0"/>
                  </a:lnTo>
                  <a:cubicBezTo>
                    <a:pt x="133218" y="9330"/>
                    <a:pt x="121249" y="10297"/>
                    <a:pt x="119895" y="10372"/>
                  </a:cubicBezTo>
                  <a:cubicBezTo>
                    <a:pt x="119297" y="8932"/>
                    <a:pt x="118578" y="7432"/>
                    <a:pt x="117729" y="5885"/>
                  </a:cubicBezTo>
                  <a:cubicBezTo>
                    <a:pt x="117492" y="5443"/>
                    <a:pt x="117057" y="5148"/>
                    <a:pt x="116563" y="5084"/>
                  </a:cubicBezTo>
                  <a:cubicBezTo>
                    <a:pt x="116500" y="5076"/>
                    <a:pt x="116437" y="5072"/>
                    <a:pt x="116375" y="5072"/>
                  </a:cubicBezTo>
                  <a:cubicBezTo>
                    <a:pt x="115945" y="5072"/>
                    <a:pt x="115530" y="5248"/>
                    <a:pt x="115229" y="5562"/>
                  </a:cubicBezTo>
                  <a:cubicBezTo>
                    <a:pt x="115187" y="5605"/>
                    <a:pt x="113639" y="7298"/>
                    <a:pt x="112182" y="10362"/>
                  </a:cubicBezTo>
                  <a:cubicBezTo>
                    <a:pt x="110307" y="10255"/>
                    <a:pt x="102325" y="9534"/>
                    <a:pt x="98305" y="4895"/>
                  </a:cubicBezTo>
                  <a:cubicBezTo>
                    <a:pt x="97106" y="3515"/>
                    <a:pt x="96360" y="1876"/>
                    <a:pt x="96075" y="0"/>
                  </a:cubicBezTo>
                  <a:lnTo>
                    <a:pt x="92926" y="0"/>
                  </a:lnTo>
                  <a:cubicBezTo>
                    <a:pt x="93237" y="2650"/>
                    <a:pt x="94253" y="4976"/>
                    <a:pt x="95962" y="6944"/>
                  </a:cubicBezTo>
                  <a:cubicBezTo>
                    <a:pt x="100256" y="11888"/>
                    <a:pt x="107732" y="13103"/>
                    <a:pt x="110973" y="13398"/>
                  </a:cubicBezTo>
                  <a:cubicBezTo>
                    <a:pt x="110506" y="14839"/>
                    <a:pt x="110114" y="16467"/>
                    <a:pt x="109888" y="18257"/>
                  </a:cubicBezTo>
                  <a:cubicBezTo>
                    <a:pt x="106668" y="18009"/>
                    <a:pt x="96563" y="16741"/>
                    <a:pt x="90969" y="10335"/>
                  </a:cubicBezTo>
                  <a:cubicBezTo>
                    <a:pt x="88534" y="7551"/>
                    <a:pt x="87229" y="4084"/>
                    <a:pt x="87072" y="0"/>
                  </a:cubicBezTo>
                  <a:lnTo>
                    <a:pt x="79812" y="0"/>
                  </a:lnTo>
                  <a:cubicBezTo>
                    <a:pt x="81069" y="1026"/>
                    <a:pt x="82079" y="2263"/>
                    <a:pt x="82773" y="3746"/>
                  </a:cubicBezTo>
                  <a:cubicBezTo>
                    <a:pt x="88782" y="16725"/>
                    <a:pt x="80311" y="28861"/>
                    <a:pt x="77587" y="32257"/>
                  </a:cubicBezTo>
                  <a:cubicBezTo>
                    <a:pt x="76345" y="31354"/>
                    <a:pt x="74942" y="30489"/>
                    <a:pt x="73368" y="29683"/>
                  </a:cubicBezTo>
                  <a:cubicBezTo>
                    <a:pt x="75732" y="26807"/>
                    <a:pt x="82446" y="17342"/>
                    <a:pt x="78038" y="7174"/>
                  </a:cubicBezTo>
                  <a:cubicBezTo>
                    <a:pt x="75822" y="2063"/>
                    <a:pt x="69647" y="528"/>
                    <a:pt x="63033" y="528"/>
                  </a:cubicBezTo>
                  <a:cubicBezTo>
                    <a:pt x="54043" y="528"/>
                    <a:pt x="44239" y="3363"/>
                    <a:pt x="42460" y="3902"/>
                  </a:cubicBezTo>
                  <a:cubicBezTo>
                    <a:pt x="41937" y="4063"/>
                    <a:pt x="41540" y="4482"/>
                    <a:pt x="41406" y="5009"/>
                  </a:cubicBezTo>
                  <a:cubicBezTo>
                    <a:pt x="40766" y="7507"/>
                    <a:pt x="35338" y="29635"/>
                    <a:pt x="41170" y="37148"/>
                  </a:cubicBezTo>
                  <a:cubicBezTo>
                    <a:pt x="43884" y="40641"/>
                    <a:pt x="47220" y="42554"/>
                    <a:pt x="51080" y="42824"/>
                  </a:cubicBezTo>
                  <a:cubicBezTo>
                    <a:pt x="51397" y="42844"/>
                    <a:pt x="51714" y="42856"/>
                    <a:pt x="52037" y="42856"/>
                  </a:cubicBezTo>
                  <a:cubicBezTo>
                    <a:pt x="58206" y="42856"/>
                    <a:pt x="63882" y="38754"/>
                    <a:pt x="66263" y="36772"/>
                  </a:cubicBezTo>
                  <a:cubicBezTo>
                    <a:pt x="66945" y="38126"/>
                    <a:pt x="67821" y="39550"/>
                    <a:pt x="68928" y="40979"/>
                  </a:cubicBezTo>
                  <a:cubicBezTo>
                    <a:pt x="66584" y="42990"/>
                    <a:pt x="59127" y="48794"/>
                    <a:pt x="51058" y="48794"/>
                  </a:cubicBezTo>
                  <a:cubicBezTo>
                    <a:pt x="50690" y="48794"/>
                    <a:pt x="50321" y="48782"/>
                    <a:pt x="49951" y="48757"/>
                  </a:cubicBezTo>
                  <a:cubicBezTo>
                    <a:pt x="45173" y="48435"/>
                    <a:pt x="40937" y="45972"/>
                    <a:pt x="37353" y="41442"/>
                  </a:cubicBezTo>
                  <a:cubicBezTo>
                    <a:pt x="30593" y="32892"/>
                    <a:pt x="34951" y="7185"/>
                    <a:pt x="36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5346275" y="3963400"/>
              <a:ext cx="164825" cy="116950"/>
            </a:xfrm>
            <a:custGeom>
              <a:avLst/>
              <a:gdLst/>
              <a:ahLst/>
              <a:cxnLst/>
              <a:rect l="l" t="t" r="r" b="b"/>
              <a:pathLst>
                <a:path w="6593" h="4678" extrusionOk="0">
                  <a:moveTo>
                    <a:pt x="3199" y="0"/>
                  </a:moveTo>
                  <a:cubicBezTo>
                    <a:pt x="2672" y="0"/>
                    <a:pt x="2128" y="203"/>
                    <a:pt x="1645" y="686"/>
                  </a:cubicBezTo>
                  <a:cubicBezTo>
                    <a:pt x="1" y="2331"/>
                    <a:pt x="1598" y="4678"/>
                    <a:pt x="3393" y="4678"/>
                  </a:cubicBezTo>
                  <a:cubicBezTo>
                    <a:pt x="3921" y="4678"/>
                    <a:pt x="4466" y="4475"/>
                    <a:pt x="4951" y="3991"/>
                  </a:cubicBezTo>
                  <a:cubicBezTo>
                    <a:pt x="6592" y="2351"/>
                    <a:pt x="4993" y="0"/>
                    <a:pt x="3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4960925" y="4362575"/>
              <a:ext cx="164775" cy="117000"/>
            </a:xfrm>
            <a:custGeom>
              <a:avLst/>
              <a:gdLst/>
              <a:ahLst/>
              <a:cxnLst/>
              <a:rect l="l" t="t" r="r" b="b"/>
              <a:pathLst>
                <a:path w="6591" h="4680" extrusionOk="0">
                  <a:moveTo>
                    <a:pt x="3200" y="0"/>
                  </a:moveTo>
                  <a:cubicBezTo>
                    <a:pt x="2673" y="0"/>
                    <a:pt x="2129" y="203"/>
                    <a:pt x="1645" y="687"/>
                  </a:cubicBezTo>
                  <a:cubicBezTo>
                    <a:pt x="1" y="2331"/>
                    <a:pt x="1598" y="4679"/>
                    <a:pt x="3391" y="4679"/>
                  </a:cubicBezTo>
                  <a:cubicBezTo>
                    <a:pt x="3918" y="4679"/>
                    <a:pt x="4462" y="4476"/>
                    <a:pt x="4946" y="3993"/>
                  </a:cubicBezTo>
                  <a:cubicBezTo>
                    <a:pt x="6591" y="2348"/>
                    <a:pt x="4993" y="0"/>
                    <a:pt x="3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5318850" y="4348850"/>
              <a:ext cx="164700" cy="116850"/>
            </a:xfrm>
            <a:custGeom>
              <a:avLst/>
              <a:gdLst/>
              <a:ahLst/>
              <a:cxnLst/>
              <a:rect l="l" t="t" r="r" b="b"/>
              <a:pathLst>
                <a:path w="6588" h="4674" extrusionOk="0">
                  <a:moveTo>
                    <a:pt x="3196" y="1"/>
                  </a:moveTo>
                  <a:cubicBezTo>
                    <a:pt x="2669" y="1"/>
                    <a:pt x="2124" y="204"/>
                    <a:pt x="1641" y="687"/>
                  </a:cubicBezTo>
                  <a:cubicBezTo>
                    <a:pt x="0" y="2328"/>
                    <a:pt x="1598" y="4674"/>
                    <a:pt x="3391" y="4674"/>
                  </a:cubicBezTo>
                  <a:cubicBezTo>
                    <a:pt x="3918" y="4674"/>
                    <a:pt x="4463" y="4471"/>
                    <a:pt x="4947" y="3987"/>
                  </a:cubicBezTo>
                  <a:cubicBezTo>
                    <a:pt x="6587" y="2347"/>
                    <a:pt x="4989" y="1"/>
                    <a:pt x="3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2040000" y="1546750"/>
              <a:ext cx="164675" cy="116875"/>
            </a:xfrm>
            <a:custGeom>
              <a:avLst/>
              <a:gdLst/>
              <a:ahLst/>
              <a:cxnLst/>
              <a:rect l="l" t="t" r="r" b="b"/>
              <a:pathLst>
                <a:path w="6587" h="4675" extrusionOk="0">
                  <a:moveTo>
                    <a:pt x="3199" y="0"/>
                  </a:moveTo>
                  <a:cubicBezTo>
                    <a:pt x="2671" y="0"/>
                    <a:pt x="2126" y="203"/>
                    <a:pt x="1641" y="687"/>
                  </a:cubicBezTo>
                  <a:cubicBezTo>
                    <a:pt x="1" y="2328"/>
                    <a:pt x="1599" y="4675"/>
                    <a:pt x="3392" y="4675"/>
                  </a:cubicBezTo>
                  <a:cubicBezTo>
                    <a:pt x="3919" y="4675"/>
                    <a:pt x="4464" y="4472"/>
                    <a:pt x="4947" y="3988"/>
                  </a:cubicBezTo>
                  <a:cubicBezTo>
                    <a:pt x="6587" y="2347"/>
                    <a:pt x="4992" y="0"/>
                    <a:pt x="3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2425375" y="1147575"/>
              <a:ext cx="164800" cy="117000"/>
            </a:xfrm>
            <a:custGeom>
              <a:avLst/>
              <a:gdLst/>
              <a:ahLst/>
              <a:cxnLst/>
              <a:rect l="l" t="t" r="r" b="b"/>
              <a:pathLst>
                <a:path w="6592" h="4680" extrusionOk="0">
                  <a:moveTo>
                    <a:pt x="3201" y="0"/>
                  </a:moveTo>
                  <a:cubicBezTo>
                    <a:pt x="2673" y="0"/>
                    <a:pt x="2129" y="203"/>
                    <a:pt x="1646" y="687"/>
                  </a:cubicBezTo>
                  <a:cubicBezTo>
                    <a:pt x="1" y="2331"/>
                    <a:pt x="1598" y="4679"/>
                    <a:pt x="3391" y="4679"/>
                  </a:cubicBezTo>
                  <a:cubicBezTo>
                    <a:pt x="3919" y="4679"/>
                    <a:pt x="4463" y="4476"/>
                    <a:pt x="4946" y="3993"/>
                  </a:cubicBezTo>
                  <a:cubicBezTo>
                    <a:pt x="6591" y="2348"/>
                    <a:pt x="4994" y="0"/>
                    <a:pt x="3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2067550" y="1161350"/>
              <a:ext cx="164700" cy="116925"/>
            </a:xfrm>
            <a:custGeom>
              <a:avLst/>
              <a:gdLst/>
              <a:ahLst/>
              <a:cxnLst/>
              <a:rect l="l" t="t" r="r" b="b"/>
              <a:pathLst>
                <a:path w="6588" h="4677" extrusionOk="0">
                  <a:moveTo>
                    <a:pt x="3197" y="0"/>
                  </a:moveTo>
                  <a:cubicBezTo>
                    <a:pt x="2670" y="0"/>
                    <a:pt x="2125" y="204"/>
                    <a:pt x="1641" y="689"/>
                  </a:cubicBezTo>
                  <a:cubicBezTo>
                    <a:pt x="0" y="2330"/>
                    <a:pt x="1598" y="4677"/>
                    <a:pt x="3392" y="4677"/>
                  </a:cubicBezTo>
                  <a:cubicBezTo>
                    <a:pt x="3919" y="4677"/>
                    <a:pt x="4463" y="4474"/>
                    <a:pt x="4947" y="3990"/>
                  </a:cubicBezTo>
                  <a:cubicBezTo>
                    <a:pt x="6587" y="2350"/>
                    <a:pt x="4990" y="0"/>
                    <a:pt x="3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5740500" y="2442600"/>
              <a:ext cx="116775" cy="112875"/>
            </a:xfrm>
            <a:custGeom>
              <a:avLst/>
              <a:gdLst/>
              <a:ahLst/>
              <a:cxnLst/>
              <a:rect l="l" t="t" r="r" b="b"/>
              <a:pathLst>
                <a:path w="4671" h="4515" extrusionOk="0">
                  <a:moveTo>
                    <a:pt x="2334" y="0"/>
                  </a:moveTo>
                  <a:cubicBezTo>
                    <a:pt x="1167" y="0"/>
                    <a:pt x="0" y="753"/>
                    <a:pt x="0" y="2259"/>
                  </a:cubicBezTo>
                  <a:cubicBezTo>
                    <a:pt x="0" y="3762"/>
                    <a:pt x="1169" y="4515"/>
                    <a:pt x="2338" y="4515"/>
                  </a:cubicBezTo>
                  <a:cubicBezTo>
                    <a:pt x="3505" y="4515"/>
                    <a:pt x="4671" y="3764"/>
                    <a:pt x="4671" y="2259"/>
                  </a:cubicBezTo>
                  <a:cubicBezTo>
                    <a:pt x="4671" y="754"/>
                    <a:pt x="3502" y="0"/>
                    <a:pt x="2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5750325" y="2997325"/>
              <a:ext cx="116775" cy="112800"/>
            </a:xfrm>
            <a:custGeom>
              <a:avLst/>
              <a:gdLst/>
              <a:ahLst/>
              <a:cxnLst/>
              <a:rect l="l" t="t" r="r" b="b"/>
              <a:pathLst>
                <a:path w="4671" h="4512" extrusionOk="0">
                  <a:moveTo>
                    <a:pt x="2334" y="1"/>
                  </a:moveTo>
                  <a:cubicBezTo>
                    <a:pt x="1167" y="1"/>
                    <a:pt x="1" y="752"/>
                    <a:pt x="1" y="2256"/>
                  </a:cubicBezTo>
                  <a:cubicBezTo>
                    <a:pt x="1" y="3759"/>
                    <a:pt x="1169" y="4511"/>
                    <a:pt x="2337" y="4511"/>
                  </a:cubicBezTo>
                  <a:cubicBezTo>
                    <a:pt x="3504" y="4511"/>
                    <a:pt x="4670" y="3760"/>
                    <a:pt x="4670" y="2256"/>
                  </a:cubicBezTo>
                  <a:cubicBezTo>
                    <a:pt x="4670" y="753"/>
                    <a:pt x="3502" y="1"/>
                    <a:pt x="2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5993500" y="2734550"/>
              <a:ext cx="116925" cy="112900"/>
            </a:xfrm>
            <a:custGeom>
              <a:avLst/>
              <a:gdLst/>
              <a:ahLst/>
              <a:cxnLst/>
              <a:rect l="l" t="t" r="r" b="b"/>
              <a:pathLst>
                <a:path w="4677" h="4516" extrusionOk="0">
                  <a:moveTo>
                    <a:pt x="2337" y="1"/>
                  </a:moveTo>
                  <a:cubicBezTo>
                    <a:pt x="1169" y="1"/>
                    <a:pt x="1" y="753"/>
                    <a:pt x="1" y="2260"/>
                  </a:cubicBezTo>
                  <a:cubicBezTo>
                    <a:pt x="1" y="3763"/>
                    <a:pt x="1171" y="4516"/>
                    <a:pt x="2340" y="4516"/>
                  </a:cubicBezTo>
                  <a:cubicBezTo>
                    <a:pt x="3509" y="4516"/>
                    <a:pt x="4677" y="3764"/>
                    <a:pt x="4677" y="2260"/>
                  </a:cubicBezTo>
                  <a:cubicBezTo>
                    <a:pt x="4677" y="754"/>
                    <a:pt x="3507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693800" y="3071625"/>
              <a:ext cx="116800" cy="112800"/>
            </a:xfrm>
            <a:custGeom>
              <a:avLst/>
              <a:gdLst/>
              <a:ahLst/>
              <a:cxnLst/>
              <a:rect l="l" t="t" r="r" b="b"/>
              <a:pathLst>
                <a:path w="4672" h="4512" extrusionOk="0">
                  <a:moveTo>
                    <a:pt x="2334" y="1"/>
                  </a:moveTo>
                  <a:cubicBezTo>
                    <a:pt x="1167" y="1"/>
                    <a:pt x="1" y="752"/>
                    <a:pt x="1" y="2256"/>
                  </a:cubicBezTo>
                  <a:cubicBezTo>
                    <a:pt x="1" y="3759"/>
                    <a:pt x="1169" y="4512"/>
                    <a:pt x="2337" y="4512"/>
                  </a:cubicBezTo>
                  <a:cubicBezTo>
                    <a:pt x="3505" y="4512"/>
                    <a:pt x="4671" y="3760"/>
                    <a:pt x="4671" y="2256"/>
                  </a:cubicBezTo>
                  <a:cubicBezTo>
                    <a:pt x="4671" y="753"/>
                    <a:pt x="3503" y="1"/>
                    <a:pt x="2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684000" y="2516900"/>
              <a:ext cx="116750" cy="112900"/>
            </a:xfrm>
            <a:custGeom>
              <a:avLst/>
              <a:gdLst/>
              <a:ahLst/>
              <a:cxnLst/>
              <a:rect l="l" t="t" r="r" b="b"/>
              <a:pathLst>
                <a:path w="4670" h="4516" extrusionOk="0">
                  <a:moveTo>
                    <a:pt x="2334" y="0"/>
                  </a:moveTo>
                  <a:cubicBezTo>
                    <a:pt x="1167" y="0"/>
                    <a:pt x="0" y="753"/>
                    <a:pt x="0" y="2259"/>
                  </a:cubicBezTo>
                  <a:cubicBezTo>
                    <a:pt x="0" y="3762"/>
                    <a:pt x="1169" y="4515"/>
                    <a:pt x="2337" y="4515"/>
                  </a:cubicBezTo>
                  <a:cubicBezTo>
                    <a:pt x="3503" y="4515"/>
                    <a:pt x="4670" y="3764"/>
                    <a:pt x="4670" y="2259"/>
                  </a:cubicBezTo>
                  <a:cubicBezTo>
                    <a:pt x="4670" y="754"/>
                    <a:pt x="3501" y="0"/>
                    <a:pt x="2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1440675" y="2779675"/>
              <a:ext cx="116775" cy="112850"/>
            </a:xfrm>
            <a:custGeom>
              <a:avLst/>
              <a:gdLst/>
              <a:ahLst/>
              <a:cxnLst/>
              <a:rect l="l" t="t" r="r" b="b"/>
              <a:pathLst>
                <a:path w="4671" h="4514" extrusionOk="0">
                  <a:moveTo>
                    <a:pt x="2334" y="0"/>
                  </a:moveTo>
                  <a:cubicBezTo>
                    <a:pt x="1167" y="0"/>
                    <a:pt x="0" y="751"/>
                    <a:pt x="0" y="2255"/>
                  </a:cubicBezTo>
                  <a:cubicBezTo>
                    <a:pt x="0" y="3761"/>
                    <a:pt x="1168" y="4513"/>
                    <a:pt x="2335" y="4513"/>
                  </a:cubicBezTo>
                  <a:cubicBezTo>
                    <a:pt x="3503" y="4513"/>
                    <a:pt x="4671" y="3761"/>
                    <a:pt x="4671" y="2255"/>
                  </a:cubicBezTo>
                  <a:cubicBezTo>
                    <a:pt x="4671" y="753"/>
                    <a:pt x="3502" y="0"/>
                    <a:pt x="2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4901450" y="1101950"/>
              <a:ext cx="164875" cy="116875"/>
            </a:xfrm>
            <a:custGeom>
              <a:avLst/>
              <a:gdLst/>
              <a:ahLst/>
              <a:cxnLst/>
              <a:rect l="l" t="t" r="r" b="b"/>
              <a:pathLst>
                <a:path w="6595" h="4675" extrusionOk="0">
                  <a:moveTo>
                    <a:pt x="3397" y="0"/>
                  </a:moveTo>
                  <a:cubicBezTo>
                    <a:pt x="1604" y="0"/>
                    <a:pt x="0" y="2345"/>
                    <a:pt x="1650" y="3990"/>
                  </a:cubicBezTo>
                  <a:cubicBezTo>
                    <a:pt x="2132" y="4472"/>
                    <a:pt x="2675" y="4675"/>
                    <a:pt x="3201" y="4675"/>
                  </a:cubicBezTo>
                  <a:cubicBezTo>
                    <a:pt x="4993" y="4675"/>
                    <a:pt x="6594" y="2329"/>
                    <a:pt x="4949" y="684"/>
                  </a:cubicBezTo>
                  <a:cubicBezTo>
                    <a:pt x="4467" y="202"/>
                    <a:pt x="3924" y="0"/>
                    <a:pt x="3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5300600" y="1487275"/>
              <a:ext cx="164875" cy="116975"/>
            </a:xfrm>
            <a:custGeom>
              <a:avLst/>
              <a:gdLst/>
              <a:ahLst/>
              <a:cxnLst/>
              <a:rect l="l" t="t" r="r" b="b"/>
              <a:pathLst>
                <a:path w="6595" h="4679" extrusionOk="0">
                  <a:moveTo>
                    <a:pt x="3396" y="1"/>
                  </a:moveTo>
                  <a:cubicBezTo>
                    <a:pt x="1602" y="1"/>
                    <a:pt x="1" y="2346"/>
                    <a:pt x="1646" y="3991"/>
                  </a:cubicBezTo>
                  <a:cubicBezTo>
                    <a:pt x="2130" y="4475"/>
                    <a:pt x="2675" y="4678"/>
                    <a:pt x="3203" y="4678"/>
                  </a:cubicBezTo>
                  <a:cubicBezTo>
                    <a:pt x="4996" y="4678"/>
                    <a:pt x="6595" y="2334"/>
                    <a:pt x="4950" y="685"/>
                  </a:cubicBezTo>
                  <a:cubicBezTo>
                    <a:pt x="4467" y="203"/>
                    <a:pt x="3923" y="1"/>
                    <a:pt x="3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5286900" y="1129500"/>
              <a:ext cx="164750" cy="116875"/>
            </a:xfrm>
            <a:custGeom>
              <a:avLst/>
              <a:gdLst/>
              <a:ahLst/>
              <a:cxnLst/>
              <a:rect l="l" t="t" r="r" b="b"/>
              <a:pathLst>
                <a:path w="6590" h="4675" extrusionOk="0">
                  <a:moveTo>
                    <a:pt x="3393" y="0"/>
                  </a:moveTo>
                  <a:cubicBezTo>
                    <a:pt x="1601" y="0"/>
                    <a:pt x="1" y="2345"/>
                    <a:pt x="1646" y="3990"/>
                  </a:cubicBezTo>
                  <a:cubicBezTo>
                    <a:pt x="2128" y="4472"/>
                    <a:pt x="2671" y="4674"/>
                    <a:pt x="3198" y="4674"/>
                  </a:cubicBezTo>
                  <a:cubicBezTo>
                    <a:pt x="4990" y="4674"/>
                    <a:pt x="6590" y="2330"/>
                    <a:pt x="4945" y="685"/>
                  </a:cubicBezTo>
                  <a:cubicBezTo>
                    <a:pt x="4463" y="203"/>
                    <a:pt x="3920" y="0"/>
                    <a:pt x="3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2484800" y="4408225"/>
              <a:ext cx="164725" cy="116900"/>
            </a:xfrm>
            <a:custGeom>
              <a:avLst/>
              <a:gdLst/>
              <a:ahLst/>
              <a:cxnLst/>
              <a:rect l="l" t="t" r="r" b="b"/>
              <a:pathLst>
                <a:path w="6589" h="4676" extrusionOk="0">
                  <a:moveTo>
                    <a:pt x="3389" y="1"/>
                  </a:moveTo>
                  <a:cubicBezTo>
                    <a:pt x="1598" y="1"/>
                    <a:pt x="0" y="2344"/>
                    <a:pt x="1645" y="3988"/>
                  </a:cubicBezTo>
                  <a:cubicBezTo>
                    <a:pt x="2128" y="4472"/>
                    <a:pt x="2672" y="4675"/>
                    <a:pt x="3199" y="4675"/>
                  </a:cubicBezTo>
                  <a:cubicBezTo>
                    <a:pt x="4990" y="4675"/>
                    <a:pt x="6588" y="2332"/>
                    <a:pt x="4944" y="688"/>
                  </a:cubicBezTo>
                  <a:cubicBezTo>
                    <a:pt x="4461" y="204"/>
                    <a:pt x="3917" y="1"/>
                    <a:pt x="3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2085625" y="4022900"/>
              <a:ext cx="164825" cy="116875"/>
            </a:xfrm>
            <a:custGeom>
              <a:avLst/>
              <a:gdLst/>
              <a:ahLst/>
              <a:cxnLst/>
              <a:rect l="l" t="t" r="r" b="b"/>
              <a:pathLst>
                <a:path w="6593" h="4675" extrusionOk="0">
                  <a:moveTo>
                    <a:pt x="3391" y="0"/>
                  </a:moveTo>
                  <a:cubicBezTo>
                    <a:pt x="1598" y="0"/>
                    <a:pt x="0" y="2343"/>
                    <a:pt x="1644" y="3987"/>
                  </a:cubicBezTo>
                  <a:cubicBezTo>
                    <a:pt x="2128" y="4471"/>
                    <a:pt x="2674" y="4674"/>
                    <a:pt x="3202" y="4674"/>
                  </a:cubicBezTo>
                  <a:cubicBezTo>
                    <a:pt x="4995" y="4674"/>
                    <a:pt x="6593" y="2332"/>
                    <a:pt x="4949" y="687"/>
                  </a:cubicBezTo>
                  <a:cubicBezTo>
                    <a:pt x="4465" y="203"/>
                    <a:pt x="3919" y="0"/>
                    <a:pt x="3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2099450" y="4380750"/>
              <a:ext cx="164725" cy="116900"/>
            </a:xfrm>
            <a:custGeom>
              <a:avLst/>
              <a:gdLst/>
              <a:ahLst/>
              <a:cxnLst/>
              <a:rect l="l" t="t" r="r" b="b"/>
              <a:pathLst>
                <a:path w="6589" h="4676" extrusionOk="0">
                  <a:moveTo>
                    <a:pt x="3391" y="1"/>
                  </a:moveTo>
                  <a:cubicBezTo>
                    <a:pt x="1599" y="1"/>
                    <a:pt x="0" y="2342"/>
                    <a:pt x="1645" y="3991"/>
                  </a:cubicBezTo>
                  <a:cubicBezTo>
                    <a:pt x="2127" y="4473"/>
                    <a:pt x="2670" y="4675"/>
                    <a:pt x="3197" y="4675"/>
                  </a:cubicBezTo>
                  <a:cubicBezTo>
                    <a:pt x="4989" y="4675"/>
                    <a:pt x="6589" y="2331"/>
                    <a:pt x="4944" y="686"/>
                  </a:cubicBezTo>
                  <a:cubicBezTo>
                    <a:pt x="4461" y="203"/>
                    <a:pt x="3918" y="1"/>
                    <a:pt x="3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3425725" y="837050"/>
              <a:ext cx="70575" cy="11550"/>
            </a:xfrm>
            <a:custGeom>
              <a:avLst/>
              <a:gdLst/>
              <a:ahLst/>
              <a:cxnLst/>
              <a:rect l="l" t="t" r="r" b="b"/>
              <a:pathLst>
                <a:path w="2823" h="462" extrusionOk="0">
                  <a:moveTo>
                    <a:pt x="0" y="0"/>
                  </a:moveTo>
                  <a:cubicBezTo>
                    <a:pt x="360" y="284"/>
                    <a:pt x="828" y="462"/>
                    <a:pt x="1414" y="462"/>
                  </a:cubicBezTo>
                  <a:cubicBezTo>
                    <a:pt x="1994" y="462"/>
                    <a:pt x="2461" y="284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4000650" y="837050"/>
              <a:ext cx="30150" cy="1750"/>
            </a:xfrm>
            <a:custGeom>
              <a:avLst/>
              <a:gdLst/>
              <a:ahLst/>
              <a:cxnLst/>
              <a:rect l="l" t="t" r="r" b="b"/>
              <a:pathLst>
                <a:path w="1206" h="70" extrusionOk="0">
                  <a:moveTo>
                    <a:pt x="0" y="0"/>
                  </a:moveTo>
                  <a:cubicBezTo>
                    <a:pt x="189" y="48"/>
                    <a:pt x="387" y="70"/>
                    <a:pt x="603" y="70"/>
                  </a:cubicBezTo>
                  <a:cubicBezTo>
                    <a:pt x="818" y="70"/>
                    <a:pt x="1022" y="48"/>
                    <a:pt x="1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4026725" y="4778525"/>
              <a:ext cx="126600" cy="76050"/>
            </a:xfrm>
            <a:custGeom>
              <a:avLst/>
              <a:gdLst/>
              <a:ahLst/>
              <a:cxnLst/>
              <a:rect l="l" t="t" r="r" b="b"/>
              <a:pathLst>
                <a:path w="5064" h="3042" extrusionOk="0">
                  <a:moveTo>
                    <a:pt x="2532" y="0"/>
                  </a:moveTo>
                  <a:cubicBezTo>
                    <a:pt x="726" y="0"/>
                    <a:pt x="1" y="1693"/>
                    <a:pt x="371" y="3042"/>
                  </a:cubicBezTo>
                  <a:lnTo>
                    <a:pt x="4697" y="3042"/>
                  </a:lnTo>
                  <a:cubicBezTo>
                    <a:pt x="5064" y="1693"/>
                    <a:pt x="4343" y="0"/>
                    <a:pt x="2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3475700" y="4788325"/>
              <a:ext cx="119350" cy="66250"/>
            </a:xfrm>
            <a:custGeom>
              <a:avLst/>
              <a:gdLst/>
              <a:ahLst/>
              <a:cxnLst/>
              <a:rect l="l" t="t" r="r" b="b"/>
              <a:pathLst>
                <a:path w="4774" h="2650" extrusionOk="0">
                  <a:moveTo>
                    <a:pt x="2387" y="1"/>
                  </a:moveTo>
                  <a:cubicBezTo>
                    <a:pt x="747" y="1"/>
                    <a:pt x="1" y="1387"/>
                    <a:pt x="146" y="2650"/>
                  </a:cubicBezTo>
                  <a:lnTo>
                    <a:pt x="4622" y="2650"/>
                  </a:lnTo>
                  <a:cubicBezTo>
                    <a:pt x="4773" y="1387"/>
                    <a:pt x="4026" y="1"/>
                    <a:pt x="2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3232650" y="2263275"/>
              <a:ext cx="1100975" cy="1100575"/>
            </a:xfrm>
            <a:custGeom>
              <a:avLst/>
              <a:gdLst/>
              <a:ahLst/>
              <a:cxnLst/>
              <a:rect l="l" t="t" r="r" b="b"/>
              <a:pathLst>
                <a:path w="44039" h="44023" extrusionOk="0">
                  <a:moveTo>
                    <a:pt x="21525" y="4337"/>
                  </a:moveTo>
                  <a:cubicBezTo>
                    <a:pt x="22745" y="6143"/>
                    <a:pt x="23750" y="7901"/>
                    <a:pt x="24578" y="9615"/>
                  </a:cubicBezTo>
                  <a:cubicBezTo>
                    <a:pt x="23841" y="9992"/>
                    <a:pt x="23100" y="10405"/>
                    <a:pt x="22348" y="10851"/>
                  </a:cubicBezTo>
                  <a:cubicBezTo>
                    <a:pt x="21342" y="10206"/>
                    <a:pt x="20278" y="9610"/>
                    <a:pt x="19155" y="9062"/>
                  </a:cubicBezTo>
                  <a:cubicBezTo>
                    <a:pt x="19987" y="7090"/>
                    <a:pt x="20853" y="5478"/>
                    <a:pt x="21525" y="4337"/>
                  </a:cubicBezTo>
                  <a:close/>
                  <a:moveTo>
                    <a:pt x="18053" y="11959"/>
                  </a:moveTo>
                  <a:cubicBezTo>
                    <a:pt x="18548" y="12200"/>
                    <a:pt x="19032" y="12453"/>
                    <a:pt x="19498" y="12716"/>
                  </a:cubicBezTo>
                  <a:cubicBezTo>
                    <a:pt x="19252" y="12894"/>
                    <a:pt x="19004" y="13076"/>
                    <a:pt x="18757" y="13259"/>
                  </a:cubicBezTo>
                  <a:cubicBezTo>
                    <a:pt x="18381" y="13286"/>
                    <a:pt x="18000" y="13324"/>
                    <a:pt x="17613" y="13366"/>
                  </a:cubicBezTo>
                  <a:cubicBezTo>
                    <a:pt x="17752" y="12883"/>
                    <a:pt x="17903" y="12416"/>
                    <a:pt x="18053" y="11959"/>
                  </a:cubicBezTo>
                  <a:close/>
                  <a:moveTo>
                    <a:pt x="25776" y="12378"/>
                  </a:moveTo>
                  <a:cubicBezTo>
                    <a:pt x="25927" y="12770"/>
                    <a:pt x="26067" y="13163"/>
                    <a:pt x="26201" y="13555"/>
                  </a:cubicBezTo>
                  <a:cubicBezTo>
                    <a:pt x="26099" y="13539"/>
                    <a:pt x="26002" y="13528"/>
                    <a:pt x="25900" y="13512"/>
                  </a:cubicBezTo>
                  <a:cubicBezTo>
                    <a:pt x="25615" y="13264"/>
                    <a:pt x="25320" y="13017"/>
                    <a:pt x="25018" y="12776"/>
                  </a:cubicBezTo>
                  <a:cubicBezTo>
                    <a:pt x="25271" y="12641"/>
                    <a:pt x="25523" y="12507"/>
                    <a:pt x="25776" y="12378"/>
                  </a:cubicBezTo>
                  <a:close/>
                  <a:moveTo>
                    <a:pt x="9314" y="9283"/>
                  </a:moveTo>
                  <a:cubicBezTo>
                    <a:pt x="11469" y="9605"/>
                    <a:pt x="13453" y="10121"/>
                    <a:pt x="15279" y="10781"/>
                  </a:cubicBezTo>
                  <a:cubicBezTo>
                    <a:pt x="14947" y="11766"/>
                    <a:pt x="14634" y="12808"/>
                    <a:pt x="14361" y="13894"/>
                  </a:cubicBezTo>
                  <a:cubicBezTo>
                    <a:pt x="13141" y="14162"/>
                    <a:pt x="11910" y="14507"/>
                    <a:pt x="10668" y="14946"/>
                  </a:cubicBezTo>
                  <a:cubicBezTo>
                    <a:pt x="9862" y="12641"/>
                    <a:pt x="9486" y="10637"/>
                    <a:pt x="9314" y="9283"/>
                  </a:cubicBezTo>
                  <a:close/>
                  <a:moveTo>
                    <a:pt x="34166" y="9164"/>
                  </a:moveTo>
                  <a:lnTo>
                    <a:pt x="34166" y="9164"/>
                  </a:lnTo>
                  <a:cubicBezTo>
                    <a:pt x="33752" y="11297"/>
                    <a:pt x="33220" y="13254"/>
                    <a:pt x="32596" y="15048"/>
                  </a:cubicBezTo>
                  <a:cubicBezTo>
                    <a:pt x="31656" y="14748"/>
                    <a:pt x="30668" y="14468"/>
                    <a:pt x="29641" y="14222"/>
                  </a:cubicBezTo>
                  <a:cubicBezTo>
                    <a:pt x="29351" y="13184"/>
                    <a:pt x="29001" y="12131"/>
                    <a:pt x="28582" y="11061"/>
                  </a:cubicBezTo>
                  <a:cubicBezTo>
                    <a:pt x="30807" y="10121"/>
                    <a:pt x="32769" y="9524"/>
                    <a:pt x="34166" y="9164"/>
                  </a:cubicBezTo>
                  <a:close/>
                  <a:moveTo>
                    <a:pt x="30398" y="17516"/>
                  </a:moveTo>
                  <a:cubicBezTo>
                    <a:pt x="30769" y="17623"/>
                    <a:pt x="31129" y="17736"/>
                    <a:pt x="31489" y="17849"/>
                  </a:cubicBezTo>
                  <a:cubicBezTo>
                    <a:pt x="31318" y="18236"/>
                    <a:pt x="31140" y="18612"/>
                    <a:pt x="30958" y="18982"/>
                  </a:cubicBezTo>
                  <a:cubicBezTo>
                    <a:pt x="30822" y="18801"/>
                    <a:pt x="30683" y="18617"/>
                    <a:pt x="30544" y="18441"/>
                  </a:cubicBezTo>
                  <a:cubicBezTo>
                    <a:pt x="30500" y="18134"/>
                    <a:pt x="30452" y="17828"/>
                    <a:pt x="30398" y="17516"/>
                  </a:cubicBezTo>
                  <a:close/>
                  <a:moveTo>
                    <a:pt x="13662" y="17226"/>
                  </a:moveTo>
                  <a:lnTo>
                    <a:pt x="13662" y="17226"/>
                  </a:lnTo>
                  <a:cubicBezTo>
                    <a:pt x="13614" y="17526"/>
                    <a:pt x="13570" y="17833"/>
                    <a:pt x="13528" y="18139"/>
                  </a:cubicBezTo>
                  <a:cubicBezTo>
                    <a:pt x="13210" y="18505"/>
                    <a:pt x="12899" y="18875"/>
                    <a:pt x="12598" y="19262"/>
                  </a:cubicBezTo>
                  <a:cubicBezTo>
                    <a:pt x="12324" y="18773"/>
                    <a:pt x="12077" y="18285"/>
                    <a:pt x="11846" y="17801"/>
                  </a:cubicBezTo>
                  <a:cubicBezTo>
                    <a:pt x="12453" y="17586"/>
                    <a:pt x="13061" y="17397"/>
                    <a:pt x="13662" y="17226"/>
                  </a:cubicBezTo>
                  <a:close/>
                  <a:moveTo>
                    <a:pt x="34408" y="18902"/>
                  </a:moveTo>
                  <a:cubicBezTo>
                    <a:pt x="36644" y="19811"/>
                    <a:pt x="38449" y="20778"/>
                    <a:pt x="39697" y="21514"/>
                  </a:cubicBezTo>
                  <a:cubicBezTo>
                    <a:pt x="37896" y="22730"/>
                    <a:pt x="36133" y="23734"/>
                    <a:pt x="34424" y="24561"/>
                  </a:cubicBezTo>
                  <a:cubicBezTo>
                    <a:pt x="33972" y="23685"/>
                    <a:pt x="33473" y="22788"/>
                    <a:pt x="32918" y="21891"/>
                  </a:cubicBezTo>
                  <a:cubicBezTo>
                    <a:pt x="33446" y="20949"/>
                    <a:pt x="33940" y="19956"/>
                    <a:pt x="34408" y="18902"/>
                  </a:cubicBezTo>
                  <a:close/>
                  <a:moveTo>
                    <a:pt x="9072" y="18957"/>
                  </a:moveTo>
                  <a:cubicBezTo>
                    <a:pt x="9539" y="19940"/>
                    <a:pt x="10077" y="20949"/>
                    <a:pt x="10695" y="21961"/>
                  </a:cubicBezTo>
                  <a:cubicBezTo>
                    <a:pt x="10088" y="22933"/>
                    <a:pt x="9519" y="23960"/>
                    <a:pt x="9003" y="25045"/>
                  </a:cubicBezTo>
                  <a:cubicBezTo>
                    <a:pt x="6798" y="23987"/>
                    <a:pt x="5116" y="22837"/>
                    <a:pt x="4037" y="22003"/>
                  </a:cubicBezTo>
                  <a:cubicBezTo>
                    <a:pt x="5714" y="20762"/>
                    <a:pt x="7396" y="19756"/>
                    <a:pt x="9072" y="18957"/>
                  </a:cubicBezTo>
                  <a:close/>
                  <a:moveTo>
                    <a:pt x="31124" y="24749"/>
                  </a:moveTo>
                  <a:cubicBezTo>
                    <a:pt x="31306" y="25089"/>
                    <a:pt x="31489" y="25427"/>
                    <a:pt x="31661" y="25761"/>
                  </a:cubicBezTo>
                  <a:cubicBezTo>
                    <a:pt x="31333" y="25883"/>
                    <a:pt x="31011" y="26002"/>
                    <a:pt x="30688" y="26115"/>
                  </a:cubicBezTo>
                  <a:cubicBezTo>
                    <a:pt x="30720" y="25825"/>
                    <a:pt x="30747" y="25535"/>
                    <a:pt x="30769" y="25238"/>
                  </a:cubicBezTo>
                  <a:cubicBezTo>
                    <a:pt x="30887" y="25077"/>
                    <a:pt x="31005" y="24916"/>
                    <a:pt x="31124" y="24749"/>
                  </a:cubicBezTo>
                  <a:close/>
                  <a:moveTo>
                    <a:pt x="12614" y="24749"/>
                  </a:moveTo>
                  <a:cubicBezTo>
                    <a:pt x="12835" y="25035"/>
                    <a:pt x="13066" y="25320"/>
                    <a:pt x="13302" y="25605"/>
                  </a:cubicBezTo>
                  <a:cubicBezTo>
                    <a:pt x="13334" y="25980"/>
                    <a:pt x="13372" y="26357"/>
                    <a:pt x="13415" y="26733"/>
                  </a:cubicBezTo>
                  <a:cubicBezTo>
                    <a:pt x="12878" y="26577"/>
                    <a:pt x="12356" y="26411"/>
                    <a:pt x="11851" y="26233"/>
                  </a:cubicBezTo>
                  <a:cubicBezTo>
                    <a:pt x="12093" y="25722"/>
                    <a:pt x="12351" y="25228"/>
                    <a:pt x="12614" y="24749"/>
                  </a:cubicBezTo>
                  <a:close/>
                  <a:moveTo>
                    <a:pt x="21288" y="16196"/>
                  </a:moveTo>
                  <a:cubicBezTo>
                    <a:pt x="22404" y="16196"/>
                    <a:pt x="23497" y="16258"/>
                    <a:pt x="24556" y="16370"/>
                  </a:cubicBezTo>
                  <a:cubicBezTo>
                    <a:pt x="25685" y="17392"/>
                    <a:pt x="26701" y="18473"/>
                    <a:pt x="27609" y="19574"/>
                  </a:cubicBezTo>
                  <a:cubicBezTo>
                    <a:pt x="27808" y="21149"/>
                    <a:pt x="27862" y="22659"/>
                    <a:pt x="27808" y="24094"/>
                  </a:cubicBezTo>
                  <a:cubicBezTo>
                    <a:pt x="26803" y="25406"/>
                    <a:pt x="25739" y="26555"/>
                    <a:pt x="24643" y="27572"/>
                  </a:cubicBezTo>
                  <a:cubicBezTo>
                    <a:pt x="23382" y="27736"/>
                    <a:pt x="22162" y="27813"/>
                    <a:pt x="20989" y="27813"/>
                  </a:cubicBezTo>
                  <a:cubicBezTo>
                    <a:pt x="20637" y="27813"/>
                    <a:pt x="20289" y="27806"/>
                    <a:pt x="19945" y="27792"/>
                  </a:cubicBezTo>
                  <a:cubicBezTo>
                    <a:pt x="18543" y="26716"/>
                    <a:pt x="17322" y="25578"/>
                    <a:pt x="16258" y="24400"/>
                  </a:cubicBezTo>
                  <a:cubicBezTo>
                    <a:pt x="16162" y="22708"/>
                    <a:pt x="16221" y="21058"/>
                    <a:pt x="16387" y="19478"/>
                  </a:cubicBezTo>
                  <a:cubicBezTo>
                    <a:pt x="17479" y="18273"/>
                    <a:pt x="18639" y="17193"/>
                    <a:pt x="19833" y="16231"/>
                  </a:cubicBezTo>
                  <a:cubicBezTo>
                    <a:pt x="20321" y="16207"/>
                    <a:pt x="20807" y="16196"/>
                    <a:pt x="21288" y="16196"/>
                  </a:cubicBezTo>
                  <a:close/>
                  <a:moveTo>
                    <a:pt x="26835" y="30323"/>
                  </a:moveTo>
                  <a:lnTo>
                    <a:pt x="26835" y="30323"/>
                  </a:lnTo>
                  <a:cubicBezTo>
                    <a:pt x="26711" y="30759"/>
                    <a:pt x="26588" y="31178"/>
                    <a:pt x="26448" y="31586"/>
                  </a:cubicBezTo>
                  <a:cubicBezTo>
                    <a:pt x="26039" y="31409"/>
                    <a:pt x="25642" y="31226"/>
                    <a:pt x="25250" y="31038"/>
                  </a:cubicBezTo>
                  <a:cubicBezTo>
                    <a:pt x="25476" y="30856"/>
                    <a:pt x="25701" y="30673"/>
                    <a:pt x="25921" y="30479"/>
                  </a:cubicBezTo>
                  <a:cubicBezTo>
                    <a:pt x="26223" y="30430"/>
                    <a:pt x="26528" y="30382"/>
                    <a:pt x="26835" y="30323"/>
                  </a:cubicBezTo>
                  <a:close/>
                  <a:moveTo>
                    <a:pt x="17306" y="30603"/>
                  </a:moveTo>
                  <a:cubicBezTo>
                    <a:pt x="17795" y="30667"/>
                    <a:pt x="18295" y="30715"/>
                    <a:pt x="18794" y="30759"/>
                  </a:cubicBezTo>
                  <a:cubicBezTo>
                    <a:pt x="19042" y="30936"/>
                    <a:pt x="19295" y="31114"/>
                    <a:pt x="19547" y="31290"/>
                  </a:cubicBezTo>
                  <a:cubicBezTo>
                    <a:pt x="18967" y="31618"/>
                    <a:pt x="18387" y="31920"/>
                    <a:pt x="17816" y="32188"/>
                  </a:cubicBezTo>
                  <a:cubicBezTo>
                    <a:pt x="17628" y="31655"/>
                    <a:pt x="17462" y="31129"/>
                    <a:pt x="17306" y="30603"/>
                  </a:cubicBezTo>
                  <a:close/>
                  <a:moveTo>
                    <a:pt x="32978" y="28571"/>
                  </a:moveTo>
                  <a:cubicBezTo>
                    <a:pt x="33918" y="30791"/>
                    <a:pt x="34515" y="32752"/>
                    <a:pt x="34875" y="34155"/>
                  </a:cubicBezTo>
                  <a:cubicBezTo>
                    <a:pt x="32844" y="33758"/>
                    <a:pt x="30973" y="33257"/>
                    <a:pt x="29254" y="32672"/>
                  </a:cubicBezTo>
                  <a:cubicBezTo>
                    <a:pt x="29581" y="31682"/>
                    <a:pt x="29877" y="30640"/>
                    <a:pt x="30124" y="29539"/>
                  </a:cubicBezTo>
                  <a:cubicBezTo>
                    <a:pt x="31060" y="29264"/>
                    <a:pt x="32010" y="28942"/>
                    <a:pt x="32978" y="28571"/>
                  </a:cubicBezTo>
                  <a:close/>
                  <a:moveTo>
                    <a:pt x="10707" y="29011"/>
                  </a:moveTo>
                  <a:cubicBezTo>
                    <a:pt x="11732" y="29377"/>
                    <a:pt x="12823" y="29710"/>
                    <a:pt x="13979" y="29990"/>
                  </a:cubicBezTo>
                  <a:cubicBezTo>
                    <a:pt x="14232" y="31107"/>
                    <a:pt x="14560" y="32231"/>
                    <a:pt x="14957" y="33364"/>
                  </a:cubicBezTo>
                  <a:cubicBezTo>
                    <a:pt x="12657" y="34171"/>
                    <a:pt x="10653" y="34547"/>
                    <a:pt x="9298" y="34725"/>
                  </a:cubicBezTo>
                  <a:cubicBezTo>
                    <a:pt x="9604" y="32667"/>
                    <a:pt x="10088" y="30764"/>
                    <a:pt x="10707" y="29011"/>
                  </a:cubicBezTo>
                  <a:close/>
                  <a:moveTo>
                    <a:pt x="22428" y="33059"/>
                  </a:moveTo>
                  <a:cubicBezTo>
                    <a:pt x="23341" y="33558"/>
                    <a:pt x="24303" y="34031"/>
                    <a:pt x="25320" y="34472"/>
                  </a:cubicBezTo>
                  <a:cubicBezTo>
                    <a:pt x="24196" y="36950"/>
                    <a:pt x="22917" y="38826"/>
                    <a:pt x="22014" y="39997"/>
                  </a:cubicBezTo>
                  <a:cubicBezTo>
                    <a:pt x="20778" y="38325"/>
                    <a:pt x="19773" y="36638"/>
                    <a:pt x="18972" y="34961"/>
                  </a:cubicBezTo>
                  <a:cubicBezTo>
                    <a:pt x="20101" y="34429"/>
                    <a:pt x="21262" y="33800"/>
                    <a:pt x="22428" y="33059"/>
                  </a:cubicBezTo>
                  <a:close/>
                  <a:moveTo>
                    <a:pt x="21469" y="1"/>
                  </a:moveTo>
                  <a:cubicBezTo>
                    <a:pt x="21465" y="1"/>
                    <a:pt x="21460" y="1"/>
                    <a:pt x="21455" y="1"/>
                  </a:cubicBezTo>
                  <a:cubicBezTo>
                    <a:pt x="20955" y="1"/>
                    <a:pt x="20493" y="242"/>
                    <a:pt x="20203" y="646"/>
                  </a:cubicBezTo>
                  <a:cubicBezTo>
                    <a:pt x="20143" y="720"/>
                    <a:pt x="18198" y="3478"/>
                    <a:pt x="16365" y="7879"/>
                  </a:cubicBezTo>
                  <a:cubicBezTo>
                    <a:pt x="13796" y="6934"/>
                    <a:pt x="10932" y="6262"/>
                    <a:pt x="7750" y="5955"/>
                  </a:cubicBezTo>
                  <a:cubicBezTo>
                    <a:pt x="7702" y="5950"/>
                    <a:pt x="7653" y="5948"/>
                    <a:pt x="7605" y="5948"/>
                  </a:cubicBezTo>
                  <a:cubicBezTo>
                    <a:pt x="7218" y="5948"/>
                    <a:pt x="6839" y="6097"/>
                    <a:pt x="6552" y="6364"/>
                  </a:cubicBezTo>
                  <a:cubicBezTo>
                    <a:pt x="6224" y="6659"/>
                    <a:pt x="6041" y="7083"/>
                    <a:pt x="6046" y="7530"/>
                  </a:cubicBezTo>
                  <a:cubicBezTo>
                    <a:pt x="6046" y="7626"/>
                    <a:pt x="6148" y="11308"/>
                    <a:pt x="7879" y="16092"/>
                  </a:cubicBezTo>
                  <a:cubicBezTo>
                    <a:pt x="5444" y="17231"/>
                    <a:pt x="2993" y="18757"/>
                    <a:pt x="581" y="20751"/>
                  </a:cubicBezTo>
                  <a:cubicBezTo>
                    <a:pt x="237" y="21036"/>
                    <a:pt x="33" y="21450"/>
                    <a:pt x="16" y="21891"/>
                  </a:cubicBezTo>
                  <a:cubicBezTo>
                    <a:pt x="1" y="22331"/>
                    <a:pt x="167" y="22762"/>
                    <a:pt x="484" y="23067"/>
                  </a:cubicBezTo>
                  <a:cubicBezTo>
                    <a:pt x="554" y="23137"/>
                    <a:pt x="3231" y="25669"/>
                    <a:pt x="7837" y="27830"/>
                  </a:cubicBezTo>
                  <a:cubicBezTo>
                    <a:pt x="6922" y="30360"/>
                    <a:pt x="6267" y="33166"/>
                    <a:pt x="5972" y="36283"/>
                  </a:cubicBezTo>
                  <a:cubicBezTo>
                    <a:pt x="5928" y="36725"/>
                    <a:pt x="6079" y="37159"/>
                    <a:pt x="6374" y="37487"/>
                  </a:cubicBezTo>
                  <a:cubicBezTo>
                    <a:pt x="6669" y="37809"/>
                    <a:pt x="7083" y="37987"/>
                    <a:pt x="7519" y="37987"/>
                  </a:cubicBezTo>
                  <a:lnTo>
                    <a:pt x="7540" y="37987"/>
                  </a:lnTo>
                  <a:cubicBezTo>
                    <a:pt x="7637" y="37987"/>
                    <a:pt x="11319" y="37891"/>
                    <a:pt x="16102" y="36154"/>
                  </a:cubicBezTo>
                  <a:cubicBezTo>
                    <a:pt x="17246" y="38595"/>
                    <a:pt x="18774" y="41039"/>
                    <a:pt x="20768" y="43453"/>
                  </a:cubicBezTo>
                  <a:cubicBezTo>
                    <a:pt x="21046" y="43797"/>
                    <a:pt x="21460" y="44001"/>
                    <a:pt x="21902" y="44018"/>
                  </a:cubicBezTo>
                  <a:cubicBezTo>
                    <a:pt x="21922" y="44023"/>
                    <a:pt x="21944" y="44023"/>
                    <a:pt x="21966" y="44023"/>
                  </a:cubicBezTo>
                  <a:cubicBezTo>
                    <a:pt x="22385" y="44023"/>
                    <a:pt x="22788" y="43851"/>
                    <a:pt x="23083" y="43549"/>
                  </a:cubicBezTo>
                  <a:cubicBezTo>
                    <a:pt x="23154" y="43480"/>
                    <a:pt x="25916" y="40562"/>
                    <a:pt x="28130" y="35569"/>
                  </a:cubicBezTo>
                  <a:cubicBezTo>
                    <a:pt x="30668" y="36450"/>
                    <a:pt x="33499" y="37149"/>
                    <a:pt x="36659" y="37616"/>
                  </a:cubicBezTo>
                  <a:cubicBezTo>
                    <a:pt x="36735" y="37627"/>
                    <a:pt x="36810" y="37633"/>
                    <a:pt x="36885" y="37633"/>
                  </a:cubicBezTo>
                  <a:cubicBezTo>
                    <a:pt x="37299" y="37633"/>
                    <a:pt x="37702" y="37471"/>
                    <a:pt x="37998" y="37170"/>
                  </a:cubicBezTo>
                  <a:cubicBezTo>
                    <a:pt x="38342" y="36815"/>
                    <a:pt x="38504" y="36321"/>
                    <a:pt x="38422" y="35832"/>
                  </a:cubicBezTo>
                  <a:cubicBezTo>
                    <a:pt x="38407" y="35730"/>
                    <a:pt x="37782" y="32086"/>
                    <a:pt x="35751" y="27367"/>
                  </a:cubicBezTo>
                  <a:cubicBezTo>
                    <a:pt x="38224" y="26185"/>
                    <a:pt x="40781" y="24648"/>
                    <a:pt x="43410" y="22697"/>
                  </a:cubicBezTo>
                  <a:cubicBezTo>
                    <a:pt x="43807" y="22407"/>
                    <a:pt x="44038" y="21934"/>
                    <a:pt x="44038" y="21440"/>
                  </a:cubicBezTo>
                  <a:cubicBezTo>
                    <a:pt x="44033" y="20944"/>
                    <a:pt x="43797" y="20477"/>
                    <a:pt x="43393" y="20187"/>
                  </a:cubicBezTo>
                  <a:cubicBezTo>
                    <a:pt x="43313" y="20128"/>
                    <a:pt x="40293" y="17994"/>
                    <a:pt x="35520" y="16092"/>
                  </a:cubicBezTo>
                  <a:cubicBezTo>
                    <a:pt x="36428" y="13507"/>
                    <a:pt x="37154" y="10615"/>
                    <a:pt x="37633" y="7380"/>
                  </a:cubicBezTo>
                  <a:cubicBezTo>
                    <a:pt x="37708" y="6890"/>
                    <a:pt x="37541" y="6391"/>
                    <a:pt x="37187" y="6041"/>
                  </a:cubicBezTo>
                  <a:cubicBezTo>
                    <a:pt x="36892" y="5751"/>
                    <a:pt x="36495" y="5591"/>
                    <a:pt x="36094" y="5591"/>
                  </a:cubicBezTo>
                  <a:cubicBezTo>
                    <a:pt x="36012" y="5591"/>
                    <a:pt x="35929" y="5598"/>
                    <a:pt x="35848" y="5612"/>
                  </a:cubicBezTo>
                  <a:cubicBezTo>
                    <a:pt x="35746" y="5627"/>
                    <a:pt x="32102" y="6257"/>
                    <a:pt x="27383" y="8288"/>
                  </a:cubicBezTo>
                  <a:cubicBezTo>
                    <a:pt x="26196" y="5815"/>
                    <a:pt x="24663" y="3258"/>
                    <a:pt x="22713" y="629"/>
                  </a:cubicBezTo>
                  <a:cubicBezTo>
                    <a:pt x="22421" y="236"/>
                    <a:pt x="21901" y="1"/>
                    <a:pt x="2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3458900" y="2194875"/>
              <a:ext cx="150650" cy="116800"/>
            </a:xfrm>
            <a:custGeom>
              <a:avLst/>
              <a:gdLst/>
              <a:ahLst/>
              <a:cxnLst/>
              <a:rect l="l" t="t" r="r" b="b"/>
              <a:pathLst>
                <a:path w="6026" h="4672" extrusionOk="0">
                  <a:moveTo>
                    <a:pt x="3011" y="1"/>
                  </a:moveTo>
                  <a:cubicBezTo>
                    <a:pt x="6" y="1"/>
                    <a:pt x="0" y="4672"/>
                    <a:pt x="3011" y="4672"/>
                  </a:cubicBezTo>
                  <a:cubicBezTo>
                    <a:pt x="6020" y="4672"/>
                    <a:pt x="6025" y="1"/>
                    <a:pt x="3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3913075" y="2181975"/>
              <a:ext cx="150600" cy="116800"/>
            </a:xfrm>
            <a:custGeom>
              <a:avLst/>
              <a:gdLst/>
              <a:ahLst/>
              <a:cxnLst/>
              <a:rect l="l" t="t" r="r" b="b"/>
              <a:pathLst>
                <a:path w="6024" h="4672" extrusionOk="0">
                  <a:moveTo>
                    <a:pt x="3015" y="1"/>
                  </a:moveTo>
                  <a:cubicBezTo>
                    <a:pt x="5" y="1"/>
                    <a:pt x="0" y="4672"/>
                    <a:pt x="3015" y="4672"/>
                  </a:cubicBezTo>
                  <a:cubicBezTo>
                    <a:pt x="6019" y="4672"/>
                    <a:pt x="6024" y="1"/>
                    <a:pt x="3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4263450" y="2532250"/>
              <a:ext cx="150525" cy="116800"/>
            </a:xfrm>
            <a:custGeom>
              <a:avLst/>
              <a:gdLst/>
              <a:ahLst/>
              <a:cxnLst/>
              <a:rect l="l" t="t" r="r" b="b"/>
              <a:pathLst>
                <a:path w="6021" h="4672" extrusionOk="0">
                  <a:moveTo>
                    <a:pt x="3011" y="1"/>
                  </a:moveTo>
                  <a:cubicBezTo>
                    <a:pt x="6" y="1"/>
                    <a:pt x="1" y="4671"/>
                    <a:pt x="3011" y="4671"/>
                  </a:cubicBezTo>
                  <a:cubicBezTo>
                    <a:pt x="6016" y="4671"/>
                    <a:pt x="6021" y="1"/>
                    <a:pt x="3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3159125" y="2545625"/>
              <a:ext cx="133850" cy="122575"/>
            </a:xfrm>
            <a:custGeom>
              <a:avLst/>
              <a:gdLst/>
              <a:ahLst/>
              <a:cxnLst/>
              <a:rect l="l" t="t" r="r" b="b"/>
              <a:pathLst>
                <a:path w="5354" h="4903" extrusionOk="0">
                  <a:moveTo>
                    <a:pt x="2546" y="1"/>
                  </a:moveTo>
                  <a:cubicBezTo>
                    <a:pt x="1943" y="1"/>
                    <a:pt x="1340" y="224"/>
                    <a:pt x="893" y="670"/>
                  </a:cubicBezTo>
                  <a:cubicBezTo>
                    <a:pt x="1" y="1562"/>
                    <a:pt x="1" y="3077"/>
                    <a:pt x="893" y="3970"/>
                  </a:cubicBezTo>
                  <a:lnTo>
                    <a:pt x="1157" y="4233"/>
                  </a:lnTo>
                  <a:cubicBezTo>
                    <a:pt x="1603" y="4679"/>
                    <a:pt x="2205" y="4902"/>
                    <a:pt x="2807" y="4902"/>
                  </a:cubicBezTo>
                  <a:cubicBezTo>
                    <a:pt x="3409" y="4902"/>
                    <a:pt x="4011" y="4679"/>
                    <a:pt x="4457" y="4233"/>
                  </a:cubicBezTo>
                  <a:cubicBezTo>
                    <a:pt x="5354" y="3335"/>
                    <a:pt x="5354" y="1826"/>
                    <a:pt x="4457" y="928"/>
                  </a:cubicBezTo>
                  <a:cubicBezTo>
                    <a:pt x="4371" y="842"/>
                    <a:pt x="4284" y="755"/>
                    <a:pt x="4199" y="670"/>
                  </a:cubicBezTo>
                  <a:cubicBezTo>
                    <a:pt x="3753" y="224"/>
                    <a:pt x="3150" y="1"/>
                    <a:pt x="2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3173525" y="3012350"/>
              <a:ext cx="150500" cy="116775"/>
            </a:xfrm>
            <a:custGeom>
              <a:avLst/>
              <a:gdLst/>
              <a:ahLst/>
              <a:cxnLst/>
              <a:rect l="l" t="t" r="r" b="b"/>
              <a:pathLst>
                <a:path w="6020" h="4671" extrusionOk="0">
                  <a:moveTo>
                    <a:pt x="3011" y="0"/>
                  </a:moveTo>
                  <a:cubicBezTo>
                    <a:pt x="5" y="0"/>
                    <a:pt x="0" y="4671"/>
                    <a:pt x="3011" y="4671"/>
                  </a:cubicBezTo>
                  <a:cubicBezTo>
                    <a:pt x="6015" y="4671"/>
                    <a:pt x="6020" y="0"/>
                    <a:pt x="3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3478375" y="3310875"/>
              <a:ext cx="150650" cy="116800"/>
            </a:xfrm>
            <a:custGeom>
              <a:avLst/>
              <a:gdLst/>
              <a:ahLst/>
              <a:cxnLst/>
              <a:rect l="l" t="t" r="r" b="b"/>
              <a:pathLst>
                <a:path w="6026" h="4672" extrusionOk="0">
                  <a:moveTo>
                    <a:pt x="3011" y="1"/>
                  </a:moveTo>
                  <a:cubicBezTo>
                    <a:pt x="7" y="1"/>
                    <a:pt x="1" y="4671"/>
                    <a:pt x="3011" y="4671"/>
                  </a:cubicBezTo>
                  <a:cubicBezTo>
                    <a:pt x="6020" y="4671"/>
                    <a:pt x="6026" y="1"/>
                    <a:pt x="3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3900175" y="3336800"/>
              <a:ext cx="150475" cy="116800"/>
            </a:xfrm>
            <a:custGeom>
              <a:avLst/>
              <a:gdLst/>
              <a:ahLst/>
              <a:cxnLst/>
              <a:rect l="l" t="t" r="r" b="b"/>
              <a:pathLst>
                <a:path w="6019" h="4672" extrusionOk="0">
                  <a:moveTo>
                    <a:pt x="3009" y="1"/>
                  </a:moveTo>
                  <a:cubicBezTo>
                    <a:pt x="5" y="1"/>
                    <a:pt x="0" y="4671"/>
                    <a:pt x="3009" y="4671"/>
                  </a:cubicBezTo>
                  <a:cubicBezTo>
                    <a:pt x="6014" y="4671"/>
                    <a:pt x="6019" y="1"/>
                    <a:pt x="3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4243975" y="2947425"/>
              <a:ext cx="150525" cy="116925"/>
            </a:xfrm>
            <a:custGeom>
              <a:avLst/>
              <a:gdLst/>
              <a:ahLst/>
              <a:cxnLst/>
              <a:rect l="l" t="t" r="r" b="b"/>
              <a:pathLst>
                <a:path w="6021" h="4677" extrusionOk="0">
                  <a:moveTo>
                    <a:pt x="3010" y="1"/>
                  </a:moveTo>
                  <a:cubicBezTo>
                    <a:pt x="6" y="1"/>
                    <a:pt x="1" y="4676"/>
                    <a:pt x="3010" y="4676"/>
                  </a:cubicBezTo>
                  <a:cubicBezTo>
                    <a:pt x="6021" y="4676"/>
                    <a:pt x="6021" y="1"/>
                    <a:pt x="3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6017175" y="3521425"/>
              <a:ext cx="1363400" cy="1296625"/>
            </a:xfrm>
            <a:custGeom>
              <a:avLst/>
              <a:gdLst/>
              <a:ahLst/>
              <a:cxnLst/>
              <a:rect l="l" t="t" r="r" b="b"/>
              <a:pathLst>
                <a:path w="54536" h="51865" extrusionOk="0">
                  <a:moveTo>
                    <a:pt x="23702" y="3580"/>
                  </a:moveTo>
                  <a:lnTo>
                    <a:pt x="31596" y="23493"/>
                  </a:lnTo>
                  <a:lnTo>
                    <a:pt x="11684" y="31393"/>
                  </a:lnTo>
                  <a:lnTo>
                    <a:pt x="3784" y="11475"/>
                  </a:lnTo>
                  <a:lnTo>
                    <a:pt x="23702" y="3580"/>
                  </a:lnTo>
                  <a:close/>
                  <a:moveTo>
                    <a:pt x="34994" y="26539"/>
                  </a:moveTo>
                  <a:cubicBezTo>
                    <a:pt x="40825" y="30141"/>
                    <a:pt x="44162" y="34209"/>
                    <a:pt x="44920" y="38643"/>
                  </a:cubicBezTo>
                  <a:cubicBezTo>
                    <a:pt x="45650" y="42915"/>
                    <a:pt x="43765" y="46559"/>
                    <a:pt x="42646" y="48258"/>
                  </a:cubicBezTo>
                  <a:cubicBezTo>
                    <a:pt x="37492" y="45130"/>
                    <a:pt x="34386" y="41390"/>
                    <a:pt x="33397" y="37128"/>
                  </a:cubicBezTo>
                  <a:cubicBezTo>
                    <a:pt x="32349" y="32608"/>
                    <a:pt x="33977" y="28518"/>
                    <a:pt x="34994" y="26539"/>
                  </a:cubicBezTo>
                  <a:close/>
                  <a:moveTo>
                    <a:pt x="24569" y="1"/>
                  </a:moveTo>
                  <a:cubicBezTo>
                    <a:pt x="24379" y="1"/>
                    <a:pt x="24185" y="35"/>
                    <a:pt x="23997" y="109"/>
                  </a:cubicBezTo>
                  <a:lnTo>
                    <a:pt x="1187" y="9153"/>
                  </a:lnTo>
                  <a:cubicBezTo>
                    <a:pt x="393" y="9470"/>
                    <a:pt x="0" y="10379"/>
                    <a:pt x="316" y="11180"/>
                  </a:cubicBezTo>
                  <a:lnTo>
                    <a:pt x="9362" y="33988"/>
                  </a:lnTo>
                  <a:cubicBezTo>
                    <a:pt x="9604" y="34596"/>
                    <a:pt x="10190" y="34967"/>
                    <a:pt x="10808" y="34967"/>
                  </a:cubicBezTo>
                  <a:cubicBezTo>
                    <a:pt x="11002" y="34967"/>
                    <a:pt x="11195" y="34935"/>
                    <a:pt x="11384" y="34859"/>
                  </a:cubicBezTo>
                  <a:lnTo>
                    <a:pt x="31382" y="26926"/>
                  </a:lnTo>
                  <a:lnTo>
                    <a:pt x="31382" y="26926"/>
                  </a:lnTo>
                  <a:cubicBezTo>
                    <a:pt x="30323" y="29560"/>
                    <a:pt x="29366" y="33462"/>
                    <a:pt x="30355" y="37793"/>
                  </a:cubicBezTo>
                  <a:cubicBezTo>
                    <a:pt x="31613" y="43282"/>
                    <a:pt x="35638" y="47946"/>
                    <a:pt x="42319" y="51671"/>
                  </a:cubicBezTo>
                  <a:cubicBezTo>
                    <a:pt x="42555" y="51800"/>
                    <a:pt x="42818" y="51865"/>
                    <a:pt x="43076" y="51865"/>
                  </a:cubicBezTo>
                  <a:cubicBezTo>
                    <a:pt x="43512" y="51865"/>
                    <a:pt x="43941" y="51681"/>
                    <a:pt x="44248" y="51332"/>
                  </a:cubicBezTo>
                  <a:cubicBezTo>
                    <a:pt x="44452" y="51101"/>
                    <a:pt x="49241" y="45527"/>
                    <a:pt x="47994" y="38160"/>
                  </a:cubicBezTo>
                  <a:cubicBezTo>
                    <a:pt x="47339" y="34258"/>
                    <a:pt x="45140" y="30657"/>
                    <a:pt x="41438" y="27405"/>
                  </a:cubicBezTo>
                  <a:lnTo>
                    <a:pt x="41438" y="27405"/>
                  </a:lnTo>
                  <a:cubicBezTo>
                    <a:pt x="42259" y="27481"/>
                    <a:pt x="43060" y="27518"/>
                    <a:pt x="43839" y="27518"/>
                  </a:cubicBezTo>
                  <a:cubicBezTo>
                    <a:pt x="47704" y="27518"/>
                    <a:pt x="51020" y="26599"/>
                    <a:pt x="53750" y="24761"/>
                  </a:cubicBezTo>
                  <a:cubicBezTo>
                    <a:pt x="54024" y="24579"/>
                    <a:pt x="54282" y="24390"/>
                    <a:pt x="54535" y="24197"/>
                  </a:cubicBezTo>
                  <a:lnTo>
                    <a:pt x="54535" y="19871"/>
                  </a:lnTo>
                  <a:cubicBezTo>
                    <a:pt x="53841" y="20709"/>
                    <a:pt x="53003" y="21509"/>
                    <a:pt x="51988" y="22192"/>
                  </a:cubicBezTo>
                  <a:cubicBezTo>
                    <a:pt x="49783" y="23668"/>
                    <a:pt x="47053" y="24407"/>
                    <a:pt x="43826" y="24407"/>
                  </a:cubicBezTo>
                  <a:cubicBezTo>
                    <a:pt x="41578" y="24407"/>
                    <a:pt x="39089" y="24048"/>
                    <a:pt x="36369" y="23331"/>
                  </a:cubicBezTo>
                  <a:cubicBezTo>
                    <a:pt x="37105" y="21230"/>
                    <a:pt x="38955" y="17237"/>
                    <a:pt x="42953" y="14883"/>
                  </a:cubicBezTo>
                  <a:cubicBezTo>
                    <a:pt x="45152" y="13589"/>
                    <a:pt x="47719" y="12941"/>
                    <a:pt x="50633" y="12941"/>
                  </a:cubicBezTo>
                  <a:cubicBezTo>
                    <a:pt x="51872" y="12941"/>
                    <a:pt x="53173" y="13058"/>
                    <a:pt x="54535" y="13292"/>
                  </a:cubicBezTo>
                  <a:lnTo>
                    <a:pt x="54535" y="10137"/>
                  </a:lnTo>
                  <a:cubicBezTo>
                    <a:pt x="53182" y="9929"/>
                    <a:pt x="51877" y="9825"/>
                    <a:pt x="50621" y="9825"/>
                  </a:cubicBezTo>
                  <a:cubicBezTo>
                    <a:pt x="47138" y="9825"/>
                    <a:pt x="44035" y="10625"/>
                    <a:pt x="41341" y="12217"/>
                  </a:cubicBezTo>
                  <a:cubicBezTo>
                    <a:pt x="37256" y="14635"/>
                    <a:pt x="35063" y="18328"/>
                    <a:pt x="33945" y="20955"/>
                  </a:cubicBezTo>
                  <a:lnTo>
                    <a:pt x="26024" y="984"/>
                  </a:lnTo>
                  <a:cubicBezTo>
                    <a:pt x="25777" y="371"/>
                    <a:pt x="25190" y="1"/>
                    <a:pt x="24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238250" y="837050"/>
              <a:ext cx="1359225" cy="1268625"/>
            </a:xfrm>
            <a:custGeom>
              <a:avLst/>
              <a:gdLst/>
              <a:ahLst/>
              <a:cxnLst/>
              <a:rect l="l" t="t" r="r" b="b"/>
              <a:pathLst>
                <a:path w="54369" h="50745" extrusionOk="0">
                  <a:moveTo>
                    <a:pt x="11889" y="2488"/>
                  </a:moveTo>
                  <a:cubicBezTo>
                    <a:pt x="17038" y="5616"/>
                    <a:pt x="20149" y="9357"/>
                    <a:pt x="21133" y="13613"/>
                  </a:cubicBezTo>
                  <a:cubicBezTo>
                    <a:pt x="22181" y="18138"/>
                    <a:pt x="20558" y="22228"/>
                    <a:pt x="19542" y="24206"/>
                  </a:cubicBezTo>
                  <a:cubicBezTo>
                    <a:pt x="13710" y="20599"/>
                    <a:pt x="10373" y="16536"/>
                    <a:pt x="9615" y="12103"/>
                  </a:cubicBezTo>
                  <a:cubicBezTo>
                    <a:pt x="8880" y="7830"/>
                    <a:pt x="10771" y="4186"/>
                    <a:pt x="11889" y="2488"/>
                  </a:cubicBezTo>
                  <a:close/>
                  <a:moveTo>
                    <a:pt x="42851" y="19353"/>
                  </a:moveTo>
                  <a:lnTo>
                    <a:pt x="50752" y="39270"/>
                  </a:lnTo>
                  <a:lnTo>
                    <a:pt x="30833" y="47165"/>
                  </a:lnTo>
                  <a:lnTo>
                    <a:pt x="22933" y="27254"/>
                  </a:lnTo>
                  <a:lnTo>
                    <a:pt x="42851" y="19353"/>
                  </a:lnTo>
                  <a:close/>
                  <a:moveTo>
                    <a:pt x="9820" y="0"/>
                  </a:moveTo>
                  <a:cubicBezTo>
                    <a:pt x="8600" y="1638"/>
                    <a:pt x="5509" y="6497"/>
                    <a:pt x="6536" y="12587"/>
                  </a:cubicBezTo>
                  <a:cubicBezTo>
                    <a:pt x="7191" y="16489"/>
                    <a:pt x="9396" y="20090"/>
                    <a:pt x="13098" y="23340"/>
                  </a:cubicBezTo>
                  <a:cubicBezTo>
                    <a:pt x="12274" y="23266"/>
                    <a:pt x="11473" y="23228"/>
                    <a:pt x="10694" y="23228"/>
                  </a:cubicBezTo>
                  <a:cubicBezTo>
                    <a:pt x="6829" y="23228"/>
                    <a:pt x="3512" y="24147"/>
                    <a:pt x="779" y="25985"/>
                  </a:cubicBezTo>
                  <a:cubicBezTo>
                    <a:pt x="511" y="26168"/>
                    <a:pt x="253" y="26356"/>
                    <a:pt x="0" y="26550"/>
                  </a:cubicBezTo>
                  <a:lnTo>
                    <a:pt x="0" y="30876"/>
                  </a:lnTo>
                  <a:cubicBezTo>
                    <a:pt x="689" y="30032"/>
                    <a:pt x="1527" y="29231"/>
                    <a:pt x="2548" y="28549"/>
                  </a:cubicBezTo>
                  <a:cubicBezTo>
                    <a:pt x="4750" y="27074"/>
                    <a:pt x="7476" y="26337"/>
                    <a:pt x="10698" y="26337"/>
                  </a:cubicBezTo>
                  <a:cubicBezTo>
                    <a:pt x="12949" y="26337"/>
                    <a:pt x="15441" y="26697"/>
                    <a:pt x="18167" y="27415"/>
                  </a:cubicBezTo>
                  <a:cubicBezTo>
                    <a:pt x="17446" y="29506"/>
                    <a:pt x="15619" y="33472"/>
                    <a:pt x="11609" y="35842"/>
                  </a:cubicBezTo>
                  <a:cubicBezTo>
                    <a:pt x="9406" y="37150"/>
                    <a:pt x="6825" y="37803"/>
                    <a:pt x="3895" y="37803"/>
                  </a:cubicBezTo>
                  <a:cubicBezTo>
                    <a:pt x="2658" y="37803"/>
                    <a:pt x="1359" y="37687"/>
                    <a:pt x="0" y="37454"/>
                  </a:cubicBezTo>
                  <a:lnTo>
                    <a:pt x="0" y="40609"/>
                  </a:lnTo>
                  <a:cubicBezTo>
                    <a:pt x="1355" y="40818"/>
                    <a:pt x="2656" y="40921"/>
                    <a:pt x="3907" y="40921"/>
                  </a:cubicBezTo>
                  <a:cubicBezTo>
                    <a:pt x="7390" y="40921"/>
                    <a:pt x="10497" y="40120"/>
                    <a:pt x="13194" y="38523"/>
                  </a:cubicBezTo>
                  <a:cubicBezTo>
                    <a:pt x="17274" y="36110"/>
                    <a:pt x="19472" y="32418"/>
                    <a:pt x="20590" y="29790"/>
                  </a:cubicBezTo>
                  <a:lnTo>
                    <a:pt x="28512" y="49762"/>
                  </a:lnTo>
                  <a:cubicBezTo>
                    <a:pt x="28754" y="50375"/>
                    <a:pt x="29340" y="50745"/>
                    <a:pt x="29958" y="50745"/>
                  </a:cubicBezTo>
                  <a:cubicBezTo>
                    <a:pt x="30151" y="50745"/>
                    <a:pt x="30344" y="50713"/>
                    <a:pt x="30533" y="50638"/>
                  </a:cubicBezTo>
                  <a:lnTo>
                    <a:pt x="53342" y="41592"/>
                  </a:lnTo>
                  <a:cubicBezTo>
                    <a:pt x="53729" y="41437"/>
                    <a:pt x="54036" y="41135"/>
                    <a:pt x="54202" y="40760"/>
                  </a:cubicBezTo>
                  <a:cubicBezTo>
                    <a:pt x="54363" y="40383"/>
                    <a:pt x="54368" y="39954"/>
                    <a:pt x="54219" y="39567"/>
                  </a:cubicBezTo>
                  <a:lnTo>
                    <a:pt x="45173" y="16757"/>
                  </a:lnTo>
                  <a:cubicBezTo>
                    <a:pt x="44930" y="16149"/>
                    <a:pt x="44339" y="15776"/>
                    <a:pt x="43721" y="15776"/>
                  </a:cubicBezTo>
                  <a:cubicBezTo>
                    <a:pt x="43531" y="15776"/>
                    <a:pt x="43338" y="15812"/>
                    <a:pt x="43152" y="15886"/>
                  </a:cubicBezTo>
                  <a:lnTo>
                    <a:pt x="23148" y="23819"/>
                  </a:lnTo>
                  <a:cubicBezTo>
                    <a:pt x="24207" y="21186"/>
                    <a:pt x="25170" y="17284"/>
                    <a:pt x="24180" y="12952"/>
                  </a:cubicBezTo>
                  <a:cubicBezTo>
                    <a:pt x="23024" y="7911"/>
                    <a:pt x="19531" y="3563"/>
                    <a:pt x="13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6045400" y="894750"/>
              <a:ext cx="1335175" cy="1296675"/>
            </a:xfrm>
            <a:custGeom>
              <a:avLst/>
              <a:gdLst/>
              <a:ahLst/>
              <a:cxnLst/>
              <a:rect l="l" t="t" r="r" b="b"/>
              <a:pathLst>
                <a:path w="53407" h="51867" extrusionOk="0">
                  <a:moveTo>
                    <a:pt x="43457" y="3593"/>
                  </a:moveTo>
                  <a:cubicBezTo>
                    <a:pt x="44527" y="5323"/>
                    <a:pt x="46322" y="9011"/>
                    <a:pt x="45479" y="13261"/>
                  </a:cubicBezTo>
                  <a:cubicBezTo>
                    <a:pt x="44608" y="17679"/>
                    <a:pt x="41163" y="21657"/>
                    <a:pt x="35240" y="25107"/>
                  </a:cubicBezTo>
                  <a:cubicBezTo>
                    <a:pt x="34279" y="23108"/>
                    <a:pt x="32757" y="18975"/>
                    <a:pt x="33924" y="14481"/>
                  </a:cubicBezTo>
                  <a:cubicBezTo>
                    <a:pt x="35020" y="10246"/>
                    <a:pt x="38223" y="6592"/>
                    <a:pt x="43457" y="3593"/>
                  </a:cubicBezTo>
                  <a:close/>
                  <a:moveTo>
                    <a:pt x="12318" y="20097"/>
                  </a:moveTo>
                  <a:lnTo>
                    <a:pt x="31983" y="28600"/>
                  </a:lnTo>
                  <a:lnTo>
                    <a:pt x="23486" y="48265"/>
                  </a:lnTo>
                  <a:lnTo>
                    <a:pt x="3821" y="39768"/>
                  </a:lnTo>
                  <a:lnTo>
                    <a:pt x="12318" y="20097"/>
                  </a:lnTo>
                  <a:close/>
                  <a:moveTo>
                    <a:pt x="43940" y="0"/>
                  </a:moveTo>
                  <a:cubicBezTo>
                    <a:pt x="43694" y="0"/>
                    <a:pt x="43446" y="59"/>
                    <a:pt x="43216" y="180"/>
                  </a:cubicBezTo>
                  <a:cubicBezTo>
                    <a:pt x="36439" y="3722"/>
                    <a:pt x="32295" y="8285"/>
                    <a:pt x="30898" y="13739"/>
                  </a:cubicBezTo>
                  <a:cubicBezTo>
                    <a:pt x="29720" y="18335"/>
                    <a:pt x="30779" y="22500"/>
                    <a:pt x="31848" y="25150"/>
                  </a:cubicBezTo>
                  <a:lnTo>
                    <a:pt x="12118" y="16626"/>
                  </a:lnTo>
                  <a:cubicBezTo>
                    <a:pt x="11922" y="16539"/>
                    <a:pt x="11711" y="16496"/>
                    <a:pt x="11500" y="16496"/>
                  </a:cubicBezTo>
                  <a:cubicBezTo>
                    <a:pt x="11307" y="16496"/>
                    <a:pt x="11114" y="16532"/>
                    <a:pt x="10932" y="16604"/>
                  </a:cubicBezTo>
                  <a:cubicBezTo>
                    <a:pt x="10545" y="16755"/>
                    <a:pt x="10238" y="17056"/>
                    <a:pt x="10077" y="17437"/>
                  </a:cubicBezTo>
                  <a:lnTo>
                    <a:pt x="343" y="39961"/>
                  </a:lnTo>
                  <a:cubicBezTo>
                    <a:pt x="0" y="40752"/>
                    <a:pt x="365" y="41665"/>
                    <a:pt x="1155" y="42009"/>
                  </a:cubicBezTo>
                  <a:lnTo>
                    <a:pt x="23680" y="51743"/>
                  </a:lnTo>
                  <a:cubicBezTo>
                    <a:pt x="23878" y="51828"/>
                    <a:pt x="24089" y="51867"/>
                    <a:pt x="24298" y="51867"/>
                  </a:cubicBezTo>
                  <a:cubicBezTo>
                    <a:pt x="24900" y="51867"/>
                    <a:pt x="25475" y="51517"/>
                    <a:pt x="25727" y="50931"/>
                  </a:cubicBezTo>
                  <a:lnTo>
                    <a:pt x="34262" y="31180"/>
                  </a:lnTo>
                  <a:cubicBezTo>
                    <a:pt x="35369" y="33787"/>
                    <a:pt x="37454" y="37227"/>
                    <a:pt x="41217" y="39586"/>
                  </a:cubicBezTo>
                  <a:cubicBezTo>
                    <a:pt x="44022" y="41348"/>
                    <a:pt x="47311" y="42230"/>
                    <a:pt x="51035" y="42230"/>
                  </a:cubicBezTo>
                  <a:cubicBezTo>
                    <a:pt x="51809" y="42230"/>
                    <a:pt x="52595" y="42193"/>
                    <a:pt x="53406" y="42117"/>
                  </a:cubicBezTo>
                  <a:lnTo>
                    <a:pt x="53406" y="38983"/>
                  </a:lnTo>
                  <a:cubicBezTo>
                    <a:pt x="52594" y="39069"/>
                    <a:pt x="51806" y="39112"/>
                    <a:pt x="51043" y="39112"/>
                  </a:cubicBezTo>
                  <a:cubicBezTo>
                    <a:pt x="47912" y="39112"/>
                    <a:pt x="45188" y="38394"/>
                    <a:pt x="42899" y="36969"/>
                  </a:cubicBezTo>
                  <a:cubicBezTo>
                    <a:pt x="38960" y="34506"/>
                    <a:pt x="37213" y="30470"/>
                    <a:pt x="36541" y="28352"/>
                  </a:cubicBezTo>
                  <a:cubicBezTo>
                    <a:pt x="39052" y="27757"/>
                    <a:pt x="41360" y="27460"/>
                    <a:pt x="43459" y="27460"/>
                  </a:cubicBezTo>
                  <a:cubicBezTo>
                    <a:pt x="46931" y="27460"/>
                    <a:pt x="49828" y="28272"/>
                    <a:pt x="52116" y="29890"/>
                  </a:cubicBezTo>
                  <a:cubicBezTo>
                    <a:pt x="52583" y="30223"/>
                    <a:pt x="53014" y="30577"/>
                    <a:pt x="53406" y="30949"/>
                  </a:cubicBezTo>
                  <a:lnTo>
                    <a:pt x="53406" y="27004"/>
                  </a:lnTo>
                  <a:cubicBezTo>
                    <a:pt x="50671" y="25235"/>
                    <a:pt x="47346" y="24350"/>
                    <a:pt x="43465" y="24350"/>
                  </a:cubicBezTo>
                  <a:cubicBezTo>
                    <a:pt x="42890" y="24350"/>
                    <a:pt x="42304" y="24369"/>
                    <a:pt x="41706" y="24408"/>
                  </a:cubicBezTo>
                  <a:cubicBezTo>
                    <a:pt x="45494" y="21253"/>
                    <a:pt x="47784" y="17711"/>
                    <a:pt x="48542" y="13826"/>
                  </a:cubicBezTo>
                  <a:cubicBezTo>
                    <a:pt x="49976" y="6496"/>
                    <a:pt x="45333" y="803"/>
                    <a:pt x="45134" y="562"/>
                  </a:cubicBezTo>
                  <a:cubicBezTo>
                    <a:pt x="44832" y="197"/>
                    <a:pt x="44390" y="0"/>
                    <a:pt x="43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238250" y="3435625"/>
              <a:ext cx="1335050" cy="1296675"/>
            </a:xfrm>
            <a:custGeom>
              <a:avLst/>
              <a:gdLst/>
              <a:ahLst/>
              <a:cxnLst/>
              <a:rect l="l" t="t" r="r" b="b"/>
              <a:pathLst>
                <a:path w="53402" h="51867" extrusionOk="0">
                  <a:moveTo>
                    <a:pt x="29920" y="3605"/>
                  </a:moveTo>
                  <a:lnTo>
                    <a:pt x="49586" y="12101"/>
                  </a:lnTo>
                  <a:lnTo>
                    <a:pt x="41088" y="31772"/>
                  </a:lnTo>
                  <a:lnTo>
                    <a:pt x="21424" y="23270"/>
                  </a:lnTo>
                  <a:lnTo>
                    <a:pt x="29920" y="3605"/>
                  </a:lnTo>
                  <a:close/>
                  <a:moveTo>
                    <a:pt x="18160" y="26763"/>
                  </a:moveTo>
                  <a:cubicBezTo>
                    <a:pt x="19128" y="28763"/>
                    <a:pt x="20643" y="32895"/>
                    <a:pt x="19482" y="37388"/>
                  </a:cubicBezTo>
                  <a:cubicBezTo>
                    <a:pt x="18386" y="41624"/>
                    <a:pt x="15183" y="45278"/>
                    <a:pt x="9949" y="48272"/>
                  </a:cubicBezTo>
                  <a:cubicBezTo>
                    <a:pt x="8880" y="46546"/>
                    <a:pt x="7084" y="42854"/>
                    <a:pt x="7923" y="38608"/>
                  </a:cubicBezTo>
                  <a:cubicBezTo>
                    <a:pt x="8798" y="34190"/>
                    <a:pt x="12238" y="30214"/>
                    <a:pt x="18160" y="26763"/>
                  </a:cubicBezTo>
                  <a:close/>
                  <a:moveTo>
                    <a:pt x="29113" y="1"/>
                  </a:moveTo>
                  <a:cubicBezTo>
                    <a:pt x="28508" y="1"/>
                    <a:pt x="27932" y="354"/>
                    <a:pt x="27680" y="939"/>
                  </a:cubicBezTo>
                  <a:lnTo>
                    <a:pt x="19144" y="20691"/>
                  </a:lnTo>
                  <a:cubicBezTo>
                    <a:pt x="18038" y="18084"/>
                    <a:pt x="15952" y="14644"/>
                    <a:pt x="12189" y="12285"/>
                  </a:cubicBezTo>
                  <a:cubicBezTo>
                    <a:pt x="9384" y="10521"/>
                    <a:pt x="6099" y="9640"/>
                    <a:pt x="2370" y="9640"/>
                  </a:cubicBezTo>
                  <a:cubicBezTo>
                    <a:pt x="1599" y="9640"/>
                    <a:pt x="809" y="9677"/>
                    <a:pt x="0" y="9753"/>
                  </a:cubicBezTo>
                  <a:lnTo>
                    <a:pt x="0" y="12881"/>
                  </a:lnTo>
                  <a:cubicBezTo>
                    <a:pt x="807" y="12797"/>
                    <a:pt x="1590" y="12755"/>
                    <a:pt x="2349" y="12755"/>
                  </a:cubicBezTo>
                  <a:cubicBezTo>
                    <a:pt x="5486" y="12755"/>
                    <a:pt x="8214" y="13470"/>
                    <a:pt x="10507" y="14902"/>
                  </a:cubicBezTo>
                  <a:cubicBezTo>
                    <a:pt x="14447" y="17358"/>
                    <a:pt x="16188" y="21400"/>
                    <a:pt x="16865" y="23517"/>
                  </a:cubicBezTo>
                  <a:cubicBezTo>
                    <a:pt x="14352" y="24110"/>
                    <a:pt x="12043" y="24407"/>
                    <a:pt x="9944" y="24407"/>
                  </a:cubicBezTo>
                  <a:cubicBezTo>
                    <a:pt x="6473" y="24407"/>
                    <a:pt x="3578" y="23595"/>
                    <a:pt x="1290" y="21974"/>
                  </a:cubicBezTo>
                  <a:cubicBezTo>
                    <a:pt x="823" y="21646"/>
                    <a:pt x="392" y="21292"/>
                    <a:pt x="0" y="20916"/>
                  </a:cubicBezTo>
                  <a:lnTo>
                    <a:pt x="0" y="24866"/>
                  </a:lnTo>
                  <a:cubicBezTo>
                    <a:pt x="2736" y="26634"/>
                    <a:pt x="6057" y="27521"/>
                    <a:pt x="9937" y="27521"/>
                  </a:cubicBezTo>
                  <a:cubicBezTo>
                    <a:pt x="10513" y="27521"/>
                    <a:pt x="11098" y="27500"/>
                    <a:pt x="11701" y="27462"/>
                  </a:cubicBezTo>
                  <a:lnTo>
                    <a:pt x="11701" y="27462"/>
                  </a:lnTo>
                  <a:cubicBezTo>
                    <a:pt x="7912" y="30616"/>
                    <a:pt x="5616" y="34158"/>
                    <a:pt x="4859" y="38045"/>
                  </a:cubicBezTo>
                  <a:cubicBezTo>
                    <a:pt x="3430" y="45375"/>
                    <a:pt x="8073" y="51067"/>
                    <a:pt x="8267" y="51303"/>
                  </a:cubicBezTo>
                  <a:cubicBezTo>
                    <a:pt x="8573" y="51673"/>
                    <a:pt x="9019" y="51867"/>
                    <a:pt x="9465" y="51867"/>
                  </a:cubicBezTo>
                  <a:cubicBezTo>
                    <a:pt x="9712" y="51867"/>
                    <a:pt x="9959" y="51809"/>
                    <a:pt x="10190" y="51690"/>
                  </a:cubicBezTo>
                  <a:cubicBezTo>
                    <a:pt x="16967" y="48143"/>
                    <a:pt x="21112" y="43579"/>
                    <a:pt x="22508" y="38130"/>
                  </a:cubicBezTo>
                  <a:cubicBezTo>
                    <a:pt x="23686" y="33535"/>
                    <a:pt x="22627" y="29370"/>
                    <a:pt x="21558" y="26721"/>
                  </a:cubicBezTo>
                  <a:lnTo>
                    <a:pt x="21558" y="26721"/>
                  </a:lnTo>
                  <a:lnTo>
                    <a:pt x="41281" y="35244"/>
                  </a:lnTo>
                  <a:cubicBezTo>
                    <a:pt x="41481" y="35331"/>
                    <a:pt x="41690" y="35373"/>
                    <a:pt x="41900" y="35373"/>
                  </a:cubicBezTo>
                  <a:cubicBezTo>
                    <a:pt x="42099" y="35373"/>
                    <a:pt x="42293" y="35336"/>
                    <a:pt x="42474" y="35266"/>
                  </a:cubicBezTo>
                  <a:cubicBezTo>
                    <a:pt x="42861" y="35110"/>
                    <a:pt x="43168" y="34815"/>
                    <a:pt x="43330" y="34433"/>
                  </a:cubicBezTo>
                  <a:lnTo>
                    <a:pt x="53063" y="11908"/>
                  </a:lnTo>
                  <a:cubicBezTo>
                    <a:pt x="53401" y="11119"/>
                    <a:pt x="53041" y="10199"/>
                    <a:pt x="52252" y="9861"/>
                  </a:cubicBezTo>
                  <a:lnTo>
                    <a:pt x="29727" y="128"/>
                  </a:lnTo>
                  <a:cubicBezTo>
                    <a:pt x="29527" y="42"/>
                    <a:pt x="29318" y="1"/>
                    <a:pt x="29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7083325" y="2317550"/>
              <a:ext cx="297250" cy="992025"/>
            </a:xfrm>
            <a:custGeom>
              <a:avLst/>
              <a:gdLst/>
              <a:ahLst/>
              <a:cxnLst/>
              <a:rect l="l" t="t" r="r" b="b"/>
              <a:pathLst>
                <a:path w="11890" h="39681" extrusionOk="0">
                  <a:moveTo>
                    <a:pt x="11889" y="1"/>
                  </a:moveTo>
                  <a:cubicBezTo>
                    <a:pt x="8621" y="1377"/>
                    <a:pt x="6041" y="3359"/>
                    <a:pt x="4165" y="5924"/>
                  </a:cubicBezTo>
                  <a:cubicBezTo>
                    <a:pt x="0" y="11631"/>
                    <a:pt x="796" y="18295"/>
                    <a:pt x="1049" y="19837"/>
                  </a:cubicBezTo>
                  <a:cubicBezTo>
                    <a:pt x="796" y="21380"/>
                    <a:pt x="0" y="28050"/>
                    <a:pt x="4165" y="33753"/>
                  </a:cubicBezTo>
                  <a:cubicBezTo>
                    <a:pt x="6041" y="36321"/>
                    <a:pt x="8621" y="38299"/>
                    <a:pt x="11889" y="39681"/>
                  </a:cubicBezTo>
                  <a:lnTo>
                    <a:pt x="11889" y="36246"/>
                  </a:lnTo>
                  <a:cubicBezTo>
                    <a:pt x="9729" y="35144"/>
                    <a:pt x="7998" y="33709"/>
                    <a:pt x="6697" y="31947"/>
                  </a:cubicBezTo>
                  <a:cubicBezTo>
                    <a:pt x="3951" y="28201"/>
                    <a:pt x="3833" y="23804"/>
                    <a:pt x="3989" y="21584"/>
                  </a:cubicBezTo>
                  <a:lnTo>
                    <a:pt x="3989" y="21584"/>
                  </a:lnTo>
                  <a:cubicBezTo>
                    <a:pt x="7057" y="22042"/>
                    <a:pt x="9691" y="22789"/>
                    <a:pt x="11889" y="23821"/>
                  </a:cubicBezTo>
                  <a:lnTo>
                    <a:pt x="11889" y="20430"/>
                  </a:lnTo>
                  <a:cubicBezTo>
                    <a:pt x="11356" y="20219"/>
                    <a:pt x="10813" y="20021"/>
                    <a:pt x="10250" y="19837"/>
                  </a:cubicBezTo>
                  <a:cubicBezTo>
                    <a:pt x="10813" y="19656"/>
                    <a:pt x="11356" y="19456"/>
                    <a:pt x="11889" y="19247"/>
                  </a:cubicBezTo>
                  <a:lnTo>
                    <a:pt x="11889" y="15861"/>
                  </a:lnTo>
                  <a:cubicBezTo>
                    <a:pt x="9691" y="16888"/>
                    <a:pt x="7057" y="17634"/>
                    <a:pt x="3989" y="18091"/>
                  </a:cubicBezTo>
                  <a:cubicBezTo>
                    <a:pt x="3833" y="15876"/>
                    <a:pt x="3951" y="11475"/>
                    <a:pt x="6697" y="7735"/>
                  </a:cubicBezTo>
                  <a:cubicBezTo>
                    <a:pt x="7998" y="5971"/>
                    <a:pt x="9729" y="4537"/>
                    <a:pt x="11889" y="3436"/>
                  </a:cubicBezTo>
                  <a:lnTo>
                    <a:pt x="11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238250" y="2317550"/>
              <a:ext cx="297225" cy="992025"/>
            </a:xfrm>
            <a:custGeom>
              <a:avLst/>
              <a:gdLst/>
              <a:ahLst/>
              <a:cxnLst/>
              <a:rect l="l" t="t" r="r" b="b"/>
              <a:pathLst>
                <a:path w="11889" h="39681" extrusionOk="0">
                  <a:moveTo>
                    <a:pt x="0" y="1"/>
                  </a:moveTo>
                  <a:lnTo>
                    <a:pt x="0" y="3436"/>
                  </a:lnTo>
                  <a:cubicBezTo>
                    <a:pt x="2161" y="4537"/>
                    <a:pt x="3892" y="5971"/>
                    <a:pt x="5187" y="7735"/>
                  </a:cubicBezTo>
                  <a:cubicBezTo>
                    <a:pt x="7933" y="11475"/>
                    <a:pt x="8057" y="15876"/>
                    <a:pt x="7901" y="18091"/>
                  </a:cubicBezTo>
                  <a:cubicBezTo>
                    <a:pt x="4832" y="17634"/>
                    <a:pt x="2198" y="16893"/>
                    <a:pt x="0" y="15861"/>
                  </a:cubicBezTo>
                  <a:lnTo>
                    <a:pt x="0" y="19247"/>
                  </a:lnTo>
                  <a:cubicBezTo>
                    <a:pt x="528" y="19462"/>
                    <a:pt x="1076" y="19656"/>
                    <a:pt x="1640" y="19837"/>
                  </a:cubicBezTo>
                  <a:cubicBezTo>
                    <a:pt x="1076" y="20021"/>
                    <a:pt x="528" y="20219"/>
                    <a:pt x="0" y="20430"/>
                  </a:cubicBezTo>
                  <a:lnTo>
                    <a:pt x="0" y="23821"/>
                  </a:lnTo>
                  <a:cubicBezTo>
                    <a:pt x="2198" y="22789"/>
                    <a:pt x="4832" y="22042"/>
                    <a:pt x="7901" y="21584"/>
                  </a:cubicBezTo>
                  <a:lnTo>
                    <a:pt x="7901" y="21584"/>
                  </a:lnTo>
                  <a:cubicBezTo>
                    <a:pt x="8057" y="23804"/>
                    <a:pt x="7933" y="28201"/>
                    <a:pt x="5187" y="31947"/>
                  </a:cubicBezTo>
                  <a:cubicBezTo>
                    <a:pt x="3892" y="33709"/>
                    <a:pt x="2161" y="35144"/>
                    <a:pt x="0" y="36246"/>
                  </a:cubicBezTo>
                  <a:lnTo>
                    <a:pt x="0" y="39681"/>
                  </a:lnTo>
                  <a:cubicBezTo>
                    <a:pt x="3262" y="38299"/>
                    <a:pt x="5848" y="36321"/>
                    <a:pt x="7724" y="33753"/>
                  </a:cubicBezTo>
                  <a:cubicBezTo>
                    <a:pt x="11889" y="28050"/>
                    <a:pt x="11093" y="21380"/>
                    <a:pt x="10835" y="19837"/>
                  </a:cubicBezTo>
                  <a:cubicBezTo>
                    <a:pt x="11093" y="18295"/>
                    <a:pt x="11889" y="11631"/>
                    <a:pt x="7724" y="5924"/>
                  </a:cubicBezTo>
                  <a:cubicBezTo>
                    <a:pt x="5848" y="3359"/>
                    <a:pt x="3262" y="137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6219350" y="3723575"/>
              <a:ext cx="480250" cy="469950"/>
            </a:xfrm>
            <a:custGeom>
              <a:avLst/>
              <a:gdLst/>
              <a:ahLst/>
              <a:cxnLst/>
              <a:rect l="l" t="t" r="r" b="b"/>
              <a:pathLst>
                <a:path w="19210" h="18798" extrusionOk="0">
                  <a:moveTo>
                    <a:pt x="12121" y="3577"/>
                  </a:moveTo>
                  <a:lnTo>
                    <a:pt x="15427" y="11914"/>
                  </a:lnTo>
                  <a:lnTo>
                    <a:pt x="7090" y="15218"/>
                  </a:lnTo>
                  <a:lnTo>
                    <a:pt x="3785" y="6883"/>
                  </a:lnTo>
                  <a:lnTo>
                    <a:pt x="12121" y="3577"/>
                  </a:lnTo>
                  <a:close/>
                  <a:moveTo>
                    <a:pt x="13002" y="0"/>
                  </a:moveTo>
                  <a:cubicBezTo>
                    <a:pt x="12804" y="0"/>
                    <a:pt x="12605" y="38"/>
                    <a:pt x="12416" y="111"/>
                  </a:cubicBezTo>
                  <a:lnTo>
                    <a:pt x="1189" y="4561"/>
                  </a:lnTo>
                  <a:cubicBezTo>
                    <a:pt x="388" y="4877"/>
                    <a:pt x="1" y="5787"/>
                    <a:pt x="313" y="6581"/>
                  </a:cubicBezTo>
                  <a:lnTo>
                    <a:pt x="4768" y="17815"/>
                  </a:lnTo>
                  <a:cubicBezTo>
                    <a:pt x="4919" y="18202"/>
                    <a:pt x="5220" y="18507"/>
                    <a:pt x="5602" y="18669"/>
                  </a:cubicBezTo>
                  <a:cubicBezTo>
                    <a:pt x="5795" y="18755"/>
                    <a:pt x="6005" y="18798"/>
                    <a:pt x="6219" y="18798"/>
                  </a:cubicBezTo>
                  <a:cubicBezTo>
                    <a:pt x="6413" y="18798"/>
                    <a:pt x="6606" y="18760"/>
                    <a:pt x="6790" y="18691"/>
                  </a:cubicBezTo>
                  <a:lnTo>
                    <a:pt x="18022" y="14235"/>
                  </a:lnTo>
                  <a:cubicBezTo>
                    <a:pt x="18818" y="13918"/>
                    <a:pt x="19210" y="13010"/>
                    <a:pt x="18893" y="12214"/>
                  </a:cubicBezTo>
                  <a:lnTo>
                    <a:pt x="14442" y="982"/>
                  </a:lnTo>
                  <a:cubicBezTo>
                    <a:pt x="14286" y="600"/>
                    <a:pt x="13991" y="288"/>
                    <a:pt x="13609" y="127"/>
                  </a:cubicBezTo>
                  <a:cubicBezTo>
                    <a:pt x="13417" y="42"/>
                    <a:pt x="13210" y="0"/>
                    <a:pt x="13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919200" y="1433575"/>
              <a:ext cx="480250" cy="469900"/>
            </a:xfrm>
            <a:custGeom>
              <a:avLst/>
              <a:gdLst/>
              <a:ahLst/>
              <a:cxnLst/>
              <a:rect l="l" t="t" r="r" b="b"/>
              <a:pathLst>
                <a:path w="19210" h="18796" extrusionOk="0">
                  <a:moveTo>
                    <a:pt x="12120" y="3581"/>
                  </a:moveTo>
                  <a:lnTo>
                    <a:pt x="15425" y="11916"/>
                  </a:lnTo>
                  <a:lnTo>
                    <a:pt x="7090" y="15222"/>
                  </a:lnTo>
                  <a:lnTo>
                    <a:pt x="3784" y="6886"/>
                  </a:lnTo>
                  <a:lnTo>
                    <a:pt x="12120" y="3581"/>
                  </a:lnTo>
                  <a:close/>
                  <a:moveTo>
                    <a:pt x="12987" y="1"/>
                  </a:moveTo>
                  <a:cubicBezTo>
                    <a:pt x="12797" y="1"/>
                    <a:pt x="12603" y="36"/>
                    <a:pt x="12416" y="109"/>
                  </a:cubicBezTo>
                  <a:lnTo>
                    <a:pt x="1188" y="4564"/>
                  </a:lnTo>
                  <a:cubicBezTo>
                    <a:pt x="387" y="4881"/>
                    <a:pt x="0" y="5784"/>
                    <a:pt x="318" y="6585"/>
                  </a:cubicBezTo>
                  <a:lnTo>
                    <a:pt x="4768" y="17817"/>
                  </a:lnTo>
                  <a:cubicBezTo>
                    <a:pt x="5014" y="18425"/>
                    <a:pt x="5595" y="18795"/>
                    <a:pt x="6219" y="18795"/>
                  </a:cubicBezTo>
                  <a:cubicBezTo>
                    <a:pt x="6407" y="18795"/>
                    <a:pt x="6601" y="18763"/>
                    <a:pt x="6794" y="18688"/>
                  </a:cubicBezTo>
                  <a:lnTo>
                    <a:pt x="18021" y="14233"/>
                  </a:lnTo>
                  <a:cubicBezTo>
                    <a:pt x="18822" y="13916"/>
                    <a:pt x="19209" y="13013"/>
                    <a:pt x="18892" y="12212"/>
                  </a:cubicBezTo>
                  <a:lnTo>
                    <a:pt x="14442" y="985"/>
                  </a:lnTo>
                  <a:cubicBezTo>
                    <a:pt x="14195" y="371"/>
                    <a:pt x="13608" y="1"/>
                    <a:pt x="12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6254325" y="1511850"/>
              <a:ext cx="481425" cy="474950"/>
            </a:xfrm>
            <a:custGeom>
              <a:avLst/>
              <a:gdLst/>
              <a:ahLst/>
              <a:cxnLst/>
              <a:rect l="l" t="t" r="r" b="b"/>
              <a:pathLst>
                <a:path w="19257" h="18998" extrusionOk="0">
                  <a:moveTo>
                    <a:pt x="7207" y="3604"/>
                  </a:moveTo>
                  <a:lnTo>
                    <a:pt x="15441" y="7163"/>
                  </a:lnTo>
                  <a:lnTo>
                    <a:pt x="11883" y="15391"/>
                  </a:lnTo>
                  <a:lnTo>
                    <a:pt x="3649" y="11833"/>
                  </a:lnTo>
                  <a:lnTo>
                    <a:pt x="7207" y="3604"/>
                  </a:lnTo>
                  <a:close/>
                  <a:moveTo>
                    <a:pt x="6396" y="1"/>
                  </a:moveTo>
                  <a:cubicBezTo>
                    <a:pt x="5792" y="1"/>
                    <a:pt x="5218" y="353"/>
                    <a:pt x="4966" y="939"/>
                  </a:cubicBezTo>
                  <a:lnTo>
                    <a:pt x="172" y="12032"/>
                  </a:lnTo>
                  <a:cubicBezTo>
                    <a:pt x="11" y="12407"/>
                    <a:pt x="0" y="12838"/>
                    <a:pt x="156" y="13220"/>
                  </a:cubicBezTo>
                  <a:cubicBezTo>
                    <a:pt x="306" y="13607"/>
                    <a:pt x="608" y="13912"/>
                    <a:pt x="983" y="14074"/>
                  </a:cubicBezTo>
                  <a:lnTo>
                    <a:pt x="12076" y="18868"/>
                  </a:lnTo>
                  <a:cubicBezTo>
                    <a:pt x="12270" y="18953"/>
                    <a:pt x="12485" y="18997"/>
                    <a:pt x="12694" y="18997"/>
                  </a:cubicBezTo>
                  <a:cubicBezTo>
                    <a:pt x="12887" y="18997"/>
                    <a:pt x="13081" y="18960"/>
                    <a:pt x="13269" y="18889"/>
                  </a:cubicBezTo>
                  <a:cubicBezTo>
                    <a:pt x="13651" y="18734"/>
                    <a:pt x="13958" y="18437"/>
                    <a:pt x="14124" y="18057"/>
                  </a:cubicBezTo>
                  <a:lnTo>
                    <a:pt x="18912" y="6964"/>
                  </a:lnTo>
                  <a:cubicBezTo>
                    <a:pt x="19257" y="6178"/>
                    <a:pt x="18892" y="5260"/>
                    <a:pt x="18101" y="4921"/>
                  </a:cubicBezTo>
                  <a:lnTo>
                    <a:pt x="7013" y="128"/>
                  </a:lnTo>
                  <a:cubicBezTo>
                    <a:pt x="6812" y="42"/>
                    <a:pt x="6602" y="1"/>
                    <a:pt x="6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83050" y="3640325"/>
              <a:ext cx="481300" cy="474875"/>
            </a:xfrm>
            <a:custGeom>
              <a:avLst/>
              <a:gdLst/>
              <a:ahLst/>
              <a:cxnLst/>
              <a:rect l="l" t="t" r="r" b="b"/>
              <a:pathLst>
                <a:path w="19252" h="18995" extrusionOk="0">
                  <a:moveTo>
                    <a:pt x="7375" y="3603"/>
                  </a:moveTo>
                  <a:lnTo>
                    <a:pt x="15608" y="7160"/>
                  </a:lnTo>
                  <a:lnTo>
                    <a:pt x="12051" y="15393"/>
                  </a:lnTo>
                  <a:lnTo>
                    <a:pt x="3816" y="11836"/>
                  </a:lnTo>
                  <a:lnTo>
                    <a:pt x="7375" y="3603"/>
                  </a:lnTo>
                  <a:close/>
                  <a:moveTo>
                    <a:pt x="6559" y="1"/>
                  </a:moveTo>
                  <a:cubicBezTo>
                    <a:pt x="6364" y="1"/>
                    <a:pt x="6171" y="37"/>
                    <a:pt x="5988" y="108"/>
                  </a:cubicBezTo>
                  <a:cubicBezTo>
                    <a:pt x="5606" y="259"/>
                    <a:pt x="5299" y="560"/>
                    <a:pt x="5133" y="942"/>
                  </a:cubicBezTo>
                  <a:lnTo>
                    <a:pt x="345" y="12029"/>
                  </a:lnTo>
                  <a:cubicBezTo>
                    <a:pt x="1" y="12819"/>
                    <a:pt x="366" y="13738"/>
                    <a:pt x="1156" y="14076"/>
                  </a:cubicBezTo>
                  <a:lnTo>
                    <a:pt x="12244" y="18871"/>
                  </a:lnTo>
                  <a:cubicBezTo>
                    <a:pt x="12443" y="18957"/>
                    <a:pt x="12658" y="18995"/>
                    <a:pt x="12862" y="18995"/>
                  </a:cubicBezTo>
                  <a:cubicBezTo>
                    <a:pt x="13464" y="18995"/>
                    <a:pt x="14038" y="18645"/>
                    <a:pt x="14291" y="18059"/>
                  </a:cubicBezTo>
                  <a:lnTo>
                    <a:pt x="19086" y="6967"/>
                  </a:lnTo>
                  <a:cubicBezTo>
                    <a:pt x="19247" y="6590"/>
                    <a:pt x="19252" y="6160"/>
                    <a:pt x="19101" y="5779"/>
                  </a:cubicBezTo>
                  <a:cubicBezTo>
                    <a:pt x="18951" y="5392"/>
                    <a:pt x="18650" y="5086"/>
                    <a:pt x="18274" y="4918"/>
                  </a:cubicBezTo>
                  <a:lnTo>
                    <a:pt x="7181" y="130"/>
                  </a:lnTo>
                  <a:cubicBezTo>
                    <a:pt x="6982" y="44"/>
                    <a:pt x="6770" y="1"/>
                    <a:pt x="6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845625" y="2742400"/>
              <a:ext cx="150650" cy="116800"/>
            </a:xfrm>
            <a:custGeom>
              <a:avLst/>
              <a:gdLst/>
              <a:ahLst/>
              <a:cxnLst/>
              <a:rect l="l" t="t" r="r" b="b"/>
              <a:pathLst>
                <a:path w="6026" h="4672" extrusionOk="0">
                  <a:moveTo>
                    <a:pt x="3011" y="1"/>
                  </a:moveTo>
                  <a:cubicBezTo>
                    <a:pt x="6" y="1"/>
                    <a:pt x="1" y="4671"/>
                    <a:pt x="3011" y="4671"/>
                  </a:cubicBezTo>
                  <a:cubicBezTo>
                    <a:pt x="6021" y="4671"/>
                    <a:pt x="6026" y="1"/>
                    <a:pt x="3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591225" y="2729375"/>
              <a:ext cx="150650" cy="116800"/>
            </a:xfrm>
            <a:custGeom>
              <a:avLst/>
              <a:gdLst/>
              <a:ahLst/>
              <a:cxnLst/>
              <a:rect l="l" t="t" r="r" b="b"/>
              <a:pathLst>
                <a:path w="6026" h="4672" extrusionOk="0">
                  <a:moveTo>
                    <a:pt x="3009" y="1"/>
                  </a:moveTo>
                  <a:cubicBezTo>
                    <a:pt x="5" y="1"/>
                    <a:pt x="0" y="4671"/>
                    <a:pt x="3009" y="4671"/>
                  </a:cubicBezTo>
                  <a:cubicBezTo>
                    <a:pt x="6020" y="4671"/>
                    <a:pt x="6025" y="1"/>
                    <a:pt x="3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6170475" y="4502400"/>
              <a:ext cx="298300" cy="287950"/>
            </a:xfrm>
            <a:custGeom>
              <a:avLst/>
              <a:gdLst/>
              <a:ahLst/>
              <a:cxnLst/>
              <a:rect l="l" t="t" r="r" b="b"/>
              <a:pathLst>
                <a:path w="11932" h="11518" extrusionOk="0">
                  <a:moveTo>
                    <a:pt x="9034" y="1"/>
                  </a:moveTo>
                  <a:cubicBezTo>
                    <a:pt x="8554" y="1"/>
                    <a:pt x="8079" y="223"/>
                    <a:pt x="7772" y="640"/>
                  </a:cubicBezTo>
                  <a:lnTo>
                    <a:pt x="5627" y="3585"/>
                  </a:lnTo>
                  <a:lnTo>
                    <a:pt x="2682" y="1436"/>
                  </a:lnTo>
                  <a:cubicBezTo>
                    <a:pt x="2406" y="1232"/>
                    <a:pt x="2084" y="1135"/>
                    <a:pt x="1765" y="1135"/>
                  </a:cubicBezTo>
                  <a:cubicBezTo>
                    <a:pt x="1284" y="1135"/>
                    <a:pt x="809" y="1357"/>
                    <a:pt x="505" y="1774"/>
                  </a:cubicBezTo>
                  <a:cubicBezTo>
                    <a:pt x="1" y="2468"/>
                    <a:pt x="150" y="3446"/>
                    <a:pt x="844" y="3951"/>
                  </a:cubicBezTo>
                  <a:lnTo>
                    <a:pt x="3789" y="6100"/>
                  </a:lnTo>
                  <a:lnTo>
                    <a:pt x="1640" y="9041"/>
                  </a:lnTo>
                  <a:cubicBezTo>
                    <a:pt x="1134" y="9734"/>
                    <a:pt x="1285" y="10706"/>
                    <a:pt x="1978" y="11217"/>
                  </a:cubicBezTo>
                  <a:cubicBezTo>
                    <a:pt x="2258" y="11416"/>
                    <a:pt x="2580" y="11518"/>
                    <a:pt x="2898" y="11518"/>
                  </a:cubicBezTo>
                  <a:cubicBezTo>
                    <a:pt x="3375" y="11518"/>
                    <a:pt x="3848" y="11292"/>
                    <a:pt x="4155" y="10879"/>
                  </a:cubicBezTo>
                  <a:lnTo>
                    <a:pt x="6304" y="7933"/>
                  </a:lnTo>
                  <a:lnTo>
                    <a:pt x="9244" y="10083"/>
                  </a:lnTo>
                  <a:cubicBezTo>
                    <a:pt x="9524" y="10287"/>
                    <a:pt x="9846" y="10384"/>
                    <a:pt x="10163" y="10384"/>
                  </a:cubicBezTo>
                  <a:cubicBezTo>
                    <a:pt x="10642" y="10384"/>
                    <a:pt x="11121" y="10158"/>
                    <a:pt x="11421" y="9744"/>
                  </a:cubicBezTo>
                  <a:cubicBezTo>
                    <a:pt x="11932" y="9051"/>
                    <a:pt x="11776" y="8074"/>
                    <a:pt x="11082" y="7568"/>
                  </a:cubicBezTo>
                  <a:lnTo>
                    <a:pt x="8142" y="5418"/>
                  </a:lnTo>
                  <a:lnTo>
                    <a:pt x="10287" y="2478"/>
                  </a:lnTo>
                  <a:cubicBezTo>
                    <a:pt x="10798" y="1779"/>
                    <a:pt x="10647" y="807"/>
                    <a:pt x="9948" y="302"/>
                  </a:cubicBezTo>
                  <a:cubicBezTo>
                    <a:pt x="9672" y="99"/>
                    <a:pt x="9352" y="1"/>
                    <a:pt x="9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1150025" y="837050"/>
              <a:ext cx="298300" cy="287525"/>
            </a:xfrm>
            <a:custGeom>
              <a:avLst/>
              <a:gdLst/>
              <a:ahLst/>
              <a:cxnLst/>
              <a:rect l="l" t="t" r="r" b="b"/>
              <a:pathLst>
                <a:path w="11932" h="11501" extrusionOk="0">
                  <a:moveTo>
                    <a:pt x="8848" y="0"/>
                  </a:moveTo>
                  <a:cubicBezTo>
                    <a:pt x="8434" y="53"/>
                    <a:pt x="8041" y="268"/>
                    <a:pt x="7777" y="628"/>
                  </a:cubicBezTo>
                  <a:lnTo>
                    <a:pt x="5628" y="3568"/>
                  </a:lnTo>
                  <a:lnTo>
                    <a:pt x="2688" y="1424"/>
                  </a:lnTo>
                  <a:cubicBezTo>
                    <a:pt x="2410" y="1221"/>
                    <a:pt x="2088" y="1123"/>
                    <a:pt x="1769" y="1123"/>
                  </a:cubicBezTo>
                  <a:cubicBezTo>
                    <a:pt x="1288" y="1123"/>
                    <a:pt x="815" y="1345"/>
                    <a:pt x="511" y="1762"/>
                  </a:cubicBezTo>
                  <a:cubicBezTo>
                    <a:pt x="0" y="2456"/>
                    <a:pt x="156" y="3434"/>
                    <a:pt x="850" y="3939"/>
                  </a:cubicBezTo>
                  <a:lnTo>
                    <a:pt x="3790" y="6083"/>
                  </a:lnTo>
                  <a:lnTo>
                    <a:pt x="1645" y="9029"/>
                  </a:lnTo>
                  <a:cubicBezTo>
                    <a:pt x="1134" y="9722"/>
                    <a:pt x="1285" y="10694"/>
                    <a:pt x="1984" y="11205"/>
                  </a:cubicBezTo>
                  <a:cubicBezTo>
                    <a:pt x="2258" y="11404"/>
                    <a:pt x="2580" y="11501"/>
                    <a:pt x="2897" y="11501"/>
                  </a:cubicBezTo>
                  <a:cubicBezTo>
                    <a:pt x="3381" y="11501"/>
                    <a:pt x="3855" y="11280"/>
                    <a:pt x="4160" y="10867"/>
                  </a:cubicBezTo>
                  <a:lnTo>
                    <a:pt x="6305" y="7921"/>
                  </a:lnTo>
                  <a:lnTo>
                    <a:pt x="9250" y="10071"/>
                  </a:lnTo>
                  <a:cubicBezTo>
                    <a:pt x="9525" y="10270"/>
                    <a:pt x="9847" y="10372"/>
                    <a:pt x="10163" y="10372"/>
                  </a:cubicBezTo>
                  <a:cubicBezTo>
                    <a:pt x="10647" y="10372"/>
                    <a:pt x="11120" y="10146"/>
                    <a:pt x="11427" y="9732"/>
                  </a:cubicBezTo>
                  <a:cubicBezTo>
                    <a:pt x="11932" y="9034"/>
                    <a:pt x="11782" y="8062"/>
                    <a:pt x="11088" y="7556"/>
                  </a:cubicBezTo>
                  <a:lnTo>
                    <a:pt x="8143" y="5406"/>
                  </a:lnTo>
                  <a:lnTo>
                    <a:pt x="10292" y="2466"/>
                  </a:lnTo>
                  <a:cubicBezTo>
                    <a:pt x="10798" y="1767"/>
                    <a:pt x="10647" y="795"/>
                    <a:pt x="9949" y="290"/>
                  </a:cubicBezTo>
                  <a:cubicBezTo>
                    <a:pt x="9729" y="129"/>
                    <a:pt x="9481" y="32"/>
                    <a:pt x="9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6690575" y="3239375"/>
              <a:ext cx="339975" cy="333150"/>
            </a:xfrm>
            <a:custGeom>
              <a:avLst/>
              <a:gdLst/>
              <a:ahLst/>
              <a:cxnLst/>
              <a:rect l="l" t="t" r="r" b="b"/>
              <a:pathLst>
                <a:path w="13599" h="13326" extrusionOk="0">
                  <a:moveTo>
                    <a:pt x="7793" y="0"/>
                  </a:moveTo>
                  <a:cubicBezTo>
                    <a:pt x="7063" y="0"/>
                    <a:pt x="6404" y="520"/>
                    <a:pt x="6262" y="1265"/>
                  </a:cubicBezTo>
                  <a:lnTo>
                    <a:pt x="5569" y="4839"/>
                  </a:lnTo>
                  <a:lnTo>
                    <a:pt x="1990" y="4145"/>
                  </a:lnTo>
                  <a:cubicBezTo>
                    <a:pt x="1889" y="4125"/>
                    <a:pt x="1788" y="4116"/>
                    <a:pt x="1688" y="4116"/>
                  </a:cubicBezTo>
                  <a:cubicBezTo>
                    <a:pt x="959" y="4116"/>
                    <a:pt x="309" y="4633"/>
                    <a:pt x="162" y="5376"/>
                  </a:cubicBezTo>
                  <a:cubicBezTo>
                    <a:pt x="1" y="6220"/>
                    <a:pt x="554" y="7037"/>
                    <a:pt x="1398" y="7199"/>
                  </a:cubicBezTo>
                  <a:lnTo>
                    <a:pt x="4972" y="7896"/>
                  </a:lnTo>
                  <a:lnTo>
                    <a:pt x="4279" y="11471"/>
                  </a:lnTo>
                  <a:cubicBezTo>
                    <a:pt x="4112" y="12314"/>
                    <a:pt x="4666" y="13132"/>
                    <a:pt x="5510" y="13298"/>
                  </a:cubicBezTo>
                  <a:cubicBezTo>
                    <a:pt x="5612" y="13314"/>
                    <a:pt x="5709" y="13325"/>
                    <a:pt x="5811" y="13325"/>
                  </a:cubicBezTo>
                  <a:cubicBezTo>
                    <a:pt x="6542" y="13325"/>
                    <a:pt x="7192" y="12809"/>
                    <a:pt x="7336" y="12068"/>
                  </a:cubicBezTo>
                  <a:lnTo>
                    <a:pt x="8030" y="8488"/>
                  </a:lnTo>
                  <a:lnTo>
                    <a:pt x="11605" y="9181"/>
                  </a:lnTo>
                  <a:cubicBezTo>
                    <a:pt x="11707" y="9203"/>
                    <a:pt x="11808" y="9213"/>
                    <a:pt x="11905" y="9213"/>
                  </a:cubicBezTo>
                  <a:cubicBezTo>
                    <a:pt x="12637" y="9213"/>
                    <a:pt x="13287" y="8697"/>
                    <a:pt x="13431" y="7951"/>
                  </a:cubicBezTo>
                  <a:cubicBezTo>
                    <a:pt x="13599" y="7107"/>
                    <a:pt x="13044" y="6290"/>
                    <a:pt x="12201" y="6129"/>
                  </a:cubicBezTo>
                  <a:lnTo>
                    <a:pt x="8621" y="5430"/>
                  </a:lnTo>
                  <a:lnTo>
                    <a:pt x="9315" y="1856"/>
                  </a:lnTo>
                  <a:cubicBezTo>
                    <a:pt x="9482" y="1012"/>
                    <a:pt x="8928" y="196"/>
                    <a:pt x="8085" y="28"/>
                  </a:cubicBezTo>
                  <a:cubicBezTo>
                    <a:pt x="7987" y="9"/>
                    <a:pt x="7889" y="0"/>
                    <a:pt x="7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588250" y="2054575"/>
              <a:ext cx="339975" cy="333150"/>
            </a:xfrm>
            <a:custGeom>
              <a:avLst/>
              <a:gdLst/>
              <a:ahLst/>
              <a:cxnLst/>
              <a:rect l="l" t="t" r="r" b="b"/>
              <a:pathLst>
                <a:path w="13599" h="13326" extrusionOk="0">
                  <a:moveTo>
                    <a:pt x="7795" y="1"/>
                  </a:moveTo>
                  <a:cubicBezTo>
                    <a:pt x="7067" y="1"/>
                    <a:pt x="6410" y="515"/>
                    <a:pt x="6263" y="1260"/>
                  </a:cubicBezTo>
                  <a:lnTo>
                    <a:pt x="5569" y="4839"/>
                  </a:lnTo>
                  <a:lnTo>
                    <a:pt x="1989" y="4145"/>
                  </a:lnTo>
                  <a:cubicBezTo>
                    <a:pt x="1889" y="4125"/>
                    <a:pt x="1789" y="4116"/>
                    <a:pt x="1690" y="4116"/>
                  </a:cubicBezTo>
                  <a:cubicBezTo>
                    <a:pt x="964" y="4116"/>
                    <a:pt x="310" y="4633"/>
                    <a:pt x="168" y="5377"/>
                  </a:cubicBezTo>
                  <a:cubicBezTo>
                    <a:pt x="0" y="6220"/>
                    <a:pt x="555" y="7037"/>
                    <a:pt x="1399" y="7198"/>
                  </a:cubicBezTo>
                  <a:lnTo>
                    <a:pt x="4973" y="7892"/>
                  </a:lnTo>
                  <a:lnTo>
                    <a:pt x="4279" y="11472"/>
                  </a:lnTo>
                  <a:cubicBezTo>
                    <a:pt x="4118" y="12315"/>
                    <a:pt x="4666" y="13132"/>
                    <a:pt x="5510" y="13293"/>
                  </a:cubicBezTo>
                  <a:cubicBezTo>
                    <a:pt x="5611" y="13315"/>
                    <a:pt x="5708" y="13325"/>
                    <a:pt x="5811" y="13325"/>
                  </a:cubicBezTo>
                  <a:cubicBezTo>
                    <a:pt x="6541" y="13325"/>
                    <a:pt x="7192" y="12809"/>
                    <a:pt x="7337" y="12062"/>
                  </a:cubicBezTo>
                  <a:lnTo>
                    <a:pt x="8030" y="8488"/>
                  </a:lnTo>
                  <a:lnTo>
                    <a:pt x="11609" y="9182"/>
                  </a:lnTo>
                  <a:cubicBezTo>
                    <a:pt x="11706" y="9203"/>
                    <a:pt x="11809" y="9214"/>
                    <a:pt x="11906" y="9214"/>
                  </a:cubicBezTo>
                  <a:cubicBezTo>
                    <a:pt x="12636" y="9214"/>
                    <a:pt x="13286" y="8692"/>
                    <a:pt x="13432" y="7950"/>
                  </a:cubicBezTo>
                  <a:cubicBezTo>
                    <a:pt x="13598" y="7107"/>
                    <a:pt x="13045" y="6290"/>
                    <a:pt x="12201" y="6124"/>
                  </a:cubicBezTo>
                  <a:lnTo>
                    <a:pt x="8627" y="5430"/>
                  </a:lnTo>
                  <a:lnTo>
                    <a:pt x="9320" y="1856"/>
                  </a:lnTo>
                  <a:cubicBezTo>
                    <a:pt x="9481" y="1012"/>
                    <a:pt x="8933" y="195"/>
                    <a:pt x="8089" y="29"/>
                  </a:cubicBezTo>
                  <a:cubicBezTo>
                    <a:pt x="7991" y="10"/>
                    <a:pt x="7892" y="1"/>
                    <a:pt x="77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6707525" y="2150825"/>
              <a:ext cx="340475" cy="334575"/>
            </a:xfrm>
            <a:custGeom>
              <a:avLst/>
              <a:gdLst/>
              <a:ahLst/>
              <a:cxnLst/>
              <a:rect l="l" t="t" r="r" b="b"/>
              <a:pathLst>
                <a:path w="13619" h="13383" extrusionOk="0">
                  <a:moveTo>
                    <a:pt x="5986" y="1"/>
                  </a:moveTo>
                  <a:cubicBezTo>
                    <a:pt x="5903" y="1"/>
                    <a:pt x="5819" y="8"/>
                    <a:pt x="5735" y="22"/>
                  </a:cubicBezTo>
                  <a:cubicBezTo>
                    <a:pt x="4885" y="156"/>
                    <a:pt x="4304" y="957"/>
                    <a:pt x="4445" y="1806"/>
                  </a:cubicBezTo>
                  <a:lnTo>
                    <a:pt x="5025" y="5402"/>
                  </a:lnTo>
                  <a:lnTo>
                    <a:pt x="1429" y="5982"/>
                  </a:lnTo>
                  <a:cubicBezTo>
                    <a:pt x="581" y="6121"/>
                    <a:pt x="0" y="6922"/>
                    <a:pt x="139" y="7766"/>
                  </a:cubicBezTo>
                  <a:cubicBezTo>
                    <a:pt x="263" y="8535"/>
                    <a:pt x="925" y="9078"/>
                    <a:pt x="1677" y="9078"/>
                  </a:cubicBezTo>
                  <a:cubicBezTo>
                    <a:pt x="1757" y="9078"/>
                    <a:pt x="1838" y="9073"/>
                    <a:pt x="1925" y="9056"/>
                  </a:cubicBezTo>
                  <a:lnTo>
                    <a:pt x="5520" y="8475"/>
                  </a:lnTo>
                  <a:lnTo>
                    <a:pt x="6100" y="12072"/>
                  </a:lnTo>
                  <a:cubicBezTo>
                    <a:pt x="6224" y="12839"/>
                    <a:pt x="6884" y="13382"/>
                    <a:pt x="7637" y="13382"/>
                  </a:cubicBezTo>
                  <a:cubicBezTo>
                    <a:pt x="7717" y="13382"/>
                    <a:pt x="7804" y="13377"/>
                    <a:pt x="7884" y="13361"/>
                  </a:cubicBezTo>
                  <a:cubicBezTo>
                    <a:pt x="8734" y="13226"/>
                    <a:pt x="9314" y="12426"/>
                    <a:pt x="9174" y="11576"/>
                  </a:cubicBezTo>
                  <a:lnTo>
                    <a:pt x="8593" y="7981"/>
                  </a:lnTo>
                  <a:lnTo>
                    <a:pt x="12189" y="7401"/>
                  </a:lnTo>
                  <a:cubicBezTo>
                    <a:pt x="13038" y="7260"/>
                    <a:pt x="13619" y="6466"/>
                    <a:pt x="13479" y="5616"/>
                  </a:cubicBezTo>
                  <a:cubicBezTo>
                    <a:pt x="13359" y="4852"/>
                    <a:pt x="12698" y="4305"/>
                    <a:pt x="11948" y="4305"/>
                  </a:cubicBezTo>
                  <a:cubicBezTo>
                    <a:pt x="11865" y="4305"/>
                    <a:pt x="11780" y="4312"/>
                    <a:pt x="11695" y="4326"/>
                  </a:cubicBezTo>
                  <a:lnTo>
                    <a:pt x="8099" y="4906"/>
                  </a:lnTo>
                  <a:lnTo>
                    <a:pt x="7519" y="1311"/>
                  </a:lnTo>
                  <a:cubicBezTo>
                    <a:pt x="7393" y="548"/>
                    <a:pt x="6732" y="1"/>
                    <a:pt x="5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570800" y="3141750"/>
              <a:ext cx="340500" cy="334550"/>
            </a:xfrm>
            <a:custGeom>
              <a:avLst/>
              <a:gdLst/>
              <a:ahLst/>
              <a:cxnLst/>
              <a:rect l="l" t="t" r="r" b="b"/>
              <a:pathLst>
                <a:path w="13620" h="13382" extrusionOk="0">
                  <a:moveTo>
                    <a:pt x="5986" y="0"/>
                  </a:moveTo>
                  <a:cubicBezTo>
                    <a:pt x="5904" y="0"/>
                    <a:pt x="5820" y="7"/>
                    <a:pt x="5735" y="21"/>
                  </a:cubicBezTo>
                  <a:cubicBezTo>
                    <a:pt x="4880" y="155"/>
                    <a:pt x="4305" y="956"/>
                    <a:pt x="4446" y="1805"/>
                  </a:cubicBezTo>
                  <a:lnTo>
                    <a:pt x="5026" y="5401"/>
                  </a:lnTo>
                  <a:lnTo>
                    <a:pt x="1430" y="5981"/>
                  </a:lnTo>
                  <a:cubicBezTo>
                    <a:pt x="576" y="6116"/>
                    <a:pt x="1" y="6917"/>
                    <a:pt x="140" y="7765"/>
                  </a:cubicBezTo>
                  <a:cubicBezTo>
                    <a:pt x="264" y="8529"/>
                    <a:pt x="924" y="9077"/>
                    <a:pt x="1672" y="9077"/>
                  </a:cubicBezTo>
                  <a:cubicBezTo>
                    <a:pt x="1757" y="9077"/>
                    <a:pt x="1839" y="9072"/>
                    <a:pt x="1924" y="9055"/>
                  </a:cubicBezTo>
                  <a:lnTo>
                    <a:pt x="5520" y="8475"/>
                  </a:lnTo>
                  <a:lnTo>
                    <a:pt x="6100" y="12071"/>
                  </a:lnTo>
                  <a:cubicBezTo>
                    <a:pt x="6224" y="12833"/>
                    <a:pt x="6885" y="13381"/>
                    <a:pt x="7638" y="13381"/>
                  </a:cubicBezTo>
                  <a:cubicBezTo>
                    <a:pt x="7718" y="13381"/>
                    <a:pt x="7804" y="13376"/>
                    <a:pt x="7884" y="13361"/>
                  </a:cubicBezTo>
                  <a:cubicBezTo>
                    <a:pt x="8734" y="13227"/>
                    <a:pt x="9315" y="12426"/>
                    <a:pt x="9174" y="11576"/>
                  </a:cubicBezTo>
                  <a:lnTo>
                    <a:pt x="8594" y="7981"/>
                  </a:lnTo>
                  <a:lnTo>
                    <a:pt x="12190" y="7400"/>
                  </a:lnTo>
                  <a:cubicBezTo>
                    <a:pt x="13039" y="7261"/>
                    <a:pt x="13619" y="6460"/>
                    <a:pt x="13480" y="5610"/>
                  </a:cubicBezTo>
                  <a:cubicBezTo>
                    <a:pt x="13359" y="4851"/>
                    <a:pt x="12699" y="4306"/>
                    <a:pt x="11949" y="4306"/>
                  </a:cubicBezTo>
                  <a:cubicBezTo>
                    <a:pt x="11865" y="4306"/>
                    <a:pt x="11780" y="4312"/>
                    <a:pt x="11695" y="4327"/>
                  </a:cubicBezTo>
                  <a:lnTo>
                    <a:pt x="8100" y="4907"/>
                  </a:lnTo>
                  <a:lnTo>
                    <a:pt x="7519" y="1306"/>
                  </a:lnTo>
                  <a:cubicBezTo>
                    <a:pt x="7394" y="546"/>
                    <a:pt x="6733" y="0"/>
                    <a:pt x="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6224750" y="914900"/>
              <a:ext cx="303275" cy="292575"/>
            </a:xfrm>
            <a:custGeom>
              <a:avLst/>
              <a:gdLst/>
              <a:ahLst/>
              <a:cxnLst/>
              <a:rect l="l" t="t" r="r" b="b"/>
              <a:pathLst>
                <a:path w="12131" h="11703" extrusionOk="0">
                  <a:moveTo>
                    <a:pt x="3136" y="0"/>
                  </a:moveTo>
                  <a:cubicBezTo>
                    <a:pt x="2833" y="0"/>
                    <a:pt x="2527" y="88"/>
                    <a:pt x="2258" y="272"/>
                  </a:cubicBezTo>
                  <a:cubicBezTo>
                    <a:pt x="1548" y="756"/>
                    <a:pt x="1360" y="1723"/>
                    <a:pt x="1849" y="2433"/>
                  </a:cubicBezTo>
                  <a:lnTo>
                    <a:pt x="3902" y="5442"/>
                  </a:lnTo>
                  <a:lnTo>
                    <a:pt x="893" y="7495"/>
                  </a:lnTo>
                  <a:cubicBezTo>
                    <a:pt x="184" y="7984"/>
                    <a:pt x="0" y="8952"/>
                    <a:pt x="484" y="9661"/>
                  </a:cubicBezTo>
                  <a:cubicBezTo>
                    <a:pt x="785" y="10101"/>
                    <a:pt x="1275" y="10338"/>
                    <a:pt x="1774" y="10338"/>
                  </a:cubicBezTo>
                  <a:cubicBezTo>
                    <a:pt x="2075" y="10338"/>
                    <a:pt x="2382" y="10252"/>
                    <a:pt x="2650" y="10069"/>
                  </a:cubicBezTo>
                  <a:lnTo>
                    <a:pt x="5660" y="8016"/>
                  </a:lnTo>
                  <a:lnTo>
                    <a:pt x="7713" y="11021"/>
                  </a:lnTo>
                  <a:cubicBezTo>
                    <a:pt x="8014" y="11467"/>
                    <a:pt x="8503" y="11703"/>
                    <a:pt x="8997" y="11703"/>
                  </a:cubicBezTo>
                  <a:cubicBezTo>
                    <a:pt x="9304" y="11703"/>
                    <a:pt x="9610" y="11611"/>
                    <a:pt x="9873" y="11435"/>
                  </a:cubicBezTo>
                  <a:cubicBezTo>
                    <a:pt x="10588" y="10946"/>
                    <a:pt x="10771" y="9978"/>
                    <a:pt x="10287" y="9269"/>
                  </a:cubicBezTo>
                  <a:lnTo>
                    <a:pt x="8229" y="6258"/>
                  </a:lnTo>
                  <a:lnTo>
                    <a:pt x="11239" y="4206"/>
                  </a:lnTo>
                  <a:cubicBezTo>
                    <a:pt x="11949" y="3722"/>
                    <a:pt x="12130" y="2755"/>
                    <a:pt x="11647" y="2039"/>
                  </a:cubicBezTo>
                  <a:cubicBezTo>
                    <a:pt x="11346" y="1598"/>
                    <a:pt x="10857" y="1363"/>
                    <a:pt x="10359" y="1363"/>
                  </a:cubicBezTo>
                  <a:cubicBezTo>
                    <a:pt x="10056" y="1363"/>
                    <a:pt x="9750" y="1450"/>
                    <a:pt x="9481" y="1632"/>
                  </a:cubicBezTo>
                  <a:lnTo>
                    <a:pt x="6477" y="3690"/>
                  </a:lnTo>
                  <a:lnTo>
                    <a:pt x="4418" y="680"/>
                  </a:lnTo>
                  <a:cubicBezTo>
                    <a:pt x="4118" y="236"/>
                    <a:pt x="3632" y="0"/>
                    <a:pt x="3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1090775" y="4419650"/>
              <a:ext cx="303275" cy="292675"/>
            </a:xfrm>
            <a:custGeom>
              <a:avLst/>
              <a:gdLst/>
              <a:ahLst/>
              <a:cxnLst/>
              <a:rect l="l" t="t" r="r" b="b"/>
              <a:pathLst>
                <a:path w="12131" h="11707" extrusionOk="0">
                  <a:moveTo>
                    <a:pt x="3130" y="1"/>
                  </a:moveTo>
                  <a:cubicBezTo>
                    <a:pt x="2827" y="1"/>
                    <a:pt x="2521" y="88"/>
                    <a:pt x="2253" y="269"/>
                  </a:cubicBezTo>
                  <a:cubicBezTo>
                    <a:pt x="1544" y="758"/>
                    <a:pt x="1360" y="1725"/>
                    <a:pt x="1844" y="2435"/>
                  </a:cubicBezTo>
                  <a:lnTo>
                    <a:pt x="3903" y="5444"/>
                  </a:lnTo>
                  <a:lnTo>
                    <a:pt x="892" y="7497"/>
                  </a:lnTo>
                  <a:cubicBezTo>
                    <a:pt x="183" y="7981"/>
                    <a:pt x="1" y="8948"/>
                    <a:pt x="485" y="9658"/>
                  </a:cubicBezTo>
                  <a:cubicBezTo>
                    <a:pt x="785" y="10104"/>
                    <a:pt x="1274" y="10340"/>
                    <a:pt x="1769" y="10340"/>
                  </a:cubicBezTo>
                  <a:cubicBezTo>
                    <a:pt x="2075" y="10340"/>
                    <a:pt x="2382" y="10249"/>
                    <a:pt x="2645" y="10072"/>
                  </a:cubicBezTo>
                  <a:lnTo>
                    <a:pt x="5654" y="8013"/>
                  </a:lnTo>
                  <a:lnTo>
                    <a:pt x="7708" y="11022"/>
                  </a:lnTo>
                  <a:cubicBezTo>
                    <a:pt x="8014" y="11469"/>
                    <a:pt x="8497" y="11706"/>
                    <a:pt x="8998" y="11706"/>
                  </a:cubicBezTo>
                  <a:cubicBezTo>
                    <a:pt x="9298" y="11706"/>
                    <a:pt x="9605" y="11615"/>
                    <a:pt x="9874" y="11431"/>
                  </a:cubicBezTo>
                  <a:cubicBezTo>
                    <a:pt x="10583" y="10948"/>
                    <a:pt x="10766" y="9980"/>
                    <a:pt x="10282" y="9271"/>
                  </a:cubicBezTo>
                  <a:lnTo>
                    <a:pt x="8229" y="6262"/>
                  </a:lnTo>
                  <a:lnTo>
                    <a:pt x="11238" y="4208"/>
                  </a:lnTo>
                  <a:cubicBezTo>
                    <a:pt x="11948" y="3719"/>
                    <a:pt x="12131" y="2752"/>
                    <a:pt x="11647" y="2042"/>
                  </a:cubicBezTo>
                  <a:cubicBezTo>
                    <a:pt x="11343" y="1601"/>
                    <a:pt x="10853" y="1363"/>
                    <a:pt x="10356" y="1363"/>
                  </a:cubicBezTo>
                  <a:cubicBezTo>
                    <a:pt x="10054" y="1363"/>
                    <a:pt x="9749" y="1451"/>
                    <a:pt x="9481" y="1634"/>
                  </a:cubicBezTo>
                  <a:lnTo>
                    <a:pt x="6471" y="3687"/>
                  </a:lnTo>
                  <a:lnTo>
                    <a:pt x="4419" y="678"/>
                  </a:lnTo>
                  <a:cubicBezTo>
                    <a:pt x="4118" y="236"/>
                    <a:pt x="3628" y="1"/>
                    <a:pt x="3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32"/>
          <p:cNvSpPr txBox="1">
            <a:spLocks noGrp="1"/>
          </p:cNvSpPr>
          <p:nvPr>
            <p:ph type="title"/>
          </p:nvPr>
        </p:nvSpPr>
        <p:spPr>
          <a:xfrm>
            <a:off x="2940400" y="1846850"/>
            <a:ext cx="3363300" cy="1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solidFill>
          <a:schemeClr val="dk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3"/>
          <p:cNvGrpSpPr/>
          <p:nvPr/>
        </p:nvGrpSpPr>
        <p:grpSpPr>
          <a:xfrm>
            <a:off x="-7400" y="-606"/>
            <a:ext cx="9162070" cy="5153279"/>
            <a:chOff x="237825" y="848600"/>
            <a:chExt cx="7142800" cy="4017525"/>
          </a:xfrm>
        </p:grpSpPr>
        <p:sp>
          <p:nvSpPr>
            <p:cNvPr id="453" name="Google Shape;453;p33"/>
            <p:cNvSpPr/>
            <p:nvPr/>
          </p:nvSpPr>
          <p:spPr>
            <a:xfrm>
              <a:off x="238125" y="848600"/>
              <a:ext cx="2462475" cy="4017525"/>
            </a:xfrm>
            <a:custGeom>
              <a:avLst/>
              <a:gdLst/>
              <a:ahLst/>
              <a:cxnLst/>
              <a:rect l="l" t="t" r="r" b="b"/>
              <a:pathLst>
                <a:path w="98499" h="160701" extrusionOk="0">
                  <a:moveTo>
                    <a:pt x="59867" y="2671"/>
                  </a:moveTo>
                  <a:lnTo>
                    <a:pt x="59867" y="2671"/>
                  </a:lnTo>
                  <a:cubicBezTo>
                    <a:pt x="59220" y="3763"/>
                    <a:pt x="58704" y="4960"/>
                    <a:pt x="58333" y="6218"/>
                  </a:cubicBezTo>
                  <a:cubicBezTo>
                    <a:pt x="57640" y="6126"/>
                    <a:pt x="56936" y="6078"/>
                    <a:pt x="56227" y="6078"/>
                  </a:cubicBezTo>
                  <a:cubicBezTo>
                    <a:pt x="55241" y="6078"/>
                    <a:pt x="54246" y="6170"/>
                    <a:pt x="53260" y="6362"/>
                  </a:cubicBezTo>
                  <a:cubicBezTo>
                    <a:pt x="52019" y="6602"/>
                    <a:pt x="50840" y="7009"/>
                    <a:pt x="49713" y="7506"/>
                  </a:cubicBezTo>
                  <a:cubicBezTo>
                    <a:pt x="48827" y="6475"/>
                    <a:pt x="48029" y="5386"/>
                    <a:pt x="47275" y="4295"/>
                  </a:cubicBezTo>
                  <a:lnTo>
                    <a:pt x="59867" y="2671"/>
                  </a:lnTo>
                  <a:close/>
                  <a:moveTo>
                    <a:pt x="23566" y="2893"/>
                  </a:moveTo>
                  <a:lnTo>
                    <a:pt x="29143" y="6566"/>
                  </a:lnTo>
                  <a:lnTo>
                    <a:pt x="15754" y="11148"/>
                  </a:lnTo>
                  <a:cubicBezTo>
                    <a:pt x="14700" y="9614"/>
                    <a:pt x="13741" y="8063"/>
                    <a:pt x="12873" y="6530"/>
                  </a:cubicBezTo>
                  <a:lnTo>
                    <a:pt x="23566" y="2893"/>
                  </a:lnTo>
                  <a:close/>
                  <a:moveTo>
                    <a:pt x="76268" y="11573"/>
                  </a:moveTo>
                  <a:cubicBezTo>
                    <a:pt x="76951" y="11573"/>
                    <a:pt x="77556" y="11903"/>
                    <a:pt x="77963" y="12400"/>
                  </a:cubicBezTo>
                  <a:cubicBezTo>
                    <a:pt x="76909" y="13401"/>
                    <a:pt x="75897" y="14413"/>
                    <a:pt x="74897" y="15467"/>
                  </a:cubicBezTo>
                  <a:cubicBezTo>
                    <a:pt x="74399" y="15060"/>
                    <a:pt x="74087" y="14449"/>
                    <a:pt x="74087" y="13766"/>
                  </a:cubicBezTo>
                  <a:cubicBezTo>
                    <a:pt x="74087" y="12568"/>
                    <a:pt x="75065" y="11573"/>
                    <a:pt x="76268" y="11573"/>
                  </a:cubicBezTo>
                  <a:close/>
                  <a:moveTo>
                    <a:pt x="31468" y="8099"/>
                  </a:moveTo>
                  <a:lnTo>
                    <a:pt x="37044" y="11795"/>
                  </a:lnTo>
                  <a:lnTo>
                    <a:pt x="20685" y="17390"/>
                  </a:lnTo>
                  <a:cubicBezTo>
                    <a:pt x="19391" y="15983"/>
                    <a:pt x="18175" y="14509"/>
                    <a:pt x="17084" y="13028"/>
                  </a:cubicBezTo>
                  <a:lnTo>
                    <a:pt x="31468" y="8099"/>
                  </a:lnTo>
                  <a:close/>
                  <a:moveTo>
                    <a:pt x="76268" y="7913"/>
                  </a:moveTo>
                  <a:cubicBezTo>
                    <a:pt x="78018" y="7913"/>
                    <a:pt x="79586" y="8692"/>
                    <a:pt x="80659" y="9926"/>
                  </a:cubicBezTo>
                  <a:cubicBezTo>
                    <a:pt x="80312" y="10244"/>
                    <a:pt x="79940" y="10573"/>
                    <a:pt x="79569" y="10908"/>
                  </a:cubicBezTo>
                  <a:cubicBezTo>
                    <a:pt x="78778" y="9962"/>
                    <a:pt x="77598" y="9375"/>
                    <a:pt x="76268" y="9375"/>
                  </a:cubicBezTo>
                  <a:cubicBezTo>
                    <a:pt x="73848" y="9375"/>
                    <a:pt x="71872" y="11352"/>
                    <a:pt x="71872" y="13766"/>
                  </a:cubicBezTo>
                  <a:cubicBezTo>
                    <a:pt x="71872" y="15077"/>
                    <a:pt x="72464" y="16282"/>
                    <a:pt x="73404" y="17072"/>
                  </a:cubicBezTo>
                  <a:cubicBezTo>
                    <a:pt x="73069" y="17443"/>
                    <a:pt x="72740" y="17809"/>
                    <a:pt x="72422" y="18162"/>
                  </a:cubicBezTo>
                  <a:cubicBezTo>
                    <a:pt x="71189" y="17090"/>
                    <a:pt x="70410" y="15521"/>
                    <a:pt x="70410" y="13766"/>
                  </a:cubicBezTo>
                  <a:cubicBezTo>
                    <a:pt x="70410" y="10537"/>
                    <a:pt x="73033" y="7913"/>
                    <a:pt x="76268" y="7913"/>
                  </a:cubicBezTo>
                  <a:close/>
                  <a:moveTo>
                    <a:pt x="39356" y="13323"/>
                  </a:moveTo>
                  <a:lnTo>
                    <a:pt x="41991" y="15060"/>
                  </a:lnTo>
                  <a:cubicBezTo>
                    <a:pt x="41477" y="16132"/>
                    <a:pt x="41070" y="17258"/>
                    <a:pt x="40812" y="18420"/>
                  </a:cubicBezTo>
                  <a:lnTo>
                    <a:pt x="39074" y="19013"/>
                  </a:lnTo>
                  <a:cubicBezTo>
                    <a:pt x="35145" y="17941"/>
                    <a:pt x="31209" y="17479"/>
                    <a:pt x="27459" y="17390"/>
                  </a:cubicBezTo>
                  <a:lnTo>
                    <a:pt x="39356" y="13323"/>
                  </a:lnTo>
                  <a:close/>
                  <a:moveTo>
                    <a:pt x="76268" y="4241"/>
                  </a:moveTo>
                  <a:cubicBezTo>
                    <a:pt x="79143" y="4241"/>
                    <a:pt x="81714" y="5535"/>
                    <a:pt x="83468" y="7548"/>
                  </a:cubicBezTo>
                  <a:cubicBezTo>
                    <a:pt x="83080" y="7860"/>
                    <a:pt x="82707" y="8170"/>
                    <a:pt x="82342" y="8488"/>
                  </a:cubicBezTo>
                  <a:cubicBezTo>
                    <a:pt x="80863" y="6787"/>
                    <a:pt x="78682" y="5715"/>
                    <a:pt x="76268" y="5715"/>
                  </a:cubicBezTo>
                  <a:cubicBezTo>
                    <a:pt x="71836" y="5715"/>
                    <a:pt x="68217" y="9315"/>
                    <a:pt x="68217" y="13766"/>
                  </a:cubicBezTo>
                  <a:cubicBezTo>
                    <a:pt x="68217" y="16185"/>
                    <a:pt x="69284" y="18348"/>
                    <a:pt x="70985" y="19821"/>
                  </a:cubicBezTo>
                  <a:cubicBezTo>
                    <a:pt x="70673" y="20211"/>
                    <a:pt x="70356" y="20583"/>
                    <a:pt x="70044" y="20948"/>
                  </a:cubicBezTo>
                  <a:cubicBezTo>
                    <a:pt x="68032" y="19217"/>
                    <a:pt x="66755" y="16630"/>
                    <a:pt x="66755" y="13766"/>
                  </a:cubicBezTo>
                  <a:cubicBezTo>
                    <a:pt x="66755" y="8524"/>
                    <a:pt x="71021" y="4241"/>
                    <a:pt x="76268" y="4241"/>
                  </a:cubicBezTo>
                  <a:close/>
                  <a:moveTo>
                    <a:pt x="13077" y="21062"/>
                  </a:moveTo>
                  <a:lnTo>
                    <a:pt x="14149" y="25087"/>
                  </a:lnTo>
                  <a:lnTo>
                    <a:pt x="14149" y="25087"/>
                  </a:lnTo>
                  <a:lnTo>
                    <a:pt x="7835" y="22428"/>
                  </a:lnTo>
                  <a:cubicBezTo>
                    <a:pt x="7818" y="22409"/>
                    <a:pt x="7818" y="22409"/>
                    <a:pt x="7818" y="22392"/>
                  </a:cubicBezTo>
                  <a:cubicBezTo>
                    <a:pt x="9165" y="22002"/>
                    <a:pt x="10956" y="21505"/>
                    <a:pt x="13077" y="21062"/>
                  </a:cubicBezTo>
                  <a:close/>
                  <a:moveTo>
                    <a:pt x="19815" y="19972"/>
                  </a:moveTo>
                  <a:lnTo>
                    <a:pt x="22051" y="28411"/>
                  </a:lnTo>
                  <a:lnTo>
                    <a:pt x="16713" y="26160"/>
                  </a:lnTo>
                  <a:lnTo>
                    <a:pt x="15258" y="20636"/>
                  </a:lnTo>
                  <a:cubicBezTo>
                    <a:pt x="16677" y="20379"/>
                    <a:pt x="18211" y="20158"/>
                    <a:pt x="19815" y="19972"/>
                  </a:cubicBezTo>
                  <a:close/>
                  <a:moveTo>
                    <a:pt x="56320" y="8267"/>
                  </a:moveTo>
                  <a:cubicBezTo>
                    <a:pt x="56842" y="8267"/>
                    <a:pt x="57374" y="8303"/>
                    <a:pt x="57890" y="8375"/>
                  </a:cubicBezTo>
                  <a:cubicBezTo>
                    <a:pt x="57800" y="9022"/>
                    <a:pt x="57747" y="9686"/>
                    <a:pt x="57747" y="10369"/>
                  </a:cubicBezTo>
                  <a:cubicBezTo>
                    <a:pt x="57747" y="11184"/>
                    <a:pt x="57819" y="11975"/>
                    <a:pt x="57949" y="12771"/>
                  </a:cubicBezTo>
                  <a:cubicBezTo>
                    <a:pt x="54811" y="13437"/>
                    <a:pt x="52091" y="15245"/>
                    <a:pt x="50301" y="17924"/>
                  </a:cubicBezTo>
                  <a:cubicBezTo>
                    <a:pt x="48455" y="20636"/>
                    <a:pt x="47791" y="23926"/>
                    <a:pt x="48419" y="27136"/>
                  </a:cubicBezTo>
                  <a:cubicBezTo>
                    <a:pt x="48455" y="27286"/>
                    <a:pt x="48491" y="27429"/>
                    <a:pt x="48533" y="27579"/>
                  </a:cubicBezTo>
                  <a:cubicBezTo>
                    <a:pt x="47551" y="27764"/>
                    <a:pt x="46592" y="28059"/>
                    <a:pt x="45652" y="28447"/>
                  </a:cubicBezTo>
                  <a:cubicBezTo>
                    <a:pt x="45281" y="28598"/>
                    <a:pt x="44910" y="28784"/>
                    <a:pt x="44543" y="28963"/>
                  </a:cubicBezTo>
                  <a:cubicBezTo>
                    <a:pt x="43747" y="27634"/>
                    <a:pt x="43160" y="26160"/>
                    <a:pt x="42842" y="24573"/>
                  </a:cubicBezTo>
                  <a:cubicBezTo>
                    <a:pt x="41405" y="17169"/>
                    <a:pt x="46257" y="9962"/>
                    <a:pt x="53685" y="8524"/>
                  </a:cubicBezTo>
                  <a:cubicBezTo>
                    <a:pt x="54548" y="8356"/>
                    <a:pt x="55433" y="8267"/>
                    <a:pt x="56320" y="8267"/>
                  </a:cubicBezTo>
                  <a:close/>
                  <a:moveTo>
                    <a:pt x="6931" y="24441"/>
                  </a:moveTo>
                  <a:lnTo>
                    <a:pt x="13298" y="27117"/>
                  </a:lnTo>
                  <a:lnTo>
                    <a:pt x="9680" y="29166"/>
                  </a:lnTo>
                  <a:cubicBezTo>
                    <a:pt x="8518" y="27322"/>
                    <a:pt x="7595" y="25680"/>
                    <a:pt x="6931" y="24441"/>
                  </a:cubicBezTo>
                  <a:close/>
                  <a:moveTo>
                    <a:pt x="26024" y="19619"/>
                  </a:moveTo>
                  <a:cubicBezTo>
                    <a:pt x="26263" y="19619"/>
                    <a:pt x="26501" y="19621"/>
                    <a:pt x="26741" y="19624"/>
                  </a:cubicBezTo>
                  <a:lnTo>
                    <a:pt x="29958" y="31718"/>
                  </a:lnTo>
                  <a:lnTo>
                    <a:pt x="24620" y="29484"/>
                  </a:lnTo>
                  <a:lnTo>
                    <a:pt x="22032" y="19768"/>
                  </a:lnTo>
                  <a:cubicBezTo>
                    <a:pt x="23322" y="19676"/>
                    <a:pt x="24663" y="19619"/>
                    <a:pt x="26024" y="19619"/>
                  </a:cubicBezTo>
                  <a:close/>
                  <a:moveTo>
                    <a:pt x="58447" y="14916"/>
                  </a:moveTo>
                  <a:cubicBezTo>
                    <a:pt x="59831" y="19271"/>
                    <a:pt x="63119" y="22763"/>
                    <a:pt x="67349" y="24422"/>
                  </a:cubicBezTo>
                  <a:cubicBezTo>
                    <a:pt x="65557" y="26843"/>
                    <a:pt x="63874" y="29334"/>
                    <a:pt x="62323" y="31922"/>
                  </a:cubicBezTo>
                  <a:cubicBezTo>
                    <a:pt x="60904" y="30443"/>
                    <a:pt x="59184" y="29262"/>
                    <a:pt x="57225" y="28447"/>
                  </a:cubicBezTo>
                  <a:cubicBezTo>
                    <a:pt x="55384" y="27681"/>
                    <a:pt x="53441" y="27302"/>
                    <a:pt x="51498" y="27302"/>
                  </a:cubicBezTo>
                  <a:cubicBezTo>
                    <a:pt x="51240" y="27302"/>
                    <a:pt x="50983" y="27308"/>
                    <a:pt x="50725" y="27322"/>
                  </a:cubicBezTo>
                  <a:cubicBezTo>
                    <a:pt x="50672" y="27117"/>
                    <a:pt x="50617" y="26932"/>
                    <a:pt x="50581" y="26729"/>
                  </a:cubicBezTo>
                  <a:cubicBezTo>
                    <a:pt x="50061" y="24070"/>
                    <a:pt x="50617" y="21391"/>
                    <a:pt x="52134" y="19138"/>
                  </a:cubicBezTo>
                  <a:cubicBezTo>
                    <a:pt x="53608" y="16946"/>
                    <a:pt x="55842" y="15449"/>
                    <a:pt x="58447" y="14916"/>
                  </a:cubicBezTo>
                  <a:close/>
                  <a:moveTo>
                    <a:pt x="36307" y="20619"/>
                  </a:moveTo>
                  <a:lnTo>
                    <a:pt x="36307" y="20619"/>
                  </a:lnTo>
                  <a:cubicBezTo>
                    <a:pt x="37673" y="20912"/>
                    <a:pt x="39038" y="21266"/>
                    <a:pt x="40404" y="21709"/>
                  </a:cubicBezTo>
                  <a:cubicBezTo>
                    <a:pt x="40387" y="22799"/>
                    <a:pt x="40482" y="23907"/>
                    <a:pt x="40705" y="24997"/>
                  </a:cubicBezTo>
                  <a:cubicBezTo>
                    <a:pt x="41051" y="26860"/>
                    <a:pt x="41734" y="28580"/>
                    <a:pt x="42657" y="30108"/>
                  </a:cubicBezTo>
                  <a:cubicBezTo>
                    <a:pt x="41495" y="30940"/>
                    <a:pt x="40459" y="31922"/>
                    <a:pt x="39596" y="33025"/>
                  </a:cubicBezTo>
                  <a:lnTo>
                    <a:pt x="36307" y="20619"/>
                  </a:lnTo>
                  <a:close/>
                  <a:moveTo>
                    <a:pt x="15869" y="28190"/>
                  </a:moveTo>
                  <a:lnTo>
                    <a:pt x="21200" y="30424"/>
                  </a:lnTo>
                  <a:lnTo>
                    <a:pt x="13610" y="34726"/>
                  </a:lnTo>
                  <a:cubicBezTo>
                    <a:pt x="12615" y="33450"/>
                    <a:pt x="11711" y="32198"/>
                    <a:pt x="10896" y="30993"/>
                  </a:cubicBezTo>
                  <a:lnTo>
                    <a:pt x="15869" y="28190"/>
                  </a:lnTo>
                  <a:close/>
                  <a:moveTo>
                    <a:pt x="29029" y="19678"/>
                  </a:moveTo>
                  <a:lnTo>
                    <a:pt x="29029" y="19678"/>
                  </a:lnTo>
                  <a:cubicBezTo>
                    <a:pt x="30641" y="19768"/>
                    <a:pt x="32281" y="19936"/>
                    <a:pt x="33923" y="20175"/>
                  </a:cubicBezTo>
                  <a:lnTo>
                    <a:pt x="37858" y="35038"/>
                  </a:lnTo>
                  <a:lnTo>
                    <a:pt x="32521" y="32809"/>
                  </a:lnTo>
                  <a:lnTo>
                    <a:pt x="29029" y="19678"/>
                  </a:lnTo>
                  <a:close/>
                  <a:moveTo>
                    <a:pt x="23769" y="31515"/>
                  </a:moveTo>
                  <a:lnTo>
                    <a:pt x="29107" y="33749"/>
                  </a:lnTo>
                  <a:lnTo>
                    <a:pt x="18211" y="39931"/>
                  </a:lnTo>
                  <a:cubicBezTo>
                    <a:pt x="17084" y="38787"/>
                    <a:pt x="16013" y="37625"/>
                    <a:pt x="15035" y="36462"/>
                  </a:cubicBezTo>
                  <a:lnTo>
                    <a:pt x="23769" y="31515"/>
                  </a:lnTo>
                  <a:close/>
                  <a:moveTo>
                    <a:pt x="31670" y="34816"/>
                  </a:moveTo>
                  <a:lnTo>
                    <a:pt x="37008" y="37073"/>
                  </a:lnTo>
                  <a:lnTo>
                    <a:pt x="23638" y="44664"/>
                  </a:lnTo>
                  <a:cubicBezTo>
                    <a:pt x="22308" y="43663"/>
                    <a:pt x="21056" y="42608"/>
                    <a:pt x="19870" y="41518"/>
                  </a:cubicBezTo>
                  <a:lnTo>
                    <a:pt x="31670" y="34816"/>
                  </a:lnTo>
                  <a:close/>
                  <a:moveTo>
                    <a:pt x="55878" y="42076"/>
                  </a:moveTo>
                  <a:cubicBezTo>
                    <a:pt x="56249" y="42076"/>
                    <a:pt x="56584" y="42165"/>
                    <a:pt x="56896" y="42315"/>
                  </a:cubicBezTo>
                  <a:cubicBezTo>
                    <a:pt x="56303" y="43645"/>
                    <a:pt x="55751" y="44975"/>
                    <a:pt x="55236" y="46323"/>
                  </a:cubicBezTo>
                  <a:cubicBezTo>
                    <a:pt x="54625" y="46138"/>
                    <a:pt x="54104" y="45693"/>
                    <a:pt x="53846" y="45082"/>
                  </a:cubicBezTo>
                  <a:cubicBezTo>
                    <a:pt x="53625" y="44532"/>
                    <a:pt x="53625" y="43974"/>
                    <a:pt x="53865" y="43423"/>
                  </a:cubicBezTo>
                  <a:cubicBezTo>
                    <a:pt x="54086" y="42867"/>
                    <a:pt x="54493" y="42464"/>
                    <a:pt x="55051" y="42243"/>
                  </a:cubicBezTo>
                  <a:cubicBezTo>
                    <a:pt x="55308" y="42130"/>
                    <a:pt x="55584" y="42076"/>
                    <a:pt x="55878" y="42076"/>
                  </a:cubicBezTo>
                  <a:close/>
                  <a:moveTo>
                    <a:pt x="31767" y="46395"/>
                  </a:moveTo>
                  <a:cubicBezTo>
                    <a:pt x="31772" y="46401"/>
                    <a:pt x="31784" y="46412"/>
                    <a:pt x="31797" y="46431"/>
                  </a:cubicBezTo>
                  <a:cubicBezTo>
                    <a:pt x="31784" y="46418"/>
                    <a:pt x="31778" y="46407"/>
                    <a:pt x="31767" y="46395"/>
                  </a:cubicBezTo>
                  <a:close/>
                  <a:moveTo>
                    <a:pt x="31803" y="46442"/>
                  </a:moveTo>
                  <a:cubicBezTo>
                    <a:pt x="31810" y="46455"/>
                    <a:pt x="31815" y="46464"/>
                    <a:pt x="31822" y="46473"/>
                  </a:cubicBezTo>
                  <a:lnTo>
                    <a:pt x="31822" y="46473"/>
                  </a:lnTo>
                  <a:cubicBezTo>
                    <a:pt x="31814" y="46462"/>
                    <a:pt x="31807" y="46451"/>
                    <a:pt x="31803" y="46442"/>
                  </a:cubicBezTo>
                  <a:close/>
                  <a:moveTo>
                    <a:pt x="31833" y="46484"/>
                  </a:moveTo>
                  <a:lnTo>
                    <a:pt x="31833" y="46484"/>
                  </a:lnTo>
                  <a:cubicBezTo>
                    <a:pt x="31850" y="46509"/>
                    <a:pt x="31869" y="46539"/>
                    <a:pt x="31892" y="46575"/>
                  </a:cubicBezTo>
                  <a:cubicBezTo>
                    <a:pt x="31869" y="46545"/>
                    <a:pt x="31850" y="46514"/>
                    <a:pt x="31833" y="46484"/>
                  </a:cubicBezTo>
                  <a:close/>
                  <a:moveTo>
                    <a:pt x="32073" y="46844"/>
                  </a:moveTo>
                  <a:cubicBezTo>
                    <a:pt x="32080" y="46854"/>
                    <a:pt x="32086" y="46863"/>
                    <a:pt x="32090" y="46874"/>
                  </a:cubicBezTo>
                  <a:cubicBezTo>
                    <a:pt x="32083" y="46864"/>
                    <a:pt x="32078" y="46854"/>
                    <a:pt x="32073" y="46844"/>
                  </a:cubicBezTo>
                  <a:close/>
                  <a:moveTo>
                    <a:pt x="32143" y="46948"/>
                  </a:moveTo>
                  <a:cubicBezTo>
                    <a:pt x="32163" y="46977"/>
                    <a:pt x="32181" y="47003"/>
                    <a:pt x="32198" y="47029"/>
                  </a:cubicBezTo>
                  <a:cubicBezTo>
                    <a:pt x="32177" y="47000"/>
                    <a:pt x="32160" y="46973"/>
                    <a:pt x="32143" y="46948"/>
                  </a:cubicBezTo>
                  <a:close/>
                  <a:moveTo>
                    <a:pt x="36547" y="39859"/>
                  </a:moveTo>
                  <a:lnTo>
                    <a:pt x="36547" y="39859"/>
                  </a:lnTo>
                  <a:cubicBezTo>
                    <a:pt x="36307" y="41297"/>
                    <a:pt x="36254" y="42776"/>
                    <a:pt x="36433" y="44256"/>
                  </a:cubicBezTo>
                  <a:cubicBezTo>
                    <a:pt x="34791" y="44681"/>
                    <a:pt x="33204" y="45383"/>
                    <a:pt x="31748" y="46359"/>
                  </a:cubicBezTo>
                  <a:cubicBezTo>
                    <a:pt x="30880" y="46915"/>
                    <a:pt x="30083" y="47557"/>
                    <a:pt x="29364" y="48281"/>
                  </a:cubicBezTo>
                  <a:cubicBezTo>
                    <a:pt x="28070" y="47598"/>
                    <a:pt x="26812" y="46857"/>
                    <a:pt x="25615" y="46066"/>
                  </a:cubicBezTo>
                  <a:lnTo>
                    <a:pt x="36547" y="39859"/>
                  </a:lnTo>
                  <a:close/>
                  <a:moveTo>
                    <a:pt x="55878" y="38403"/>
                  </a:moveTo>
                  <a:cubicBezTo>
                    <a:pt x="56782" y="38403"/>
                    <a:pt x="57669" y="38626"/>
                    <a:pt x="58447" y="38991"/>
                  </a:cubicBezTo>
                  <a:cubicBezTo>
                    <a:pt x="58244" y="39434"/>
                    <a:pt x="58021" y="39877"/>
                    <a:pt x="57819" y="40321"/>
                  </a:cubicBezTo>
                  <a:cubicBezTo>
                    <a:pt x="57225" y="40028"/>
                    <a:pt x="56561" y="39859"/>
                    <a:pt x="55878" y="39859"/>
                  </a:cubicBezTo>
                  <a:cubicBezTo>
                    <a:pt x="55308" y="39859"/>
                    <a:pt x="54733" y="39992"/>
                    <a:pt x="54200" y="40213"/>
                  </a:cubicBezTo>
                  <a:cubicBezTo>
                    <a:pt x="53110" y="40656"/>
                    <a:pt x="52278" y="41483"/>
                    <a:pt x="51834" y="42572"/>
                  </a:cubicBezTo>
                  <a:cubicBezTo>
                    <a:pt x="51372" y="43681"/>
                    <a:pt x="51372" y="44825"/>
                    <a:pt x="51816" y="45934"/>
                  </a:cubicBezTo>
                  <a:cubicBezTo>
                    <a:pt x="52314" y="47114"/>
                    <a:pt x="53277" y="47999"/>
                    <a:pt x="54440" y="48389"/>
                  </a:cubicBezTo>
                  <a:cubicBezTo>
                    <a:pt x="54272" y="48851"/>
                    <a:pt x="54128" y="49312"/>
                    <a:pt x="53960" y="49774"/>
                  </a:cubicBezTo>
                  <a:cubicBezTo>
                    <a:pt x="52409" y="49240"/>
                    <a:pt x="51115" y="48079"/>
                    <a:pt x="50468" y="46490"/>
                  </a:cubicBezTo>
                  <a:cubicBezTo>
                    <a:pt x="49881" y="45047"/>
                    <a:pt x="49881" y="43459"/>
                    <a:pt x="50468" y="42022"/>
                  </a:cubicBezTo>
                  <a:cubicBezTo>
                    <a:pt x="51079" y="40560"/>
                    <a:pt x="52206" y="39453"/>
                    <a:pt x="53644" y="38842"/>
                  </a:cubicBezTo>
                  <a:cubicBezTo>
                    <a:pt x="54368" y="38547"/>
                    <a:pt x="55104" y="38403"/>
                    <a:pt x="55878" y="38403"/>
                  </a:cubicBezTo>
                  <a:close/>
                  <a:moveTo>
                    <a:pt x="26633" y="49276"/>
                  </a:moveTo>
                  <a:cubicBezTo>
                    <a:pt x="27034" y="49516"/>
                    <a:pt x="27459" y="49755"/>
                    <a:pt x="27885" y="49976"/>
                  </a:cubicBezTo>
                  <a:cubicBezTo>
                    <a:pt x="27699" y="50216"/>
                    <a:pt x="27520" y="50456"/>
                    <a:pt x="27352" y="50695"/>
                  </a:cubicBezTo>
                  <a:lnTo>
                    <a:pt x="26633" y="49276"/>
                  </a:lnTo>
                  <a:close/>
                  <a:moveTo>
                    <a:pt x="55859" y="34744"/>
                  </a:moveTo>
                  <a:cubicBezTo>
                    <a:pt x="57357" y="34744"/>
                    <a:pt x="58819" y="35096"/>
                    <a:pt x="60125" y="35743"/>
                  </a:cubicBezTo>
                  <a:cubicBezTo>
                    <a:pt x="59884" y="36188"/>
                    <a:pt x="59663" y="36613"/>
                    <a:pt x="59442" y="37032"/>
                  </a:cubicBezTo>
                  <a:cubicBezTo>
                    <a:pt x="58352" y="36498"/>
                    <a:pt x="57136" y="36205"/>
                    <a:pt x="55878" y="36205"/>
                  </a:cubicBezTo>
                  <a:cubicBezTo>
                    <a:pt x="54830" y="36205"/>
                    <a:pt x="53793" y="36409"/>
                    <a:pt x="52798" y="36810"/>
                  </a:cubicBezTo>
                  <a:cubicBezTo>
                    <a:pt x="50821" y="37643"/>
                    <a:pt x="49270" y="39177"/>
                    <a:pt x="48438" y="41171"/>
                  </a:cubicBezTo>
                  <a:cubicBezTo>
                    <a:pt x="47628" y="43166"/>
                    <a:pt x="47605" y="45347"/>
                    <a:pt x="48438" y="47335"/>
                  </a:cubicBezTo>
                  <a:cubicBezTo>
                    <a:pt x="49342" y="49516"/>
                    <a:pt x="51115" y="51139"/>
                    <a:pt x="53260" y="51881"/>
                  </a:cubicBezTo>
                  <a:cubicBezTo>
                    <a:pt x="53110" y="52343"/>
                    <a:pt x="52978" y="52804"/>
                    <a:pt x="52834" y="53266"/>
                  </a:cubicBezTo>
                  <a:cubicBezTo>
                    <a:pt x="52630" y="53194"/>
                    <a:pt x="52427" y="53133"/>
                    <a:pt x="52223" y="53044"/>
                  </a:cubicBezTo>
                  <a:cubicBezTo>
                    <a:pt x="49881" y="52068"/>
                    <a:pt x="48048" y="50235"/>
                    <a:pt x="47089" y="47892"/>
                  </a:cubicBezTo>
                  <a:cubicBezTo>
                    <a:pt x="46113" y="45544"/>
                    <a:pt x="46113" y="42962"/>
                    <a:pt x="47089" y="40614"/>
                  </a:cubicBezTo>
                  <a:cubicBezTo>
                    <a:pt x="48065" y="38254"/>
                    <a:pt x="49898" y="36426"/>
                    <a:pt x="52242" y="35463"/>
                  </a:cubicBezTo>
                  <a:cubicBezTo>
                    <a:pt x="53421" y="34966"/>
                    <a:pt x="54661" y="34744"/>
                    <a:pt x="55859" y="34744"/>
                  </a:cubicBezTo>
                  <a:close/>
                  <a:moveTo>
                    <a:pt x="51432" y="29484"/>
                  </a:moveTo>
                  <a:cubicBezTo>
                    <a:pt x="53110" y="29484"/>
                    <a:pt x="54794" y="29813"/>
                    <a:pt x="56381" y="30479"/>
                  </a:cubicBezTo>
                  <a:cubicBezTo>
                    <a:pt x="58172" y="31215"/>
                    <a:pt x="59723" y="32342"/>
                    <a:pt x="60993" y="33731"/>
                  </a:cubicBezTo>
                  <a:cubicBezTo>
                    <a:pt x="60789" y="33617"/>
                    <a:pt x="60586" y="33528"/>
                    <a:pt x="60365" y="33432"/>
                  </a:cubicBezTo>
                  <a:cubicBezTo>
                    <a:pt x="58927" y="32833"/>
                    <a:pt x="57408" y="32533"/>
                    <a:pt x="55887" y="32533"/>
                  </a:cubicBezTo>
                  <a:cubicBezTo>
                    <a:pt x="54365" y="32533"/>
                    <a:pt x="52841" y="32833"/>
                    <a:pt x="51391" y="33432"/>
                  </a:cubicBezTo>
                  <a:cubicBezTo>
                    <a:pt x="48510" y="34618"/>
                    <a:pt x="46257" y="36871"/>
                    <a:pt x="45059" y="39769"/>
                  </a:cubicBezTo>
                  <a:cubicBezTo>
                    <a:pt x="43860" y="42651"/>
                    <a:pt x="43860" y="45843"/>
                    <a:pt x="45041" y="48743"/>
                  </a:cubicBezTo>
                  <a:cubicBezTo>
                    <a:pt x="46240" y="51624"/>
                    <a:pt x="48491" y="53877"/>
                    <a:pt x="51391" y="55074"/>
                  </a:cubicBezTo>
                  <a:cubicBezTo>
                    <a:pt x="51595" y="55165"/>
                    <a:pt x="51798" y="55224"/>
                    <a:pt x="52019" y="55296"/>
                  </a:cubicBezTo>
                  <a:cubicBezTo>
                    <a:pt x="51824" y="55304"/>
                    <a:pt x="51629" y="55309"/>
                    <a:pt x="51434" y="55309"/>
                  </a:cubicBezTo>
                  <a:cubicBezTo>
                    <a:pt x="46368" y="55309"/>
                    <a:pt x="41547" y="52320"/>
                    <a:pt x="39500" y="47360"/>
                  </a:cubicBezTo>
                  <a:cubicBezTo>
                    <a:pt x="36768" y="40764"/>
                    <a:pt x="39907" y="33192"/>
                    <a:pt x="46497" y="30479"/>
                  </a:cubicBezTo>
                  <a:cubicBezTo>
                    <a:pt x="48090" y="29813"/>
                    <a:pt x="49768" y="29484"/>
                    <a:pt x="51432" y="29484"/>
                  </a:cubicBezTo>
                  <a:close/>
                  <a:moveTo>
                    <a:pt x="11304" y="40560"/>
                  </a:moveTo>
                  <a:lnTo>
                    <a:pt x="19151" y="55961"/>
                  </a:lnTo>
                  <a:lnTo>
                    <a:pt x="12580" y="54721"/>
                  </a:lnTo>
                  <a:lnTo>
                    <a:pt x="5673" y="41189"/>
                  </a:lnTo>
                  <a:cubicBezTo>
                    <a:pt x="7500" y="40877"/>
                    <a:pt x="9387" y="40675"/>
                    <a:pt x="11304" y="40560"/>
                  </a:cubicBezTo>
                  <a:close/>
                  <a:moveTo>
                    <a:pt x="13724" y="40470"/>
                  </a:moveTo>
                  <a:cubicBezTo>
                    <a:pt x="14371" y="40470"/>
                    <a:pt x="14999" y="40488"/>
                    <a:pt x="15646" y="40506"/>
                  </a:cubicBezTo>
                  <a:cubicBezTo>
                    <a:pt x="17785" y="42741"/>
                    <a:pt x="20205" y="44939"/>
                    <a:pt x="22955" y="46892"/>
                  </a:cubicBezTo>
                  <a:lnTo>
                    <a:pt x="26058" y="53026"/>
                  </a:lnTo>
                  <a:cubicBezTo>
                    <a:pt x="25579" y="54098"/>
                    <a:pt x="25189" y="55242"/>
                    <a:pt x="24949" y="56440"/>
                  </a:cubicBezTo>
                  <a:cubicBezTo>
                    <a:pt x="24913" y="56644"/>
                    <a:pt x="24896" y="56830"/>
                    <a:pt x="24860" y="57034"/>
                  </a:cubicBezTo>
                  <a:lnTo>
                    <a:pt x="21883" y="56476"/>
                  </a:lnTo>
                  <a:lnTo>
                    <a:pt x="13724" y="40470"/>
                  </a:lnTo>
                  <a:close/>
                  <a:moveTo>
                    <a:pt x="39907" y="52193"/>
                  </a:moveTo>
                  <a:cubicBezTo>
                    <a:pt x="42789" y="55590"/>
                    <a:pt x="47036" y="57531"/>
                    <a:pt x="51451" y="57531"/>
                  </a:cubicBezTo>
                  <a:lnTo>
                    <a:pt x="51673" y="57531"/>
                  </a:lnTo>
                  <a:cubicBezTo>
                    <a:pt x="50929" y="60465"/>
                    <a:pt x="50324" y="63437"/>
                    <a:pt x="49881" y="66486"/>
                  </a:cubicBezTo>
                  <a:cubicBezTo>
                    <a:pt x="47973" y="65660"/>
                    <a:pt x="45934" y="65249"/>
                    <a:pt x="43896" y="65249"/>
                  </a:cubicBezTo>
                  <a:cubicBezTo>
                    <a:pt x="41691" y="65249"/>
                    <a:pt x="39487" y="65731"/>
                    <a:pt x="37451" y="66689"/>
                  </a:cubicBezTo>
                  <a:cubicBezTo>
                    <a:pt x="37319" y="66522"/>
                    <a:pt x="37194" y="66360"/>
                    <a:pt x="37080" y="66193"/>
                  </a:cubicBezTo>
                  <a:cubicBezTo>
                    <a:pt x="35588" y="63940"/>
                    <a:pt x="35049" y="61245"/>
                    <a:pt x="35607" y="58602"/>
                  </a:cubicBezTo>
                  <a:cubicBezTo>
                    <a:pt x="36140" y="55961"/>
                    <a:pt x="37655" y="53691"/>
                    <a:pt x="39907" y="52193"/>
                  </a:cubicBezTo>
                  <a:close/>
                  <a:moveTo>
                    <a:pt x="21482" y="58638"/>
                  </a:moveTo>
                  <a:lnTo>
                    <a:pt x="24639" y="59232"/>
                  </a:lnTo>
                  <a:cubicBezTo>
                    <a:pt x="24620" y="60394"/>
                    <a:pt x="24711" y="61538"/>
                    <a:pt x="24932" y="62664"/>
                  </a:cubicBezTo>
                  <a:lnTo>
                    <a:pt x="23417" y="63993"/>
                  </a:lnTo>
                  <a:cubicBezTo>
                    <a:pt x="19373" y="64527"/>
                    <a:pt x="15568" y="65635"/>
                    <a:pt x="12101" y="67001"/>
                  </a:cubicBezTo>
                  <a:lnTo>
                    <a:pt x="21482" y="58638"/>
                  </a:lnTo>
                  <a:close/>
                  <a:moveTo>
                    <a:pt x="12173" y="56884"/>
                  </a:moveTo>
                  <a:lnTo>
                    <a:pt x="18744" y="58123"/>
                  </a:lnTo>
                  <a:lnTo>
                    <a:pt x="5841" y="69625"/>
                  </a:lnTo>
                  <a:cubicBezTo>
                    <a:pt x="4086" y="68834"/>
                    <a:pt x="2420" y="67947"/>
                    <a:pt x="815" y="67001"/>
                  </a:cubicBezTo>
                  <a:lnTo>
                    <a:pt x="12173" y="56884"/>
                  </a:lnTo>
                  <a:close/>
                  <a:moveTo>
                    <a:pt x="36859" y="46395"/>
                  </a:moveTo>
                  <a:cubicBezTo>
                    <a:pt x="37026" y="47006"/>
                    <a:pt x="37211" y="47598"/>
                    <a:pt x="37470" y="48186"/>
                  </a:cubicBezTo>
                  <a:cubicBezTo>
                    <a:pt x="37786" y="48983"/>
                    <a:pt x="38170" y="49719"/>
                    <a:pt x="38613" y="50421"/>
                  </a:cubicBezTo>
                  <a:cubicBezTo>
                    <a:pt x="35917" y="52229"/>
                    <a:pt x="34091" y="54985"/>
                    <a:pt x="33444" y="58159"/>
                  </a:cubicBezTo>
                  <a:cubicBezTo>
                    <a:pt x="32779" y="61388"/>
                    <a:pt x="33426" y="64659"/>
                    <a:pt x="35234" y="67408"/>
                  </a:cubicBezTo>
                  <a:cubicBezTo>
                    <a:pt x="35331" y="67523"/>
                    <a:pt x="35421" y="67648"/>
                    <a:pt x="35493" y="67762"/>
                  </a:cubicBezTo>
                  <a:cubicBezTo>
                    <a:pt x="34684" y="68314"/>
                    <a:pt x="33904" y="68942"/>
                    <a:pt x="33186" y="69661"/>
                  </a:cubicBezTo>
                  <a:cubicBezTo>
                    <a:pt x="32892" y="69960"/>
                    <a:pt x="32629" y="70254"/>
                    <a:pt x="32353" y="70565"/>
                  </a:cubicBezTo>
                  <a:cubicBezTo>
                    <a:pt x="31120" y="69643"/>
                    <a:pt x="30011" y="68516"/>
                    <a:pt x="29107" y="67151"/>
                  </a:cubicBezTo>
                  <a:cubicBezTo>
                    <a:pt x="27094" y="64101"/>
                    <a:pt x="26370" y="60465"/>
                    <a:pt x="27111" y="56884"/>
                  </a:cubicBezTo>
                  <a:cubicBezTo>
                    <a:pt x="27830" y="53283"/>
                    <a:pt x="29915" y="50199"/>
                    <a:pt x="32964" y="48186"/>
                  </a:cubicBezTo>
                  <a:cubicBezTo>
                    <a:pt x="34180" y="47377"/>
                    <a:pt x="35493" y="46785"/>
                    <a:pt x="36859" y="46395"/>
                  </a:cubicBezTo>
                  <a:close/>
                  <a:moveTo>
                    <a:pt x="25969" y="65953"/>
                  </a:moveTo>
                  <a:cubicBezTo>
                    <a:pt x="26334" y="66780"/>
                    <a:pt x="26759" y="67595"/>
                    <a:pt x="27280" y="68373"/>
                  </a:cubicBezTo>
                  <a:cubicBezTo>
                    <a:pt x="28328" y="69960"/>
                    <a:pt x="29622" y="71290"/>
                    <a:pt x="31059" y="72356"/>
                  </a:cubicBezTo>
                  <a:cubicBezTo>
                    <a:pt x="30233" y="73686"/>
                    <a:pt x="29622" y="75130"/>
                    <a:pt x="29251" y="76603"/>
                  </a:cubicBezTo>
                  <a:lnTo>
                    <a:pt x="21499" y="66558"/>
                  </a:lnTo>
                  <a:cubicBezTo>
                    <a:pt x="22955" y="66265"/>
                    <a:pt x="24452" y="66061"/>
                    <a:pt x="25969" y="65953"/>
                  </a:cubicBezTo>
                  <a:close/>
                  <a:moveTo>
                    <a:pt x="6044" y="72339"/>
                  </a:moveTo>
                  <a:lnTo>
                    <a:pt x="11358" y="79246"/>
                  </a:lnTo>
                  <a:lnTo>
                    <a:pt x="5559" y="79246"/>
                  </a:lnTo>
                  <a:lnTo>
                    <a:pt x="2073" y="74723"/>
                  </a:lnTo>
                  <a:cubicBezTo>
                    <a:pt x="3289" y="73926"/>
                    <a:pt x="4619" y="73136"/>
                    <a:pt x="6044" y="72339"/>
                  </a:cubicBezTo>
                  <a:close/>
                  <a:moveTo>
                    <a:pt x="12286" y="69332"/>
                  </a:moveTo>
                  <a:lnTo>
                    <a:pt x="19930" y="79246"/>
                  </a:lnTo>
                  <a:lnTo>
                    <a:pt x="14149" y="79246"/>
                  </a:lnTo>
                  <a:lnTo>
                    <a:pt x="7998" y="71290"/>
                  </a:lnTo>
                  <a:cubicBezTo>
                    <a:pt x="9364" y="70601"/>
                    <a:pt x="10788" y="69943"/>
                    <a:pt x="12286" y="69332"/>
                  </a:cubicBezTo>
                  <a:close/>
                  <a:moveTo>
                    <a:pt x="19115" y="67079"/>
                  </a:moveTo>
                  <a:lnTo>
                    <a:pt x="28513" y="79246"/>
                  </a:lnTo>
                  <a:lnTo>
                    <a:pt x="22715" y="79246"/>
                  </a:lnTo>
                  <a:lnTo>
                    <a:pt x="14424" y="68499"/>
                  </a:lnTo>
                  <a:cubicBezTo>
                    <a:pt x="15941" y="67966"/>
                    <a:pt x="17509" y="67487"/>
                    <a:pt x="19115" y="67079"/>
                  </a:cubicBezTo>
                  <a:close/>
                  <a:moveTo>
                    <a:pt x="48676" y="78154"/>
                  </a:moveTo>
                  <a:cubicBezTo>
                    <a:pt x="48755" y="78154"/>
                    <a:pt x="48809" y="78173"/>
                    <a:pt x="48881" y="78173"/>
                  </a:cubicBezTo>
                  <a:cubicBezTo>
                    <a:pt x="48863" y="78898"/>
                    <a:pt x="48845" y="79617"/>
                    <a:pt x="48845" y="80354"/>
                  </a:cubicBezTo>
                  <a:cubicBezTo>
                    <a:pt x="48845" y="81073"/>
                    <a:pt x="48863" y="81797"/>
                    <a:pt x="48881" y="82516"/>
                  </a:cubicBezTo>
                  <a:cubicBezTo>
                    <a:pt x="48809" y="82516"/>
                    <a:pt x="48755" y="82534"/>
                    <a:pt x="48676" y="82534"/>
                  </a:cubicBezTo>
                  <a:cubicBezTo>
                    <a:pt x="48090" y="82534"/>
                    <a:pt x="47569" y="82312"/>
                    <a:pt x="47144" y="81887"/>
                  </a:cubicBezTo>
                  <a:cubicBezTo>
                    <a:pt x="46718" y="81461"/>
                    <a:pt x="46497" y="80946"/>
                    <a:pt x="46497" y="80354"/>
                  </a:cubicBezTo>
                  <a:cubicBezTo>
                    <a:pt x="46497" y="79743"/>
                    <a:pt x="46718" y="79227"/>
                    <a:pt x="47144" y="78801"/>
                  </a:cubicBezTo>
                  <a:cubicBezTo>
                    <a:pt x="47569" y="78377"/>
                    <a:pt x="48090" y="78154"/>
                    <a:pt x="48676" y="78154"/>
                  </a:cubicBezTo>
                  <a:close/>
                  <a:moveTo>
                    <a:pt x="48676" y="74501"/>
                  </a:moveTo>
                  <a:cubicBezTo>
                    <a:pt x="48809" y="74501"/>
                    <a:pt x="48917" y="74501"/>
                    <a:pt x="49049" y="74519"/>
                  </a:cubicBezTo>
                  <a:cubicBezTo>
                    <a:pt x="49013" y="74999"/>
                    <a:pt x="48977" y="75478"/>
                    <a:pt x="48952" y="75981"/>
                  </a:cubicBezTo>
                  <a:cubicBezTo>
                    <a:pt x="48863" y="75981"/>
                    <a:pt x="48773" y="75956"/>
                    <a:pt x="48676" y="75956"/>
                  </a:cubicBezTo>
                  <a:cubicBezTo>
                    <a:pt x="47498" y="75956"/>
                    <a:pt x="46425" y="76400"/>
                    <a:pt x="45593" y="77250"/>
                  </a:cubicBezTo>
                  <a:cubicBezTo>
                    <a:pt x="44747" y="78083"/>
                    <a:pt x="44304" y="79155"/>
                    <a:pt x="44304" y="80354"/>
                  </a:cubicBezTo>
                  <a:cubicBezTo>
                    <a:pt x="44304" y="81533"/>
                    <a:pt x="44747" y="82605"/>
                    <a:pt x="45593" y="83457"/>
                  </a:cubicBezTo>
                  <a:cubicBezTo>
                    <a:pt x="46425" y="84289"/>
                    <a:pt x="47498" y="84732"/>
                    <a:pt x="48676" y="84732"/>
                  </a:cubicBezTo>
                  <a:cubicBezTo>
                    <a:pt x="48773" y="84732"/>
                    <a:pt x="48863" y="84714"/>
                    <a:pt x="48952" y="84714"/>
                  </a:cubicBezTo>
                  <a:cubicBezTo>
                    <a:pt x="48977" y="85212"/>
                    <a:pt x="49013" y="85691"/>
                    <a:pt x="49049" y="86188"/>
                  </a:cubicBezTo>
                  <a:cubicBezTo>
                    <a:pt x="48917" y="86188"/>
                    <a:pt x="48809" y="86205"/>
                    <a:pt x="48676" y="86205"/>
                  </a:cubicBezTo>
                  <a:cubicBezTo>
                    <a:pt x="47125" y="86205"/>
                    <a:pt x="45652" y="85602"/>
                    <a:pt x="44543" y="84493"/>
                  </a:cubicBezTo>
                  <a:cubicBezTo>
                    <a:pt x="43436" y="83385"/>
                    <a:pt x="42842" y="81905"/>
                    <a:pt x="42842" y="80354"/>
                  </a:cubicBezTo>
                  <a:cubicBezTo>
                    <a:pt x="42842" y="78784"/>
                    <a:pt x="43436" y="77305"/>
                    <a:pt x="44543" y="76221"/>
                  </a:cubicBezTo>
                  <a:cubicBezTo>
                    <a:pt x="45652" y="75112"/>
                    <a:pt x="47125" y="74501"/>
                    <a:pt x="48676" y="74501"/>
                  </a:cubicBezTo>
                  <a:close/>
                  <a:moveTo>
                    <a:pt x="11358" y="81444"/>
                  </a:moveTo>
                  <a:lnTo>
                    <a:pt x="6044" y="88350"/>
                  </a:lnTo>
                  <a:cubicBezTo>
                    <a:pt x="4619" y="87554"/>
                    <a:pt x="3289" y="86763"/>
                    <a:pt x="2073" y="85967"/>
                  </a:cubicBezTo>
                  <a:lnTo>
                    <a:pt x="5559" y="81444"/>
                  </a:lnTo>
                  <a:close/>
                  <a:moveTo>
                    <a:pt x="48676" y="70822"/>
                  </a:moveTo>
                  <a:cubicBezTo>
                    <a:pt x="48899" y="70822"/>
                    <a:pt x="49121" y="70847"/>
                    <a:pt x="49323" y="70865"/>
                  </a:cubicBezTo>
                  <a:cubicBezTo>
                    <a:pt x="49287" y="71344"/>
                    <a:pt x="49234" y="71842"/>
                    <a:pt x="49198" y="72320"/>
                  </a:cubicBezTo>
                  <a:cubicBezTo>
                    <a:pt x="49030" y="72303"/>
                    <a:pt x="48863" y="72303"/>
                    <a:pt x="48676" y="72303"/>
                  </a:cubicBezTo>
                  <a:cubicBezTo>
                    <a:pt x="46539" y="72303"/>
                    <a:pt x="44507" y="73136"/>
                    <a:pt x="42992" y="74651"/>
                  </a:cubicBezTo>
                  <a:cubicBezTo>
                    <a:pt x="41477" y="76178"/>
                    <a:pt x="40625" y="78190"/>
                    <a:pt x="40625" y="80354"/>
                  </a:cubicBezTo>
                  <a:cubicBezTo>
                    <a:pt x="40625" y="82498"/>
                    <a:pt x="41477" y="84529"/>
                    <a:pt x="42992" y="86044"/>
                  </a:cubicBezTo>
                  <a:cubicBezTo>
                    <a:pt x="44507" y="87554"/>
                    <a:pt x="46539" y="88405"/>
                    <a:pt x="48676" y="88405"/>
                  </a:cubicBezTo>
                  <a:cubicBezTo>
                    <a:pt x="48863" y="88405"/>
                    <a:pt x="49030" y="88386"/>
                    <a:pt x="49198" y="88369"/>
                  </a:cubicBezTo>
                  <a:cubicBezTo>
                    <a:pt x="49234" y="88865"/>
                    <a:pt x="49287" y="89345"/>
                    <a:pt x="49323" y="89824"/>
                  </a:cubicBezTo>
                  <a:cubicBezTo>
                    <a:pt x="49121" y="89848"/>
                    <a:pt x="48899" y="89866"/>
                    <a:pt x="48676" y="89866"/>
                  </a:cubicBezTo>
                  <a:cubicBezTo>
                    <a:pt x="46149" y="89866"/>
                    <a:pt x="43747" y="88884"/>
                    <a:pt x="41955" y="87075"/>
                  </a:cubicBezTo>
                  <a:cubicBezTo>
                    <a:pt x="40165" y="85284"/>
                    <a:pt x="39171" y="82881"/>
                    <a:pt x="39171" y="80354"/>
                  </a:cubicBezTo>
                  <a:cubicBezTo>
                    <a:pt x="39171" y="77808"/>
                    <a:pt x="40165" y="75423"/>
                    <a:pt x="41955" y="73614"/>
                  </a:cubicBezTo>
                  <a:cubicBezTo>
                    <a:pt x="43801" y="71770"/>
                    <a:pt x="46240" y="70822"/>
                    <a:pt x="48676" y="70822"/>
                  </a:cubicBezTo>
                  <a:close/>
                  <a:moveTo>
                    <a:pt x="19930" y="81444"/>
                  </a:moveTo>
                  <a:lnTo>
                    <a:pt x="12286" y="91358"/>
                  </a:lnTo>
                  <a:cubicBezTo>
                    <a:pt x="10788" y="90753"/>
                    <a:pt x="9364" y="90087"/>
                    <a:pt x="7998" y="89404"/>
                  </a:cubicBezTo>
                  <a:lnTo>
                    <a:pt x="14149" y="81444"/>
                  </a:lnTo>
                  <a:close/>
                  <a:moveTo>
                    <a:pt x="43858" y="67447"/>
                  </a:moveTo>
                  <a:cubicBezTo>
                    <a:pt x="45741" y="67447"/>
                    <a:pt x="47623" y="67854"/>
                    <a:pt x="49359" y="68666"/>
                  </a:cubicBezTo>
                  <a:cubicBezTo>
                    <a:pt x="49133" y="68653"/>
                    <a:pt x="48906" y="68646"/>
                    <a:pt x="48678" y="68646"/>
                  </a:cubicBezTo>
                  <a:cubicBezTo>
                    <a:pt x="45689" y="68646"/>
                    <a:pt x="42688" y="69781"/>
                    <a:pt x="40404" y="72063"/>
                  </a:cubicBezTo>
                  <a:cubicBezTo>
                    <a:pt x="38189" y="74280"/>
                    <a:pt x="36972" y="77214"/>
                    <a:pt x="36972" y="80354"/>
                  </a:cubicBezTo>
                  <a:cubicBezTo>
                    <a:pt x="36972" y="83474"/>
                    <a:pt x="38189" y="86428"/>
                    <a:pt x="40404" y="88626"/>
                  </a:cubicBezTo>
                  <a:cubicBezTo>
                    <a:pt x="42621" y="90842"/>
                    <a:pt x="45557" y="92058"/>
                    <a:pt x="48676" y="92058"/>
                  </a:cubicBezTo>
                  <a:cubicBezTo>
                    <a:pt x="48917" y="92058"/>
                    <a:pt x="49138" y="92041"/>
                    <a:pt x="49359" y="92022"/>
                  </a:cubicBezTo>
                  <a:lnTo>
                    <a:pt x="49359" y="92022"/>
                  </a:lnTo>
                  <a:cubicBezTo>
                    <a:pt x="47616" y="92841"/>
                    <a:pt x="45731" y="93250"/>
                    <a:pt x="43848" y="93250"/>
                  </a:cubicBezTo>
                  <a:cubicBezTo>
                    <a:pt x="40549" y="93250"/>
                    <a:pt x="37255" y="91993"/>
                    <a:pt x="34738" y="89476"/>
                  </a:cubicBezTo>
                  <a:cubicBezTo>
                    <a:pt x="29694" y="84451"/>
                    <a:pt x="29694" y="76257"/>
                    <a:pt x="34738" y="71212"/>
                  </a:cubicBezTo>
                  <a:cubicBezTo>
                    <a:pt x="37256" y="68698"/>
                    <a:pt x="40557" y="67447"/>
                    <a:pt x="43858" y="67447"/>
                  </a:cubicBezTo>
                  <a:close/>
                  <a:moveTo>
                    <a:pt x="28513" y="81444"/>
                  </a:moveTo>
                  <a:lnTo>
                    <a:pt x="19115" y="93609"/>
                  </a:lnTo>
                  <a:cubicBezTo>
                    <a:pt x="17509" y="93208"/>
                    <a:pt x="15941" y="92724"/>
                    <a:pt x="14424" y="92190"/>
                  </a:cubicBezTo>
                  <a:lnTo>
                    <a:pt x="22715" y="81444"/>
                  </a:lnTo>
                  <a:close/>
                  <a:moveTo>
                    <a:pt x="29251" y="84085"/>
                  </a:moveTo>
                  <a:cubicBezTo>
                    <a:pt x="29568" y="85337"/>
                    <a:pt x="30030" y="86542"/>
                    <a:pt x="30677" y="87686"/>
                  </a:cubicBezTo>
                  <a:cubicBezTo>
                    <a:pt x="29347" y="88698"/>
                    <a:pt x="28167" y="89920"/>
                    <a:pt x="27183" y="91375"/>
                  </a:cubicBezTo>
                  <a:cubicBezTo>
                    <a:pt x="26483" y="92430"/>
                    <a:pt x="25908" y="93556"/>
                    <a:pt x="25488" y="94700"/>
                  </a:cubicBezTo>
                  <a:cubicBezTo>
                    <a:pt x="24141" y="94593"/>
                    <a:pt x="22787" y="94389"/>
                    <a:pt x="21499" y="94148"/>
                  </a:cubicBezTo>
                  <a:lnTo>
                    <a:pt x="29251" y="84085"/>
                  </a:lnTo>
                  <a:close/>
                  <a:moveTo>
                    <a:pt x="8501" y="92136"/>
                  </a:moveTo>
                  <a:cubicBezTo>
                    <a:pt x="12245" y="93910"/>
                    <a:pt x="16491" y="95461"/>
                    <a:pt x="21073" y="96305"/>
                  </a:cubicBezTo>
                  <a:lnTo>
                    <a:pt x="24506" y="99282"/>
                  </a:lnTo>
                  <a:cubicBezTo>
                    <a:pt x="24435" y="100612"/>
                    <a:pt x="24506" y="101961"/>
                    <a:pt x="24764" y="103308"/>
                  </a:cubicBezTo>
                  <a:cubicBezTo>
                    <a:pt x="24764" y="103326"/>
                    <a:pt x="24764" y="103344"/>
                    <a:pt x="24782" y="103362"/>
                  </a:cubicBezTo>
                  <a:lnTo>
                    <a:pt x="21828" y="103973"/>
                  </a:lnTo>
                  <a:lnTo>
                    <a:pt x="8236" y="92244"/>
                  </a:lnTo>
                  <a:cubicBezTo>
                    <a:pt x="8314" y="92208"/>
                    <a:pt x="8405" y="92172"/>
                    <a:pt x="8501" y="92136"/>
                  </a:cubicBezTo>
                  <a:close/>
                  <a:moveTo>
                    <a:pt x="6027" y="93227"/>
                  </a:moveTo>
                  <a:lnTo>
                    <a:pt x="19115" y="104524"/>
                  </a:lnTo>
                  <a:lnTo>
                    <a:pt x="12562" y="105873"/>
                  </a:lnTo>
                  <a:lnTo>
                    <a:pt x="1037" y="95940"/>
                  </a:lnTo>
                  <a:cubicBezTo>
                    <a:pt x="2624" y="94958"/>
                    <a:pt x="4289" y="94054"/>
                    <a:pt x="6027" y="93227"/>
                  </a:cubicBezTo>
                  <a:close/>
                  <a:moveTo>
                    <a:pt x="36901" y="93760"/>
                  </a:moveTo>
                  <a:lnTo>
                    <a:pt x="36901" y="93760"/>
                  </a:lnTo>
                  <a:cubicBezTo>
                    <a:pt x="39021" y="94867"/>
                    <a:pt x="41405" y="95461"/>
                    <a:pt x="43879" y="95461"/>
                  </a:cubicBezTo>
                  <a:cubicBezTo>
                    <a:pt x="45981" y="95461"/>
                    <a:pt x="48012" y="95035"/>
                    <a:pt x="49881" y="94220"/>
                  </a:cubicBezTo>
                  <a:cubicBezTo>
                    <a:pt x="50324" y="97211"/>
                    <a:pt x="50912" y="100169"/>
                    <a:pt x="51631" y="103069"/>
                  </a:cubicBezTo>
                  <a:cubicBezTo>
                    <a:pt x="51540" y="103067"/>
                    <a:pt x="51450" y="103067"/>
                    <a:pt x="51359" y="103067"/>
                  </a:cubicBezTo>
                  <a:cubicBezTo>
                    <a:pt x="47136" y="103067"/>
                    <a:pt x="43074" y="104867"/>
                    <a:pt x="40219" y="107999"/>
                  </a:cubicBezTo>
                  <a:cubicBezTo>
                    <a:pt x="40039" y="107885"/>
                    <a:pt x="39871" y="107795"/>
                    <a:pt x="39685" y="107681"/>
                  </a:cubicBezTo>
                  <a:cubicBezTo>
                    <a:pt x="35109" y="104579"/>
                    <a:pt x="33868" y="98378"/>
                    <a:pt x="36901" y="93760"/>
                  </a:cubicBezTo>
                  <a:close/>
                  <a:moveTo>
                    <a:pt x="31874" y="89512"/>
                  </a:moveTo>
                  <a:cubicBezTo>
                    <a:pt x="32281" y="90045"/>
                    <a:pt x="32707" y="90567"/>
                    <a:pt x="33186" y="91046"/>
                  </a:cubicBezTo>
                  <a:cubicBezTo>
                    <a:pt x="33761" y="91615"/>
                    <a:pt x="34385" y="92136"/>
                    <a:pt x="35032" y="92597"/>
                  </a:cubicBezTo>
                  <a:cubicBezTo>
                    <a:pt x="33276" y="95293"/>
                    <a:pt x="32654" y="98486"/>
                    <a:pt x="33257" y="101643"/>
                  </a:cubicBezTo>
                  <a:cubicBezTo>
                    <a:pt x="33887" y="104878"/>
                    <a:pt x="35732" y="107662"/>
                    <a:pt x="38469" y="109490"/>
                  </a:cubicBezTo>
                  <a:cubicBezTo>
                    <a:pt x="38577" y="109586"/>
                    <a:pt x="38709" y="109658"/>
                    <a:pt x="38836" y="109730"/>
                  </a:cubicBezTo>
                  <a:cubicBezTo>
                    <a:pt x="38284" y="110545"/>
                    <a:pt x="37805" y="111431"/>
                    <a:pt x="37415" y="112371"/>
                  </a:cubicBezTo>
                  <a:cubicBezTo>
                    <a:pt x="37266" y="112743"/>
                    <a:pt x="37122" y="113150"/>
                    <a:pt x="37008" y="113534"/>
                  </a:cubicBezTo>
                  <a:cubicBezTo>
                    <a:pt x="35493" y="113150"/>
                    <a:pt x="34037" y="112522"/>
                    <a:pt x="32707" y="111616"/>
                  </a:cubicBezTo>
                  <a:cubicBezTo>
                    <a:pt x="29676" y="109567"/>
                    <a:pt x="27609" y="106465"/>
                    <a:pt x="26926" y="102882"/>
                  </a:cubicBezTo>
                  <a:cubicBezTo>
                    <a:pt x="26226" y="99282"/>
                    <a:pt x="26962" y="95641"/>
                    <a:pt x="29011" y="92616"/>
                  </a:cubicBezTo>
                  <a:cubicBezTo>
                    <a:pt x="29826" y="91417"/>
                    <a:pt x="30785" y="90382"/>
                    <a:pt x="31874" y="89512"/>
                  </a:cubicBezTo>
                  <a:close/>
                  <a:moveTo>
                    <a:pt x="25375" y="105506"/>
                  </a:moveTo>
                  <a:cubicBezTo>
                    <a:pt x="25764" y="106633"/>
                    <a:pt x="26279" y="107698"/>
                    <a:pt x="26909" y="108718"/>
                  </a:cubicBezTo>
                  <a:lnTo>
                    <a:pt x="26094" y="110358"/>
                  </a:lnTo>
                  <a:cubicBezTo>
                    <a:pt x="22566" y="112371"/>
                    <a:pt x="19450" y="114828"/>
                    <a:pt x="16749" y="117416"/>
                  </a:cubicBezTo>
                  <a:lnTo>
                    <a:pt x="16749" y="117416"/>
                  </a:lnTo>
                  <a:lnTo>
                    <a:pt x="22272" y="106130"/>
                  </a:lnTo>
                  <a:lnTo>
                    <a:pt x="25375" y="105506"/>
                  </a:lnTo>
                  <a:close/>
                  <a:moveTo>
                    <a:pt x="55176" y="114240"/>
                  </a:moveTo>
                  <a:cubicBezTo>
                    <a:pt x="55698" y="115588"/>
                    <a:pt x="56249" y="116918"/>
                    <a:pt x="56842" y="118242"/>
                  </a:cubicBezTo>
                  <a:cubicBezTo>
                    <a:pt x="56526" y="118412"/>
                    <a:pt x="56176" y="118503"/>
                    <a:pt x="55818" y="118503"/>
                  </a:cubicBezTo>
                  <a:cubicBezTo>
                    <a:pt x="55543" y="118503"/>
                    <a:pt x="55264" y="118449"/>
                    <a:pt x="54991" y="118337"/>
                  </a:cubicBezTo>
                  <a:cubicBezTo>
                    <a:pt x="54457" y="118116"/>
                    <a:pt x="54032" y="117709"/>
                    <a:pt x="53810" y="117158"/>
                  </a:cubicBezTo>
                  <a:cubicBezTo>
                    <a:pt x="53589" y="116619"/>
                    <a:pt x="53589" y="116031"/>
                    <a:pt x="53810" y="115492"/>
                  </a:cubicBezTo>
                  <a:cubicBezTo>
                    <a:pt x="54068" y="114881"/>
                    <a:pt x="54571" y="114419"/>
                    <a:pt x="55176" y="114240"/>
                  </a:cubicBezTo>
                  <a:close/>
                  <a:moveTo>
                    <a:pt x="28939" y="111323"/>
                  </a:moveTo>
                  <a:cubicBezTo>
                    <a:pt x="29712" y="112096"/>
                    <a:pt x="30545" y="112815"/>
                    <a:pt x="31468" y="113443"/>
                  </a:cubicBezTo>
                  <a:cubicBezTo>
                    <a:pt x="33019" y="114499"/>
                    <a:pt x="34720" y="115235"/>
                    <a:pt x="36475" y="115677"/>
                  </a:cubicBezTo>
                  <a:cubicBezTo>
                    <a:pt x="36254" y="117062"/>
                    <a:pt x="36193" y="118488"/>
                    <a:pt x="36361" y="119890"/>
                  </a:cubicBezTo>
                  <a:lnTo>
                    <a:pt x="25286" y="113443"/>
                  </a:lnTo>
                  <a:cubicBezTo>
                    <a:pt x="26447" y="112689"/>
                    <a:pt x="27664" y="111964"/>
                    <a:pt x="28939" y="111323"/>
                  </a:cubicBezTo>
                  <a:close/>
                  <a:moveTo>
                    <a:pt x="53924" y="110802"/>
                  </a:moveTo>
                  <a:cubicBezTo>
                    <a:pt x="54068" y="111264"/>
                    <a:pt x="54236" y="111724"/>
                    <a:pt x="54404" y="112185"/>
                  </a:cubicBezTo>
                  <a:cubicBezTo>
                    <a:pt x="53241" y="112575"/>
                    <a:pt x="52278" y="113462"/>
                    <a:pt x="51780" y="114642"/>
                  </a:cubicBezTo>
                  <a:cubicBezTo>
                    <a:pt x="51336" y="115713"/>
                    <a:pt x="51336" y="116918"/>
                    <a:pt x="51780" y="118002"/>
                  </a:cubicBezTo>
                  <a:cubicBezTo>
                    <a:pt x="52223" y="119075"/>
                    <a:pt x="53074" y="119926"/>
                    <a:pt x="54147" y="120369"/>
                  </a:cubicBezTo>
                  <a:cubicBezTo>
                    <a:pt x="54697" y="120609"/>
                    <a:pt x="55254" y="120722"/>
                    <a:pt x="55823" y="120722"/>
                  </a:cubicBezTo>
                  <a:cubicBezTo>
                    <a:pt x="56506" y="120722"/>
                    <a:pt x="57172" y="120554"/>
                    <a:pt x="57764" y="120255"/>
                  </a:cubicBezTo>
                  <a:cubicBezTo>
                    <a:pt x="57968" y="120698"/>
                    <a:pt x="58189" y="121141"/>
                    <a:pt x="58394" y="121585"/>
                  </a:cubicBezTo>
                  <a:cubicBezTo>
                    <a:pt x="57614" y="121974"/>
                    <a:pt x="56746" y="122177"/>
                    <a:pt x="55823" y="122177"/>
                  </a:cubicBezTo>
                  <a:cubicBezTo>
                    <a:pt x="55068" y="122177"/>
                    <a:pt x="54308" y="122028"/>
                    <a:pt x="53589" y="121734"/>
                  </a:cubicBezTo>
                  <a:cubicBezTo>
                    <a:pt x="50600" y="120501"/>
                    <a:pt x="49198" y="117062"/>
                    <a:pt x="50432" y="114090"/>
                  </a:cubicBezTo>
                  <a:cubicBezTo>
                    <a:pt x="51079" y="112503"/>
                    <a:pt x="52373" y="111341"/>
                    <a:pt x="53924" y="110802"/>
                  </a:cubicBezTo>
                  <a:close/>
                  <a:moveTo>
                    <a:pt x="19558" y="106686"/>
                  </a:moveTo>
                  <a:lnTo>
                    <a:pt x="11951" y="122213"/>
                  </a:lnTo>
                  <a:cubicBezTo>
                    <a:pt x="10028" y="122141"/>
                    <a:pt x="8147" y="121938"/>
                    <a:pt x="6320" y="121680"/>
                  </a:cubicBezTo>
                  <a:lnTo>
                    <a:pt x="13005" y="108035"/>
                  </a:lnTo>
                  <a:lnTo>
                    <a:pt x="19558" y="106686"/>
                  </a:lnTo>
                  <a:close/>
                  <a:moveTo>
                    <a:pt x="23290" y="114828"/>
                  </a:moveTo>
                  <a:lnTo>
                    <a:pt x="36583" y="122549"/>
                  </a:lnTo>
                  <a:lnTo>
                    <a:pt x="31209" y="124748"/>
                  </a:lnTo>
                  <a:lnTo>
                    <a:pt x="19486" y="117930"/>
                  </a:lnTo>
                  <a:cubicBezTo>
                    <a:pt x="20666" y="116858"/>
                    <a:pt x="21943" y="115810"/>
                    <a:pt x="23290" y="114828"/>
                  </a:cubicBezTo>
                  <a:close/>
                  <a:moveTo>
                    <a:pt x="52798" y="107316"/>
                  </a:moveTo>
                  <a:cubicBezTo>
                    <a:pt x="52942" y="107777"/>
                    <a:pt x="53074" y="108238"/>
                    <a:pt x="53224" y="108699"/>
                  </a:cubicBezTo>
                  <a:cubicBezTo>
                    <a:pt x="51079" y="109437"/>
                    <a:pt x="49306" y="111060"/>
                    <a:pt x="48402" y="113241"/>
                  </a:cubicBezTo>
                  <a:cubicBezTo>
                    <a:pt x="46682" y="117338"/>
                    <a:pt x="48640" y="122069"/>
                    <a:pt x="52738" y="123764"/>
                  </a:cubicBezTo>
                  <a:cubicBezTo>
                    <a:pt x="53738" y="124173"/>
                    <a:pt x="54769" y="124375"/>
                    <a:pt x="55823" y="124375"/>
                  </a:cubicBezTo>
                  <a:cubicBezTo>
                    <a:pt x="57100" y="124375"/>
                    <a:pt x="58297" y="124082"/>
                    <a:pt x="59387" y="123543"/>
                  </a:cubicBezTo>
                  <a:cubicBezTo>
                    <a:pt x="59610" y="123987"/>
                    <a:pt x="59831" y="124411"/>
                    <a:pt x="60070" y="124837"/>
                  </a:cubicBezTo>
                  <a:cubicBezTo>
                    <a:pt x="58757" y="125488"/>
                    <a:pt x="57297" y="125842"/>
                    <a:pt x="55807" y="125842"/>
                  </a:cubicBezTo>
                  <a:cubicBezTo>
                    <a:pt x="54599" y="125842"/>
                    <a:pt x="53371" y="125609"/>
                    <a:pt x="52187" y="125113"/>
                  </a:cubicBezTo>
                  <a:cubicBezTo>
                    <a:pt x="47329" y="123100"/>
                    <a:pt x="45023" y="117523"/>
                    <a:pt x="47036" y="112671"/>
                  </a:cubicBezTo>
                  <a:cubicBezTo>
                    <a:pt x="48144" y="110048"/>
                    <a:pt x="50282" y="108160"/>
                    <a:pt x="52798" y="107316"/>
                  </a:cubicBezTo>
                  <a:close/>
                  <a:moveTo>
                    <a:pt x="17803" y="119500"/>
                  </a:moveTo>
                  <a:lnTo>
                    <a:pt x="28645" y="125796"/>
                  </a:lnTo>
                  <a:lnTo>
                    <a:pt x="23273" y="127977"/>
                  </a:lnTo>
                  <a:lnTo>
                    <a:pt x="14592" y="122932"/>
                  </a:lnTo>
                  <a:cubicBezTo>
                    <a:pt x="15587" y="121787"/>
                    <a:pt x="16660" y="120626"/>
                    <a:pt x="17803" y="119500"/>
                  </a:cubicBezTo>
                  <a:close/>
                  <a:moveTo>
                    <a:pt x="51417" y="105248"/>
                  </a:moveTo>
                  <a:cubicBezTo>
                    <a:pt x="51612" y="105248"/>
                    <a:pt x="51807" y="105253"/>
                    <a:pt x="52002" y="105262"/>
                  </a:cubicBezTo>
                  <a:cubicBezTo>
                    <a:pt x="48952" y="106333"/>
                    <a:pt x="46334" y="108621"/>
                    <a:pt x="45005" y="111839"/>
                  </a:cubicBezTo>
                  <a:cubicBezTo>
                    <a:pt x="42530" y="117805"/>
                    <a:pt x="45370" y="124670"/>
                    <a:pt x="51336" y="127143"/>
                  </a:cubicBezTo>
                  <a:cubicBezTo>
                    <a:pt x="52798" y="127754"/>
                    <a:pt x="54326" y="128049"/>
                    <a:pt x="55823" y="128049"/>
                  </a:cubicBezTo>
                  <a:cubicBezTo>
                    <a:pt x="57597" y="128049"/>
                    <a:pt x="59334" y="127623"/>
                    <a:pt x="60921" y="126868"/>
                  </a:cubicBezTo>
                  <a:lnTo>
                    <a:pt x="60921" y="126868"/>
                  </a:lnTo>
                  <a:cubicBezTo>
                    <a:pt x="59663" y="128251"/>
                    <a:pt x="58112" y="129360"/>
                    <a:pt x="56320" y="130097"/>
                  </a:cubicBezTo>
                  <a:cubicBezTo>
                    <a:pt x="54724" y="130762"/>
                    <a:pt x="53048" y="131095"/>
                    <a:pt x="51373" y="131095"/>
                  </a:cubicBezTo>
                  <a:cubicBezTo>
                    <a:pt x="49697" y="131095"/>
                    <a:pt x="48022" y="130762"/>
                    <a:pt x="46425" y="130097"/>
                  </a:cubicBezTo>
                  <a:cubicBezTo>
                    <a:pt x="43249" y="128773"/>
                    <a:pt x="40758" y="126293"/>
                    <a:pt x="39447" y="123100"/>
                  </a:cubicBezTo>
                  <a:cubicBezTo>
                    <a:pt x="38134" y="119907"/>
                    <a:pt x="38134" y="116396"/>
                    <a:pt x="39447" y="113205"/>
                  </a:cubicBezTo>
                  <a:cubicBezTo>
                    <a:pt x="41511" y="108242"/>
                    <a:pt x="46343" y="105248"/>
                    <a:pt x="51417" y="105248"/>
                  </a:cubicBezTo>
                  <a:close/>
                  <a:moveTo>
                    <a:pt x="13166" y="124651"/>
                  </a:moveTo>
                  <a:lnTo>
                    <a:pt x="20702" y="129030"/>
                  </a:lnTo>
                  <a:lnTo>
                    <a:pt x="15347" y="131229"/>
                  </a:lnTo>
                  <a:lnTo>
                    <a:pt x="10399" y="128348"/>
                  </a:lnTo>
                  <a:cubicBezTo>
                    <a:pt x="11232" y="127161"/>
                    <a:pt x="12154" y="125928"/>
                    <a:pt x="13166" y="124651"/>
                  </a:cubicBezTo>
                  <a:close/>
                  <a:moveTo>
                    <a:pt x="9165" y="130175"/>
                  </a:moveTo>
                  <a:lnTo>
                    <a:pt x="12765" y="132277"/>
                  </a:lnTo>
                  <a:lnTo>
                    <a:pt x="6409" y="134864"/>
                  </a:lnTo>
                  <a:lnTo>
                    <a:pt x="6392" y="134864"/>
                  </a:lnTo>
                  <a:cubicBezTo>
                    <a:pt x="7056" y="133625"/>
                    <a:pt x="7979" y="132002"/>
                    <a:pt x="9165" y="130175"/>
                  </a:cubicBezTo>
                  <a:close/>
                  <a:moveTo>
                    <a:pt x="13592" y="134308"/>
                  </a:moveTo>
                  <a:lnTo>
                    <a:pt x="12483" y="138315"/>
                  </a:lnTo>
                  <a:cubicBezTo>
                    <a:pt x="10363" y="137836"/>
                    <a:pt x="8554" y="137339"/>
                    <a:pt x="7207" y="136913"/>
                  </a:cubicBezTo>
                  <a:lnTo>
                    <a:pt x="13592" y="134308"/>
                  </a:lnTo>
                  <a:close/>
                  <a:moveTo>
                    <a:pt x="39057" y="126885"/>
                  </a:moveTo>
                  <a:cubicBezTo>
                    <a:pt x="39907" y="128107"/>
                    <a:pt x="40926" y="129156"/>
                    <a:pt x="42070" y="130061"/>
                  </a:cubicBezTo>
                  <a:cubicBezTo>
                    <a:pt x="41219" y="131541"/>
                    <a:pt x="40590" y="133145"/>
                    <a:pt x="40237" y="134864"/>
                  </a:cubicBezTo>
                  <a:cubicBezTo>
                    <a:pt x="40039" y="135877"/>
                    <a:pt x="39943" y="136896"/>
                    <a:pt x="39925" y="137908"/>
                  </a:cubicBezTo>
                  <a:cubicBezTo>
                    <a:pt x="38524" y="138351"/>
                    <a:pt x="37122" y="138704"/>
                    <a:pt x="35714" y="138998"/>
                  </a:cubicBezTo>
                  <a:lnTo>
                    <a:pt x="39057" y="126885"/>
                  </a:lnTo>
                  <a:close/>
                  <a:moveTo>
                    <a:pt x="21535" y="131060"/>
                  </a:moveTo>
                  <a:lnTo>
                    <a:pt x="19204" y="139459"/>
                  </a:lnTo>
                  <a:cubicBezTo>
                    <a:pt x="17600" y="139280"/>
                    <a:pt x="16066" y="139034"/>
                    <a:pt x="14647" y="138759"/>
                  </a:cubicBezTo>
                  <a:lnTo>
                    <a:pt x="16179" y="133260"/>
                  </a:lnTo>
                  <a:lnTo>
                    <a:pt x="21535" y="131060"/>
                  </a:lnTo>
                  <a:close/>
                  <a:moveTo>
                    <a:pt x="37415" y="124579"/>
                  </a:moveTo>
                  <a:lnTo>
                    <a:pt x="33318" y="139406"/>
                  </a:lnTo>
                  <a:cubicBezTo>
                    <a:pt x="31670" y="139645"/>
                    <a:pt x="30030" y="139794"/>
                    <a:pt x="28424" y="139849"/>
                  </a:cubicBezTo>
                  <a:lnTo>
                    <a:pt x="32043" y="126778"/>
                  </a:lnTo>
                  <a:lnTo>
                    <a:pt x="37415" y="124579"/>
                  </a:lnTo>
                  <a:close/>
                  <a:moveTo>
                    <a:pt x="29472" y="127826"/>
                  </a:moveTo>
                  <a:lnTo>
                    <a:pt x="26130" y="139885"/>
                  </a:lnTo>
                  <a:cubicBezTo>
                    <a:pt x="24524" y="139885"/>
                    <a:pt x="22955" y="139813"/>
                    <a:pt x="21421" y="139699"/>
                  </a:cubicBezTo>
                  <a:lnTo>
                    <a:pt x="24100" y="130007"/>
                  </a:lnTo>
                  <a:lnTo>
                    <a:pt x="29472" y="127826"/>
                  </a:lnTo>
                  <a:close/>
                  <a:moveTo>
                    <a:pt x="40075" y="140142"/>
                  </a:moveTo>
                  <a:cubicBezTo>
                    <a:pt x="40130" y="140460"/>
                    <a:pt x="40147" y="140753"/>
                    <a:pt x="40201" y="141046"/>
                  </a:cubicBezTo>
                  <a:lnTo>
                    <a:pt x="38692" y="140549"/>
                  </a:lnTo>
                  <a:cubicBezTo>
                    <a:pt x="39152" y="140441"/>
                    <a:pt x="39613" y="140292"/>
                    <a:pt x="40075" y="140142"/>
                  </a:cubicBezTo>
                  <a:close/>
                  <a:moveTo>
                    <a:pt x="62251" y="128677"/>
                  </a:moveTo>
                  <a:cubicBezTo>
                    <a:pt x="63838" y="131283"/>
                    <a:pt x="65540" y="133828"/>
                    <a:pt x="67349" y="136266"/>
                  </a:cubicBezTo>
                  <a:cubicBezTo>
                    <a:pt x="63305" y="137853"/>
                    <a:pt x="60125" y="141124"/>
                    <a:pt x="58651" y="145221"/>
                  </a:cubicBezTo>
                  <a:cubicBezTo>
                    <a:pt x="58447" y="145185"/>
                    <a:pt x="58244" y="145168"/>
                    <a:pt x="58040" y="145132"/>
                  </a:cubicBezTo>
                  <a:cubicBezTo>
                    <a:pt x="55397" y="144593"/>
                    <a:pt x="53127" y="143059"/>
                    <a:pt x="51631" y="140808"/>
                  </a:cubicBezTo>
                  <a:cubicBezTo>
                    <a:pt x="50139" y="138555"/>
                    <a:pt x="49618" y="135877"/>
                    <a:pt x="50157" y="133241"/>
                  </a:cubicBezTo>
                  <a:lnTo>
                    <a:pt x="50157" y="133241"/>
                  </a:lnTo>
                  <a:cubicBezTo>
                    <a:pt x="50564" y="133260"/>
                    <a:pt x="50965" y="133296"/>
                    <a:pt x="51391" y="133296"/>
                  </a:cubicBezTo>
                  <a:cubicBezTo>
                    <a:pt x="53349" y="133296"/>
                    <a:pt x="55308" y="132906"/>
                    <a:pt x="57153" y="132133"/>
                  </a:cubicBezTo>
                  <a:cubicBezTo>
                    <a:pt x="59112" y="131336"/>
                    <a:pt x="60832" y="130139"/>
                    <a:pt x="62251" y="128677"/>
                  </a:cubicBezTo>
                  <a:close/>
                  <a:moveTo>
                    <a:pt x="34402" y="141472"/>
                  </a:moveTo>
                  <a:lnTo>
                    <a:pt x="40943" y="143598"/>
                  </a:lnTo>
                  <a:cubicBezTo>
                    <a:pt x="41369" y="144707"/>
                    <a:pt x="41902" y="145796"/>
                    <a:pt x="42566" y="146810"/>
                  </a:cubicBezTo>
                  <a:cubicBezTo>
                    <a:pt x="42693" y="146977"/>
                    <a:pt x="42806" y="147126"/>
                    <a:pt x="42939" y="147289"/>
                  </a:cubicBezTo>
                  <a:lnTo>
                    <a:pt x="40440" y="149008"/>
                  </a:lnTo>
                  <a:lnTo>
                    <a:pt x="23345" y="143449"/>
                  </a:lnTo>
                  <a:cubicBezTo>
                    <a:pt x="23805" y="143006"/>
                    <a:pt x="24249" y="142562"/>
                    <a:pt x="24728" y="142119"/>
                  </a:cubicBezTo>
                  <a:cubicBezTo>
                    <a:pt x="25189" y="142138"/>
                    <a:pt x="25651" y="142138"/>
                    <a:pt x="26112" y="142138"/>
                  </a:cubicBezTo>
                  <a:cubicBezTo>
                    <a:pt x="28789" y="142138"/>
                    <a:pt x="31581" y="141933"/>
                    <a:pt x="34402" y="141472"/>
                  </a:cubicBezTo>
                  <a:close/>
                  <a:moveTo>
                    <a:pt x="74897" y="145240"/>
                  </a:moveTo>
                  <a:cubicBezTo>
                    <a:pt x="75897" y="146277"/>
                    <a:pt x="76909" y="147289"/>
                    <a:pt x="77963" y="148289"/>
                  </a:cubicBezTo>
                  <a:cubicBezTo>
                    <a:pt x="77556" y="148787"/>
                    <a:pt x="76951" y="149122"/>
                    <a:pt x="76268" y="149122"/>
                  </a:cubicBezTo>
                  <a:cubicBezTo>
                    <a:pt x="75065" y="149122"/>
                    <a:pt x="74087" y="148140"/>
                    <a:pt x="74087" y="146924"/>
                  </a:cubicBezTo>
                  <a:cubicBezTo>
                    <a:pt x="74087" y="146241"/>
                    <a:pt x="74399" y="145630"/>
                    <a:pt x="74897" y="145240"/>
                  </a:cubicBezTo>
                  <a:close/>
                  <a:moveTo>
                    <a:pt x="43915" y="131301"/>
                  </a:moveTo>
                  <a:cubicBezTo>
                    <a:pt x="44448" y="131594"/>
                    <a:pt x="45005" y="131887"/>
                    <a:pt x="45593" y="132133"/>
                  </a:cubicBezTo>
                  <a:cubicBezTo>
                    <a:pt x="46370" y="132445"/>
                    <a:pt x="47161" y="132685"/>
                    <a:pt x="47976" y="132888"/>
                  </a:cubicBezTo>
                  <a:cubicBezTo>
                    <a:pt x="47365" y="136063"/>
                    <a:pt x="47994" y="139315"/>
                    <a:pt x="49804" y="142030"/>
                  </a:cubicBezTo>
                  <a:cubicBezTo>
                    <a:pt x="51612" y="144761"/>
                    <a:pt x="54385" y="146623"/>
                    <a:pt x="57597" y="147270"/>
                  </a:cubicBezTo>
                  <a:cubicBezTo>
                    <a:pt x="57747" y="147306"/>
                    <a:pt x="57890" y="147330"/>
                    <a:pt x="58040" y="147349"/>
                  </a:cubicBezTo>
                  <a:cubicBezTo>
                    <a:pt x="57854" y="148307"/>
                    <a:pt x="57747" y="149301"/>
                    <a:pt x="57747" y="150338"/>
                  </a:cubicBezTo>
                  <a:cubicBezTo>
                    <a:pt x="57747" y="150745"/>
                    <a:pt x="57783" y="151152"/>
                    <a:pt x="57800" y="151577"/>
                  </a:cubicBezTo>
                  <a:cubicBezTo>
                    <a:pt x="57155" y="151668"/>
                    <a:pt x="56501" y="151714"/>
                    <a:pt x="55841" y="151714"/>
                  </a:cubicBezTo>
                  <a:cubicBezTo>
                    <a:pt x="54932" y="151714"/>
                    <a:pt x="54011" y="151626"/>
                    <a:pt x="53091" y="151446"/>
                  </a:cubicBezTo>
                  <a:cubicBezTo>
                    <a:pt x="49510" y="150728"/>
                    <a:pt x="46425" y="148636"/>
                    <a:pt x="44412" y="145594"/>
                  </a:cubicBezTo>
                  <a:cubicBezTo>
                    <a:pt x="42381" y="142544"/>
                    <a:pt x="41681" y="138890"/>
                    <a:pt x="42400" y="135309"/>
                  </a:cubicBezTo>
                  <a:cubicBezTo>
                    <a:pt x="42693" y="133864"/>
                    <a:pt x="43213" y="132534"/>
                    <a:pt x="43915" y="131301"/>
                  </a:cubicBezTo>
                  <a:close/>
                  <a:moveTo>
                    <a:pt x="72422" y="142526"/>
                  </a:moveTo>
                  <a:cubicBezTo>
                    <a:pt x="72740" y="142898"/>
                    <a:pt x="73069" y="143263"/>
                    <a:pt x="73404" y="143617"/>
                  </a:cubicBezTo>
                  <a:cubicBezTo>
                    <a:pt x="72464" y="144431"/>
                    <a:pt x="71872" y="145611"/>
                    <a:pt x="71872" y="146924"/>
                  </a:cubicBezTo>
                  <a:cubicBezTo>
                    <a:pt x="71872" y="149343"/>
                    <a:pt x="73848" y="151314"/>
                    <a:pt x="76268" y="151314"/>
                  </a:cubicBezTo>
                  <a:cubicBezTo>
                    <a:pt x="77598" y="151314"/>
                    <a:pt x="78778" y="150728"/>
                    <a:pt x="79569" y="149805"/>
                  </a:cubicBezTo>
                  <a:cubicBezTo>
                    <a:pt x="79940" y="150134"/>
                    <a:pt x="80312" y="150446"/>
                    <a:pt x="80659" y="150781"/>
                  </a:cubicBezTo>
                  <a:cubicBezTo>
                    <a:pt x="79586" y="151997"/>
                    <a:pt x="78018" y="152776"/>
                    <a:pt x="76268" y="152776"/>
                  </a:cubicBezTo>
                  <a:cubicBezTo>
                    <a:pt x="73033" y="152776"/>
                    <a:pt x="70410" y="150153"/>
                    <a:pt x="70410" y="146924"/>
                  </a:cubicBezTo>
                  <a:cubicBezTo>
                    <a:pt x="70410" y="145168"/>
                    <a:pt x="71189" y="143598"/>
                    <a:pt x="72422" y="142526"/>
                  </a:cubicBezTo>
                  <a:close/>
                  <a:moveTo>
                    <a:pt x="21703" y="145221"/>
                  </a:moveTo>
                  <a:lnTo>
                    <a:pt x="38134" y="150577"/>
                  </a:lnTo>
                  <a:lnTo>
                    <a:pt x="32611" y="154345"/>
                  </a:lnTo>
                  <a:lnTo>
                    <a:pt x="18156" y="149655"/>
                  </a:lnTo>
                  <a:cubicBezTo>
                    <a:pt x="19247" y="148140"/>
                    <a:pt x="20426" y="146666"/>
                    <a:pt x="21703" y="145221"/>
                  </a:cubicBezTo>
                  <a:close/>
                  <a:moveTo>
                    <a:pt x="70044" y="139741"/>
                  </a:moveTo>
                  <a:cubicBezTo>
                    <a:pt x="70356" y="140106"/>
                    <a:pt x="70673" y="140496"/>
                    <a:pt x="70985" y="140867"/>
                  </a:cubicBezTo>
                  <a:cubicBezTo>
                    <a:pt x="69284" y="142340"/>
                    <a:pt x="68217" y="144503"/>
                    <a:pt x="68217" y="146924"/>
                  </a:cubicBezTo>
                  <a:cubicBezTo>
                    <a:pt x="68217" y="151375"/>
                    <a:pt x="71836" y="154992"/>
                    <a:pt x="76268" y="154992"/>
                  </a:cubicBezTo>
                  <a:cubicBezTo>
                    <a:pt x="78682" y="154992"/>
                    <a:pt x="80863" y="153902"/>
                    <a:pt x="82342" y="152201"/>
                  </a:cubicBezTo>
                  <a:cubicBezTo>
                    <a:pt x="82707" y="152518"/>
                    <a:pt x="83080" y="152829"/>
                    <a:pt x="83468" y="153147"/>
                  </a:cubicBezTo>
                  <a:cubicBezTo>
                    <a:pt x="81714" y="155160"/>
                    <a:pt x="79143" y="156448"/>
                    <a:pt x="76268" y="156448"/>
                  </a:cubicBezTo>
                  <a:cubicBezTo>
                    <a:pt x="71021" y="156448"/>
                    <a:pt x="66755" y="152183"/>
                    <a:pt x="66755" y="146924"/>
                  </a:cubicBezTo>
                  <a:cubicBezTo>
                    <a:pt x="66755" y="144060"/>
                    <a:pt x="68032" y="141491"/>
                    <a:pt x="70044" y="139741"/>
                  </a:cubicBezTo>
                  <a:close/>
                  <a:moveTo>
                    <a:pt x="50025" y="152812"/>
                  </a:moveTo>
                  <a:cubicBezTo>
                    <a:pt x="50876" y="153147"/>
                    <a:pt x="51744" y="153423"/>
                    <a:pt x="52666" y="153609"/>
                  </a:cubicBezTo>
                  <a:cubicBezTo>
                    <a:pt x="53721" y="153830"/>
                    <a:pt x="54794" y="153919"/>
                    <a:pt x="55859" y="153919"/>
                  </a:cubicBezTo>
                  <a:cubicBezTo>
                    <a:pt x="56620" y="153919"/>
                    <a:pt x="57393" y="153866"/>
                    <a:pt x="58153" y="153752"/>
                  </a:cubicBezTo>
                  <a:cubicBezTo>
                    <a:pt x="58501" y="155285"/>
                    <a:pt x="59094" y="156730"/>
                    <a:pt x="59867" y="158035"/>
                  </a:cubicBezTo>
                  <a:lnTo>
                    <a:pt x="47275" y="156412"/>
                  </a:lnTo>
                  <a:cubicBezTo>
                    <a:pt x="48109" y="155177"/>
                    <a:pt x="49030" y="153974"/>
                    <a:pt x="50025" y="152812"/>
                  </a:cubicBezTo>
                  <a:close/>
                  <a:moveTo>
                    <a:pt x="16862" y="151536"/>
                  </a:moveTo>
                  <a:lnTo>
                    <a:pt x="30323" y="155915"/>
                  </a:lnTo>
                  <a:lnTo>
                    <a:pt x="24800" y="159683"/>
                  </a:lnTo>
                  <a:lnTo>
                    <a:pt x="14053" y="156208"/>
                  </a:lnTo>
                  <a:cubicBezTo>
                    <a:pt x="14904" y="154657"/>
                    <a:pt x="15826" y="153106"/>
                    <a:pt x="16862" y="151536"/>
                  </a:cubicBezTo>
                  <a:close/>
                  <a:moveTo>
                    <a:pt x="7164" y="0"/>
                  </a:moveTo>
                  <a:cubicBezTo>
                    <a:pt x="9435" y="5380"/>
                    <a:pt x="12945" y="11999"/>
                    <a:pt x="18156" y="17905"/>
                  </a:cubicBezTo>
                  <a:cubicBezTo>
                    <a:pt x="11621" y="18773"/>
                    <a:pt x="6613" y="20396"/>
                    <a:pt x="4894" y="21026"/>
                  </a:cubicBezTo>
                  <a:lnTo>
                    <a:pt x="1277" y="19492"/>
                  </a:lnTo>
                  <a:cubicBezTo>
                    <a:pt x="809" y="19295"/>
                    <a:pt x="378" y="19038"/>
                    <a:pt x="0" y="18720"/>
                  </a:cubicBezTo>
                  <a:lnTo>
                    <a:pt x="0" y="21367"/>
                  </a:lnTo>
                  <a:cubicBezTo>
                    <a:pt x="144" y="21410"/>
                    <a:pt x="288" y="21463"/>
                    <a:pt x="431" y="21523"/>
                  </a:cubicBezTo>
                  <a:lnTo>
                    <a:pt x="3732" y="22925"/>
                  </a:lnTo>
                  <a:cubicBezTo>
                    <a:pt x="4324" y="24255"/>
                    <a:pt x="7536" y="31198"/>
                    <a:pt x="13610" y="38272"/>
                  </a:cubicBezTo>
                  <a:cubicBezTo>
                    <a:pt x="8800" y="38302"/>
                    <a:pt x="4188" y="39027"/>
                    <a:pt x="0" y="40087"/>
                  </a:cubicBezTo>
                  <a:lnTo>
                    <a:pt x="0" y="42406"/>
                  </a:lnTo>
                  <a:cubicBezTo>
                    <a:pt x="1114" y="42112"/>
                    <a:pt x="2253" y="41842"/>
                    <a:pt x="3420" y="41596"/>
                  </a:cubicBezTo>
                  <a:lnTo>
                    <a:pt x="9848" y="54206"/>
                  </a:lnTo>
                  <a:lnTo>
                    <a:pt x="3271" y="52972"/>
                  </a:lnTo>
                  <a:cubicBezTo>
                    <a:pt x="1797" y="50084"/>
                    <a:pt x="749" y="48030"/>
                    <a:pt x="0" y="46562"/>
                  </a:cubicBezTo>
                  <a:lnTo>
                    <a:pt x="0" y="51408"/>
                  </a:lnTo>
                  <a:lnTo>
                    <a:pt x="539" y="52469"/>
                  </a:lnTo>
                  <a:cubicBezTo>
                    <a:pt x="354" y="52439"/>
                    <a:pt x="174" y="52403"/>
                    <a:pt x="0" y="52367"/>
                  </a:cubicBezTo>
                  <a:lnTo>
                    <a:pt x="0" y="54607"/>
                  </a:lnTo>
                  <a:lnTo>
                    <a:pt x="132" y="54631"/>
                  </a:lnTo>
                  <a:cubicBezTo>
                    <a:pt x="91" y="54673"/>
                    <a:pt x="42" y="54709"/>
                    <a:pt x="0" y="54751"/>
                  </a:cubicBezTo>
                  <a:lnTo>
                    <a:pt x="0" y="57692"/>
                  </a:lnTo>
                  <a:lnTo>
                    <a:pt x="2864" y="55129"/>
                  </a:lnTo>
                  <a:lnTo>
                    <a:pt x="9441" y="56368"/>
                  </a:lnTo>
                  <a:cubicBezTo>
                    <a:pt x="3876" y="61328"/>
                    <a:pt x="1246" y="63677"/>
                    <a:pt x="0" y="64784"/>
                  </a:cubicBezTo>
                  <a:lnTo>
                    <a:pt x="0" y="69110"/>
                  </a:lnTo>
                  <a:cubicBezTo>
                    <a:pt x="1192" y="69799"/>
                    <a:pt x="2433" y="70463"/>
                    <a:pt x="3713" y="71087"/>
                  </a:cubicBezTo>
                  <a:cubicBezTo>
                    <a:pt x="2378" y="71865"/>
                    <a:pt x="1133" y="72650"/>
                    <a:pt x="0" y="73410"/>
                  </a:cubicBezTo>
                  <a:lnTo>
                    <a:pt x="0" y="76130"/>
                  </a:lnTo>
                  <a:cubicBezTo>
                    <a:pt x="78" y="76070"/>
                    <a:pt x="162" y="76017"/>
                    <a:pt x="246" y="75956"/>
                  </a:cubicBezTo>
                  <a:lnTo>
                    <a:pt x="2792" y="79246"/>
                  </a:lnTo>
                  <a:lnTo>
                    <a:pt x="0" y="79246"/>
                  </a:lnTo>
                  <a:lnTo>
                    <a:pt x="0" y="81444"/>
                  </a:lnTo>
                  <a:lnTo>
                    <a:pt x="2792" y="81444"/>
                  </a:lnTo>
                  <a:lnTo>
                    <a:pt x="246" y="84750"/>
                  </a:lnTo>
                  <a:cubicBezTo>
                    <a:pt x="162" y="84690"/>
                    <a:pt x="78" y="84631"/>
                    <a:pt x="0" y="84576"/>
                  </a:cubicBezTo>
                  <a:lnTo>
                    <a:pt x="0" y="87297"/>
                  </a:lnTo>
                  <a:cubicBezTo>
                    <a:pt x="1725" y="88458"/>
                    <a:pt x="3708" y="89680"/>
                    <a:pt x="5894" y="90842"/>
                  </a:cubicBezTo>
                  <a:cubicBezTo>
                    <a:pt x="3821" y="91776"/>
                    <a:pt x="1857" y="92832"/>
                    <a:pt x="0" y="93957"/>
                  </a:cubicBezTo>
                  <a:lnTo>
                    <a:pt x="0" y="97935"/>
                  </a:lnTo>
                  <a:cubicBezTo>
                    <a:pt x="9824" y="106429"/>
                    <a:pt x="9831" y="106429"/>
                    <a:pt x="9831" y="106429"/>
                  </a:cubicBezTo>
                  <a:lnTo>
                    <a:pt x="3289" y="107777"/>
                  </a:lnTo>
                  <a:cubicBezTo>
                    <a:pt x="2013" y="106675"/>
                    <a:pt x="923" y="105735"/>
                    <a:pt x="0" y="104938"/>
                  </a:cubicBezTo>
                  <a:lnTo>
                    <a:pt x="0" y="107849"/>
                  </a:lnTo>
                  <a:lnTo>
                    <a:pt x="558" y="108328"/>
                  </a:lnTo>
                  <a:cubicBezTo>
                    <a:pt x="365" y="108370"/>
                    <a:pt x="180" y="108406"/>
                    <a:pt x="0" y="108442"/>
                  </a:cubicBezTo>
                  <a:lnTo>
                    <a:pt x="0" y="110676"/>
                  </a:lnTo>
                  <a:lnTo>
                    <a:pt x="1001" y="110473"/>
                  </a:lnTo>
                  <a:lnTo>
                    <a:pt x="1001" y="110473"/>
                  </a:lnTo>
                  <a:cubicBezTo>
                    <a:pt x="635" y="111215"/>
                    <a:pt x="306" y="111898"/>
                    <a:pt x="0" y="112522"/>
                  </a:cubicBezTo>
                  <a:lnTo>
                    <a:pt x="0" y="117505"/>
                  </a:lnTo>
                  <a:lnTo>
                    <a:pt x="3713" y="109915"/>
                  </a:lnTo>
                  <a:lnTo>
                    <a:pt x="10274" y="108585"/>
                  </a:lnTo>
                  <a:lnTo>
                    <a:pt x="4050" y="121291"/>
                  </a:lnTo>
                  <a:cubicBezTo>
                    <a:pt x="2665" y="121027"/>
                    <a:pt x="1313" y="120728"/>
                    <a:pt x="0" y="120393"/>
                  </a:cubicBezTo>
                  <a:lnTo>
                    <a:pt x="0" y="122710"/>
                  </a:lnTo>
                  <a:cubicBezTo>
                    <a:pt x="3282" y="123526"/>
                    <a:pt x="6829" y="124137"/>
                    <a:pt x="10531" y="124375"/>
                  </a:cubicBezTo>
                  <a:cubicBezTo>
                    <a:pt x="6505" y="129600"/>
                    <a:pt x="4139" y="134289"/>
                    <a:pt x="3367" y="135956"/>
                  </a:cubicBezTo>
                  <a:cubicBezTo>
                    <a:pt x="1277" y="136794"/>
                    <a:pt x="384" y="137159"/>
                    <a:pt x="0" y="137314"/>
                  </a:cubicBezTo>
                  <a:lnTo>
                    <a:pt x="0" y="139722"/>
                  </a:lnTo>
                  <a:cubicBezTo>
                    <a:pt x="174" y="139627"/>
                    <a:pt x="354" y="139537"/>
                    <a:pt x="539" y="139459"/>
                  </a:cubicBezTo>
                  <a:lnTo>
                    <a:pt x="3882" y="138112"/>
                  </a:lnTo>
                  <a:cubicBezTo>
                    <a:pt x="5247" y="138651"/>
                    <a:pt x="12447" y="141292"/>
                    <a:pt x="21720" y="141975"/>
                  </a:cubicBezTo>
                  <a:cubicBezTo>
                    <a:pt x="15880" y="147875"/>
                    <a:pt x="11933" y="154825"/>
                    <a:pt x="9356" y="160701"/>
                  </a:cubicBezTo>
                  <a:lnTo>
                    <a:pt x="11825" y="160701"/>
                  </a:lnTo>
                  <a:cubicBezTo>
                    <a:pt x="12203" y="159880"/>
                    <a:pt x="12610" y="159042"/>
                    <a:pt x="13041" y="158185"/>
                  </a:cubicBezTo>
                  <a:cubicBezTo>
                    <a:pt x="17174" y="159520"/>
                    <a:pt x="19505" y="160275"/>
                    <a:pt x="20816" y="160701"/>
                  </a:cubicBezTo>
                  <a:lnTo>
                    <a:pt x="27219" y="160701"/>
                  </a:lnTo>
                  <a:lnTo>
                    <a:pt x="31562" y="157723"/>
                  </a:lnTo>
                  <a:lnTo>
                    <a:pt x="31389" y="160701"/>
                  </a:lnTo>
                  <a:lnTo>
                    <a:pt x="33594" y="160701"/>
                  </a:lnTo>
                  <a:lnTo>
                    <a:pt x="33851" y="156155"/>
                  </a:lnTo>
                  <a:lnTo>
                    <a:pt x="39392" y="152387"/>
                  </a:lnTo>
                  <a:lnTo>
                    <a:pt x="39392" y="152387"/>
                  </a:lnTo>
                  <a:cubicBezTo>
                    <a:pt x="39188" y="155782"/>
                    <a:pt x="39033" y="158508"/>
                    <a:pt x="38900" y="160701"/>
                  </a:cubicBezTo>
                  <a:lnTo>
                    <a:pt x="41100" y="160701"/>
                  </a:lnTo>
                  <a:lnTo>
                    <a:pt x="41681" y="150817"/>
                  </a:lnTo>
                  <a:lnTo>
                    <a:pt x="44340" y="149008"/>
                  </a:lnTo>
                  <a:cubicBezTo>
                    <a:pt x="45131" y="149841"/>
                    <a:pt x="45999" y="150595"/>
                    <a:pt x="46964" y="151224"/>
                  </a:cubicBezTo>
                  <a:lnTo>
                    <a:pt x="46832" y="153236"/>
                  </a:lnTo>
                  <a:cubicBezTo>
                    <a:pt x="44999" y="155633"/>
                    <a:pt x="43472" y="158155"/>
                    <a:pt x="42190" y="160701"/>
                  </a:cubicBezTo>
                  <a:lnTo>
                    <a:pt x="44700" y="160701"/>
                  </a:lnTo>
                  <a:cubicBezTo>
                    <a:pt x="45101" y="159952"/>
                    <a:pt x="45521" y="159203"/>
                    <a:pt x="45964" y="158461"/>
                  </a:cubicBezTo>
                  <a:lnTo>
                    <a:pt x="61214" y="160419"/>
                  </a:lnTo>
                  <a:cubicBezTo>
                    <a:pt x="61119" y="160515"/>
                    <a:pt x="61029" y="160612"/>
                    <a:pt x="60932" y="160701"/>
                  </a:cubicBezTo>
                  <a:lnTo>
                    <a:pt x="65174" y="160701"/>
                  </a:lnTo>
                  <a:cubicBezTo>
                    <a:pt x="61999" y="158347"/>
                    <a:pt x="59945" y="154573"/>
                    <a:pt x="59945" y="150338"/>
                  </a:cubicBezTo>
                  <a:cubicBezTo>
                    <a:pt x="59945" y="144743"/>
                    <a:pt x="63509" y="139998"/>
                    <a:pt x="68493" y="138190"/>
                  </a:cubicBezTo>
                  <a:lnTo>
                    <a:pt x="68493" y="138190"/>
                  </a:lnTo>
                  <a:cubicBezTo>
                    <a:pt x="66072" y="140328"/>
                    <a:pt x="64540" y="143449"/>
                    <a:pt x="64540" y="146924"/>
                  </a:cubicBezTo>
                  <a:cubicBezTo>
                    <a:pt x="64540" y="153387"/>
                    <a:pt x="69804" y="158646"/>
                    <a:pt x="76268" y="158646"/>
                  </a:cubicBezTo>
                  <a:cubicBezTo>
                    <a:pt x="79737" y="158646"/>
                    <a:pt x="82857" y="157112"/>
                    <a:pt x="85002" y="154717"/>
                  </a:cubicBezTo>
                  <a:lnTo>
                    <a:pt x="85002" y="154717"/>
                  </a:lnTo>
                  <a:cubicBezTo>
                    <a:pt x="84134" y="157118"/>
                    <a:pt x="82564" y="159197"/>
                    <a:pt x="80545" y="160701"/>
                  </a:cubicBezTo>
                  <a:lnTo>
                    <a:pt x="83840" y="160701"/>
                  </a:lnTo>
                  <a:cubicBezTo>
                    <a:pt x="85151" y="159310"/>
                    <a:pt x="86207" y="157670"/>
                    <a:pt x="86918" y="155860"/>
                  </a:cubicBezTo>
                  <a:cubicBezTo>
                    <a:pt x="89249" y="157580"/>
                    <a:pt x="91645" y="159185"/>
                    <a:pt x="94125" y="160701"/>
                  </a:cubicBezTo>
                  <a:lnTo>
                    <a:pt x="98499" y="160701"/>
                  </a:lnTo>
                  <a:cubicBezTo>
                    <a:pt x="70236" y="145036"/>
                    <a:pt x="51061" y="114894"/>
                    <a:pt x="51061" y="80354"/>
                  </a:cubicBezTo>
                  <a:cubicBezTo>
                    <a:pt x="51061" y="45820"/>
                    <a:pt x="70230" y="15677"/>
                    <a:pt x="98486" y="0"/>
                  </a:cubicBezTo>
                  <a:lnTo>
                    <a:pt x="94114" y="0"/>
                  </a:lnTo>
                  <a:cubicBezTo>
                    <a:pt x="91640" y="1504"/>
                    <a:pt x="89249" y="3116"/>
                    <a:pt x="86918" y="4852"/>
                  </a:cubicBezTo>
                  <a:cubicBezTo>
                    <a:pt x="86207" y="3031"/>
                    <a:pt x="85157" y="1390"/>
                    <a:pt x="83840" y="0"/>
                  </a:cubicBezTo>
                  <a:lnTo>
                    <a:pt x="80564" y="0"/>
                  </a:lnTo>
                  <a:cubicBezTo>
                    <a:pt x="82569" y="1504"/>
                    <a:pt x="84134" y="3583"/>
                    <a:pt x="85002" y="5997"/>
                  </a:cubicBezTo>
                  <a:cubicBezTo>
                    <a:pt x="82857" y="3576"/>
                    <a:pt x="79737" y="2043"/>
                    <a:pt x="76268" y="2043"/>
                  </a:cubicBezTo>
                  <a:cubicBezTo>
                    <a:pt x="69804" y="2043"/>
                    <a:pt x="64540" y="7302"/>
                    <a:pt x="64540" y="13766"/>
                  </a:cubicBezTo>
                  <a:cubicBezTo>
                    <a:pt x="64540" y="17241"/>
                    <a:pt x="66072" y="20360"/>
                    <a:pt x="68493" y="22500"/>
                  </a:cubicBezTo>
                  <a:cubicBezTo>
                    <a:pt x="63509" y="20708"/>
                    <a:pt x="59945" y="15947"/>
                    <a:pt x="59945" y="10369"/>
                  </a:cubicBezTo>
                  <a:cubicBezTo>
                    <a:pt x="59945" y="6128"/>
                    <a:pt x="61993" y="2361"/>
                    <a:pt x="65156" y="0"/>
                  </a:cubicBezTo>
                  <a:lnTo>
                    <a:pt x="60951" y="0"/>
                  </a:lnTo>
                  <a:lnTo>
                    <a:pt x="61214" y="269"/>
                  </a:lnTo>
                  <a:lnTo>
                    <a:pt x="45981" y="2246"/>
                  </a:lnTo>
                  <a:cubicBezTo>
                    <a:pt x="45532" y="1504"/>
                    <a:pt x="45107" y="755"/>
                    <a:pt x="44711" y="0"/>
                  </a:cubicBezTo>
                  <a:lnTo>
                    <a:pt x="42201" y="0"/>
                  </a:lnTo>
                  <a:cubicBezTo>
                    <a:pt x="43141" y="1869"/>
                    <a:pt x="44220" y="3727"/>
                    <a:pt x="45449" y="5535"/>
                  </a:cubicBezTo>
                  <a:lnTo>
                    <a:pt x="45778" y="10058"/>
                  </a:lnTo>
                  <a:cubicBezTo>
                    <a:pt x="44783" y="10944"/>
                    <a:pt x="43879" y="11939"/>
                    <a:pt x="43118" y="13064"/>
                  </a:cubicBezTo>
                  <a:cubicBezTo>
                    <a:pt x="43100" y="13100"/>
                    <a:pt x="43100" y="13119"/>
                    <a:pt x="43082" y="13143"/>
                  </a:cubicBezTo>
                  <a:lnTo>
                    <a:pt x="40572" y="11477"/>
                  </a:lnTo>
                  <a:cubicBezTo>
                    <a:pt x="40194" y="6302"/>
                    <a:pt x="39925" y="2618"/>
                    <a:pt x="39734" y="0"/>
                  </a:cubicBezTo>
                  <a:lnTo>
                    <a:pt x="37529" y="0"/>
                  </a:lnTo>
                  <a:lnTo>
                    <a:pt x="38266" y="9945"/>
                  </a:lnTo>
                  <a:lnTo>
                    <a:pt x="32671" y="6271"/>
                  </a:lnTo>
                  <a:cubicBezTo>
                    <a:pt x="32491" y="3799"/>
                    <a:pt x="32336" y="1731"/>
                    <a:pt x="32209" y="0"/>
                  </a:cubicBezTo>
                  <a:lnTo>
                    <a:pt x="30005" y="0"/>
                  </a:lnTo>
                  <a:lnTo>
                    <a:pt x="30359" y="4739"/>
                  </a:lnTo>
                  <a:lnTo>
                    <a:pt x="24764" y="1048"/>
                  </a:lnTo>
                  <a:cubicBezTo>
                    <a:pt x="24739" y="689"/>
                    <a:pt x="24716" y="341"/>
                    <a:pt x="24686" y="0"/>
                  </a:cubicBezTo>
                  <a:lnTo>
                    <a:pt x="19187" y="0"/>
                  </a:lnTo>
                  <a:lnTo>
                    <a:pt x="21241" y="1360"/>
                  </a:lnTo>
                  <a:lnTo>
                    <a:pt x="11819" y="4571"/>
                  </a:lnTo>
                  <a:cubicBezTo>
                    <a:pt x="10981" y="2995"/>
                    <a:pt x="10255" y="1449"/>
                    <a:pt x="9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4918175" y="848600"/>
              <a:ext cx="2462175" cy="4017525"/>
            </a:xfrm>
            <a:custGeom>
              <a:avLst/>
              <a:gdLst/>
              <a:ahLst/>
              <a:cxnLst/>
              <a:rect l="l" t="t" r="r" b="b"/>
              <a:pathLst>
                <a:path w="98487" h="160701" extrusionOk="0">
                  <a:moveTo>
                    <a:pt x="38613" y="2671"/>
                  </a:moveTo>
                  <a:lnTo>
                    <a:pt x="51204" y="4295"/>
                  </a:lnTo>
                  <a:cubicBezTo>
                    <a:pt x="50378" y="5511"/>
                    <a:pt x="49473" y="6716"/>
                    <a:pt x="48473" y="7877"/>
                  </a:cubicBezTo>
                  <a:cubicBezTo>
                    <a:pt x="47623" y="7548"/>
                    <a:pt x="46760" y="7285"/>
                    <a:pt x="45832" y="7105"/>
                  </a:cubicBezTo>
                  <a:cubicBezTo>
                    <a:pt x="44787" y="6885"/>
                    <a:pt x="43742" y="6783"/>
                    <a:pt x="42707" y="6783"/>
                  </a:cubicBezTo>
                  <a:cubicBezTo>
                    <a:pt x="41914" y="6783"/>
                    <a:pt x="41127" y="6843"/>
                    <a:pt x="40350" y="6954"/>
                  </a:cubicBezTo>
                  <a:cubicBezTo>
                    <a:pt x="39996" y="5422"/>
                    <a:pt x="39410" y="3984"/>
                    <a:pt x="38613" y="2671"/>
                  </a:cubicBezTo>
                  <a:close/>
                  <a:moveTo>
                    <a:pt x="73698" y="1007"/>
                  </a:moveTo>
                  <a:lnTo>
                    <a:pt x="84427" y="4499"/>
                  </a:lnTo>
                  <a:cubicBezTo>
                    <a:pt x="83593" y="6033"/>
                    <a:pt x="82653" y="7601"/>
                    <a:pt x="81641" y="9154"/>
                  </a:cubicBezTo>
                  <a:lnTo>
                    <a:pt x="68174" y="4775"/>
                  </a:lnTo>
                  <a:lnTo>
                    <a:pt x="73698" y="1007"/>
                  </a:lnTo>
                  <a:close/>
                  <a:moveTo>
                    <a:pt x="22235" y="11573"/>
                  </a:moveTo>
                  <a:cubicBezTo>
                    <a:pt x="23434" y="11573"/>
                    <a:pt x="24416" y="12568"/>
                    <a:pt x="24416" y="13766"/>
                  </a:cubicBezTo>
                  <a:cubicBezTo>
                    <a:pt x="24416" y="14449"/>
                    <a:pt x="24081" y="15060"/>
                    <a:pt x="23584" y="15467"/>
                  </a:cubicBezTo>
                  <a:cubicBezTo>
                    <a:pt x="22589" y="14413"/>
                    <a:pt x="21571" y="13401"/>
                    <a:pt x="20535" y="12400"/>
                  </a:cubicBezTo>
                  <a:cubicBezTo>
                    <a:pt x="20924" y="11903"/>
                    <a:pt x="21535" y="11573"/>
                    <a:pt x="22235" y="11573"/>
                  </a:cubicBezTo>
                  <a:close/>
                  <a:moveTo>
                    <a:pt x="65868" y="6343"/>
                  </a:moveTo>
                  <a:lnTo>
                    <a:pt x="80347" y="11052"/>
                  </a:lnTo>
                  <a:cubicBezTo>
                    <a:pt x="79257" y="12550"/>
                    <a:pt x="78077" y="14029"/>
                    <a:pt x="76800" y="15467"/>
                  </a:cubicBezTo>
                  <a:lnTo>
                    <a:pt x="60346" y="10130"/>
                  </a:lnTo>
                  <a:lnTo>
                    <a:pt x="65868" y="6343"/>
                  </a:lnTo>
                  <a:close/>
                  <a:moveTo>
                    <a:pt x="22235" y="7913"/>
                  </a:moveTo>
                  <a:cubicBezTo>
                    <a:pt x="25447" y="7913"/>
                    <a:pt x="28088" y="10537"/>
                    <a:pt x="28088" y="13766"/>
                  </a:cubicBezTo>
                  <a:cubicBezTo>
                    <a:pt x="28088" y="15521"/>
                    <a:pt x="27297" y="17090"/>
                    <a:pt x="26075" y="18162"/>
                  </a:cubicBezTo>
                  <a:cubicBezTo>
                    <a:pt x="25746" y="17809"/>
                    <a:pt x="25428" y="17443"/>
                    <a:pt x="25099" y="17072"/>
                  </a:cubicBezTo>
                  <a:cubicBezTo>
                    <a:pt x="26022" y="16282"/>
                    <a:pt x="26615" y="15077"/>
                    <a:pt x="26615" y="13766"/>
                  </a:cubicBezTo>
                  <a:cubicBezTo>
                    <a:pt x="26615" y="11352"/>
                    <a:pt x="24656" y="9375"/>
                    <a:pt x="22235" y="9375"/>
                  </a:cubicBezTo>
                  <a:cubicBezTo>
                    <a:pt x="20906" y="9375"/>
                    <a:pt x="19725" y="9962"/>
                    <a:pt x="18912" y="10908"/>
                  </a:cubicBezTo>
                  <a:cubicBezTo>
                    <a:pt x="18564" y="10573"/>
                    <a:pt x="18193" y="10244"/>
                    <a:pt x="17820" y="9926"/>
                  </a:cubicBezTo>
                  <a:cubicBezTo>
                    <a:pt x="18893" y="8692"/>
                    <a:pt x="20463" y="7913"/>
                    <a:pt x="22235" y="7913"/>
                  </a:cubicBezTo>
                  <a:close/>
                  <a:moveTo>
                    <a:pt x="58058" y="11699"/>
                  </a:moveTo>
                  <a:lnTo>
                    <a:pt x="75136" y="17241"/>
                  </a:lnTo>
                  <a:cubicBezTo>
                    <a:pt x="74693" y="17701"/>
                    <a:pt x="74231" y="18126"/>
                    <a:pt x="73770" y="18571"/>
                  </a:cubicBezTo>
                  <a:cubicBezTo>
                    <a:pt x="73315" y="18560"/>
                    <a:pt x="72857" y="18554"/>
                    <a:pt x="72396" y="18554"/>
                  </a:cubicBezTo>
                  <a:cubicBezTo>
                    <a:pt x="69712" y="18554"/>
                    <a:pt x="66915" y="18742"/>
                    <a:pt x="64077" y="19217"/>
                  </a:cubicBezTo>
                  <a:lnTo>
                    <a:pt x="57543" y="17090"/>
                  </a:lnTo>
                  <a:cubicBezTo>
                    <a:pt x="57046" y="15779"/>
                    <a:pt x="56380" y="14526"/>
                    <a:pt x="55566" y="13401"/>
                  </a:cubicBezTo>
                  <a:lnTo>
                    <a:pt x="58058" y="11699"/>
                  </a:lnTo>
                  <a:close/>
                  <a:moveTo>
                    <a:pt x="58279" y="19642"/>
                  </a:moveTo>
                  <a:lnTo>
                    <a:pt x="59794" y="20139"/>
                  </a:lnTo>
                  <a:cubicBezTo>
                    <a:pt x="59333" y="20266"/>
                    <a:pt x="58873" y="20379"/>
                    <a:pt x="58411" y="20529"/>
                  </a:cubicBezTo>
                  <a:cubicBezTo>
                    <a:pt x="58375" y="20230"/>
                    <a:pt x="58334" y="19936"/>
                    <a:pt x="58279" y="19642"/>
                  </a:cubicBezTo>
                  <a:close/>
                  <a:moveTo>
                    <a:pt x="22235" y="4241"/>
                  </a:moveTo>
                  <a:cubicBezTo>
                    <a:pt x="27477" y="4241"/>
                    <a:pt x="31743" y="8524"/>
                    <a:pt x="31743" y="13766"/>
                  </a:cubicBezTo>
                  <a:cubicBezTo>
                    <a:pt x="31743" y="16630"/>
                    <a:pt x="30472" y="19217"/>
                    <a:pt x="28442" y="20948"/>
                  </a:cubicBezTo>
                  <a:cubicBezTo>
                    <a:pt x="28124" y="20583"/>
                    <a:pt x="27812" y="20211"/>
                    <a:pt x="27496" y="19821"/>
                  </a:cubicBezTo>
                  <a:cubicBezTo>
                    <a:pt x="29197" y="18348"/>
                    <a:pt x="30286" y="16185"/>
                    <a:pt x="30286" y="13766"/>
                  </a:cubicBezTo>
                  <a:cubicBezTo>
                    <a:pt x="30286" y="9315"/>
                    <a:pt x="26669" y="5715"/>
                    <a:pt x="22235" y="5715"/>
                  </a:cubicBezTo>
                  <a:cubicBezTo>
                    <a:pt x="19816" y="5715"/>
                    <a:pt x="17635" y="6787"/>
                    <a:pt x="16161" y="8488"/>
                  </a:cubicBezTo>
                  <a:cubicBezTo>
                    <a:pt x="15790" y="8170"/>
                    <a:pt x="15419" y="7860"/>
                    <a:pt x="15036" y="7548"/>
                  </a:cubicBezTo>
                  <a:cubicBezTo>
                    <a:pt x="16791" y="5535"/>
                    <a:pt x="19354" y="4241"/>
                    <a:pt x="22235" y="4241"/>
                  </a:cubicBezTo>
                  <a:close/>
                  <a:moveTo>
                    <a:pt x="85996" y="22373"/>
                  </a:moveTo>
                  <a:cubicBezTo>
                    <a:pt x="88141" y="22853"/>
                    <a:pt x="89932" y="23351"/>
                    <a:pt x="91279" y="23775"/>
                  </a:cubicBezTo>
                  <a:lnTo>
                    <a:pt x="84887" y="26381"/>
                  </a:lnTo>
                  <a:lnTo>
                    <a:pt x="85996" y="22373"/>
                  </a:lnTo>
                  <a:close/>
                  <a:moveTo>
                    <a:pt x="42749" y="8986"/>
                  </a:moveTo>
                  <a:cubicBezTo>
                    <a:pt x="43628" y="8986"/>
                    <a:pt x="44511" y="9069"/>
                    <a:pt x="45388" y="9243"/>
                  </a:cubicBezTo>
                  <a:cubicBezTo>
                    <a:pt x="52799" y="10758"/>
                    <a:pt x="57596" y="17995"/>
                    <a:pt x="56098" y="25381"/>
                  </a:cubicBezTo>
                  <a:cubicBezTo>
                    <a:pt x="55805" y="26843"/>
                    <a:pt x="55271" y="28190"/>
                    <a:pt x="54589" y="29406"/>
                  </a:cubicBezTo>
                  <a:cubicBezTo>
                    <a:pt x="54049" y="29094"/>
                    <a:pt x="53499" y="28820"/>
                    <a:pt x="52907" y="28562"/>
                  </a:cubicBezTo>
                  <a:cubicBezTo>
                    <a:pt x="52116" y="28245"/>
                    <a:pt x="51318" y="28004"/>
                    <a:pt x="50504" y="27819"/>
                  </a:cubicBezTo>
                  <a:cubicBezTo>
                    <a:pt x="51798" y="21212"/>
                    <a:pt x="47497" y="14766"/>
                    <a:pt x="40883" y="13418"/>
                  </a:cubicBezTo>
                  <a:cubicBezTo>
                    <a:pt x="40740" y="13382"/>
                    <a:pt x="40590" y="13382"/>
                    <a:pt x="40441" y="13340"/>
                  </a:cubicBezTo>
                  <a:cubicBezTo>
                    <a:pt x="40643" y="12381"/>
                    <a:pt x="40758" y="11388"/>
                    <a:pt x="40758" y="10369"/>
                  </a:cubicBezTo>
                  <a:cubicBezTo>
                    <a:pt x="40758" y="9945"/>
                    <a:pt x="40722" y="9536"/>
                    <a:pt x="40679" y="9135"/>
                  </a:cubicBezTo>
                  <a:cubicBezTo>
                    <a:pt x="41364" y="9038"/>
                    <a:pt x="42055" y="8986"/>
                    <a:pt x="42749" y="8986"/>
                  </a:cubicBezTo>
                  <a:close/>
                  <a:moveTo>
                    <a:pt x="79275" y="21230"/>
                  </a:moveTo>
                  <a:cubicBezTo>
                    <a:pt x="80898" y="21416"/>
                    <a:pt x="82415" y="21673"/>
                    <a:pt x="83834" y="21930"/>
                  </a:cubicBezTo>
                  <a:lnTo>
                    <a:pt x="82324" y="27429"/>
                  </a:lnTo>
                  <a:lnTo>
                    <a:pt x="76969" y="29628"/>
                  </a:lnTo>
                  <a:lnTo>
                    <a:pt x="79275" y="21230"/>
                  </a:lnTo>
                  <a:close/>
                  <a:moveTo>
                    <a:pt x="92070" y="25824"/>
                  </a:moveTo>
                  <a:cubicBezTo>
                    <a:pt x="92089" y="25842"/>
                    <a:pt x="92089" y="25842"/>
                    <a:pt x="92106" y="25842"/>
                  </a:cubicBezTo>
                  <a:cubicBezTo>
                    <a:pt x="91442" y="27081"/>
                    <a:pt x="90501" y="28687"/>
                    <a:pt x="89321" y="30515"/>
                  </a:cubicBezTo>
                  <a:lnTo>
                    <a:pt x="85721" y="28430"/>
                  </a:lnTo>
                  <a:lnTo>
                    <a:pt x="92070" y="25824"/>
                  </a:lnTo>
                  <a:close/>
                  <a:moveTo>
                    <a:pt x="39835" y="15485"/>
                  </a:moveTo>
                  <a:cubicBezTo>
                    <a:pt x="40039" y="15503"/>
                    <a:pt x="40236" y="15521"/>
                    <a:pt x="40441" y="15574"/>
                  </a:cubicBezTo>
                  <a:cubicBezTo>
                    <a:pt x="45909" y="16683"/>
                    <a:pt x="49456" y="22021"/>
                    <a:pt x="48348" y="27471"/>
                  </a:cubicBezTo>
                  <a:cubicBezTo>
                    <a:pt x="47937" y="27437"/>
                    <a:pt x="47528" y="27421"/>
                    <a:pt x="47120" y="27421"/>
                  </a:cubicBezTo>
                  <a:cubicBezTo>
                    <a:pt x="43024" y="27421"/>
                    <a:pt x="39091" y="29093"/>
                    <a:pt x="36253" y="32030"/>
                  </a:cubicBezTo>
                  <a:cubicBezTo>
                    <a:pt x="34665" y="29406"/>
                    <a:pt x="32965" y="26879"/>
                    <a:pt x="31155" y="24422"/>
                  </a:cubicBezTo>
                  <a:cubicBezTo>
                    <a:pt x="35180" y="22835"/>
                    <a:pt x="38356" y="19564"/>
                    <a:pt x="39835" y="15485"/>
                  </a:cubicBezTo>
                  <a:close/>
                  <a:moveTo>
                    <a:pt x="72351" y="20805"/>
                  </a:moveTo>
                  <a:cubicBezTo>
                    <a:pt x="73974" y="20805"/>
                    <a:pt x="75543" y="20877"/>
                    <a:pt x="77059" y="21007"/>
                  </a:cubicBezTo>
                  <a:lnTo>
                    <a:pt x="74381" y="30683"/>
                  </a:lnTo>
                  <a:lnTo>
                    <a:pt x="69026" y="32862"/>
                  </a:lnTo>
                  <a:lnTo>
                    <a:pt x="72351" y="20805"/>
                  </a:lnTo>
                  <a:close/>
                  <a:moveTo>
                    <a:pt x="62783" y="21709"/>
                  </a:moveTo>
                  <a:lnTo>
                    <a:pt x="59441" y="33821"/>
                  </a:lnTo>
                  <a:cubicBezTo>
                    <a:pt x="58597" y="32624"/>
                    <a:pt x="57579" y="31551"/>
                    <a:pt x="56416" y="30628"/>
                  </a:cubicBezTo>
                  <a:cubicBezTo>
                    <a:pt x="57267" y="29166"/>
                    <a:pt x="57889" y="27562"/>
                    <a:pt x="58243" y="25824"/>
                  </a:cubicBezTo>
                  <a:cubicBezTo>
                    <a:pt x="58447" y="24811"/>
                    <a:pt x="58555" y="23794"/>
                    <a:pt x="58555" y="22781"/>
                  </a:cubicBezTo>
                  <a:cubicBezTo>
                    <a:pt x="59963" y="22337"/>
                    <a:pt x="61382" y="21985"/>
                    <a:pt x="62783" y="21709"/>
                  </a:cubicBezTo>
                  <a:close/>
                  <a:moveTo>
                    <a:pt x="83151" y="29484"/>
                  </a:moveTo>
                  <a:lnTo>
                    <a:pt x="88099" y="32342"/>
                  </a:lnTo>
                  <a:cubicBezTo>
                    <a:pt x="87272" y="33528"/>
                    <a:pt x="86349" y="34780"/>
                    <a:pt x="85332" y="36038"/>
                  </a:cubicBezTo>
                  <a:lnTo>
                    <a:pt x="77795" y="31659"/>
                  </a:lnTo>
                  <a:lnTo>
                    <a:pt x="83151" y="29484"/>
                  </a:lnTo>
                  <a:close/>
                  <a:moveTo>
                    <a:pt x="70062" y="20841"/>
                  </a:moveTo>
                  <a:lnTo>
                    <a:pt x="66444" y="33910"/>
                  </a:lnTo>
                  <a:lnTo>
                    <a:pt x="61088" y="36110"/>
                  </a:lnTo>
                  <a:lnTo>
                    <a:pt x="65186" y="21302"/>
                  </a:lnTo>
                  <a:cubicBezTo>
                    <a:pt x="66827" y="21062"/>
                    <a:pt x="68456" y="20912"/>
                    <a:pt x="70062" y="20841"/>
                  </a:cubicBezTo>
                  <a:close/>
                  <a:moveTo>
                    <a:pt x="75213" y="32713"/>
                  </a:moveTo>
                  <a:lnTo>
                    <a:pt x="83911" y="37756"/>
                  </a:lnTo>
                  <a:cubicBezTo>
                    <a:pt x="82911" y="38901"/>
                    <a:pt x="81821" y="40064"/>
                    <a:pt x="80676" y="41189"/>
                  </a:cubicBezTo>
                  <a:lnTo>
                    <a:pt x="69858" y="34911"/>
                  </a:lnTo>
                  <a:lnTo>
                    <a:pt x="75213" y="32713"/>
                  </a:lnTo>
                  <a:close/>
                  <a:moveTo>
                    <a:pt x="67289" y="35966"/>
                  </a:moveTo>
                  <a:lnTo>
                    <a:pt x="79017" y="42759"/>
                  </a:lnTo>
                  <a:cubicBezTo>
                    <a:pt x="77814" y="43849"/>
                    <a:pt x="76562" y="44880"/>
                    <a:pt x="75213" y="45862"/>
                  </a:cubicBezTo>
                  <a:lnTo>
                    <a:pt x="61915" y="38140"/>
                  </a:lnTo>
                  <a:lnTo>
                    <a:pt x="67289" y="35966"/>
                  </a:lnTo>
                  <a:close/>
                  <a:moveTo>
                    <a:pt x="42695" y="42192"/>
                  </a:moveTo>
                  <a:cubicBezTo>
                    <a:pt x="42965" y="42192"/>
                    <a:pt x="43241" y="42242"/>
                    <a:pt x="43507" y="42351"/>
                  </a:cubicBezTo>
                  <a:cubicBezTo>
                    <a:pt x="44040" y="42572"/>
                    <a:pt x="44447" y="42998"/>
                    <a:pt x="44687" y="43531"/>
                  </a:cubicBezTo>
                  <a:cubicBezTo>
                    <a:pt x="44909" y="44070"/>
                    <a:pt x="44909" y="44681"/>
                    <a:pt x="44687" y="45215"/>
                  </a:cubicBezTo>
                  <a:cubicBezTo>
                    <a:pt x="44430" y="45826"/>
                    <a:pt x="43914" y="46251"/>
                    <a:pt x="43303" y="46454"/>
                  </a:cubicBezTo>
                  <a:cubicBezTo>
                    <a:pt x="42788" y="45101"/>
                    <a:pt x="42232" y="43777"/>
                    <a:pt x="41663" y="42447"/>
                  </a:cubicBezTo>
                  <a:cubicBezTo>
                    <a:pt x="41970" y="42285"/>
                    <a:pt x="42327" y="42192"/>
                    <a:pt x="42695" y="42192"/>
                  </a:cubicBezTo>
                  <a:close/>
                  <a:moveTo>
                    <a:pt x="62119" y="40800"/>
                  </a:moveTo>
                  <a:lnTo>
                    <a:pt x="73219" y="47245"/>
                  </a:lnTo>
                  <a:cubicBezTo>
                    <a:pt x="72039" y="47999"/>
                    <a:pt x="70817" y="48725"/>
                    <a:pt x="69540" y="49372"/>
                  </a:cubicBezTo>
                  <a:cubicBezTo>
                    <a:pt x="68786" y="48593"/>
                    <a:pt x="67953" y="47892"/>
                    <a:pt x="67013" y="47263"/>
                  </a:cubicBezTo>
                  <a:cubicBezTo>
                    <a:pt x="65462" y="46210"/>
                    <a:pt x="63767" y="45472"/>
                    <a:pt x="62011" y="45029"/>
                  </a:cubicBezTo>
                  <a:cubicBezTo>
                    <a:pt x="62251" y="43609"/>
                    <a:pt x="62287" y="42184"/>
                    <a:pt x="62119" y="40800"/>
                  </a:cubicBezTo>
                  <a:close/>
                  <a:moveTo>
                    <a:pt x="42675" y="38511"/>
                  </a:moveTo>
                  <a:cubicBezTo>
                    <a:pt x="43435" y="38511"/>
                    <a:pt x="44190" y="38662"/>
                    <a:pt x="44909" y="38972"/>
                  </a:cubicBezTo>
                  <a:cubicBezTo>
                    <a:pt x="47886" y="40213"/>
                    <a:pt x="49305" y="43628"/>
                    <a:pt x="48066" y="46616"/>
                  </a:cubicBezTo>
                  <a:cubicBezTo>
                    <a:pt x="47425" y="48186"/>
                    <a:pt x="46131" y="49348"/>
                    <a:pt x="44580" y="49887"/>
                  </a:cubicBezTo>
                  <a:cubicBezTo>
                    <a:pt x="44411" y="49426"/>
                    <a:pt x="44245" y="48983"/>
                    <a:pt x="44082" y="48521"/>
                  </a:cubicBezTo>
                  <a:cubicBezTo>
                    <a:pt x="45262" y="48114"/>
                    <a:pt x="46221" y="47245"/>
                    <a:pt x="46717" y="46047"/>
                  </a:cubicBezTo>
                  <a:cubicBezTo>
                    <a:pt x="47162" y="44975"/>
                    <a:pt x="47162" y="43777"/>
                    <a:pt x="46717" y="42705"/>
                  </a:cubicBezTo>
                  <a:cubicBezTo>
                    <a:pt x="46257" y="41615"/>
                    <a:pt x="45431" y="40764"/>
                    <a:pt x="44339" y="40321"/>
                  </a:cubicBezTo>
                  <a:cubicBezTo>
                    <a:pt x="43800" y="40100"/>
                    <a:pt x="43250" y="39992"/>
                    <a:pt x="42675" y="39992"/>
                  </a:cubicBezTo>
                  <a:cubicBezTo>
                    <a:pt x="41973" y="39992"/>
                    <a:pt x="41326" y="40135"/>
                    <a:pt x="40740" y="40435"/>
                  </a:cubicBezTo>
                  <a:cubicBezTo>
                    <a:pt x="40518" y="39992"/>
                    <a:pt x="40314" y="39547"/>
                    <a:pt x="40093" y="39105"/>
                  </a:cubicBezTo>
                  <a:cubicBezTo>
                    <a:pt x="40883" y="38734"/>
                    <a:pt x="41752" y="38511"/>
                    <a:pt x="42675" y="38511"/>
                  </a:cubicBezTo>
                  <a:close/>
                  <a:moveTo>
                    <a:pt x="42675" y="34845"/>
                  </a:moveTo>
                  <a:cubicBezTo>
                    <a:pt x="43910" y="34845"/>
                    <a:pt x="45142" y="35089"/>
                    <a:pt x="46316" y="35577"/>
                  </a:cubicBezTo>
                  <a:cubicBezTo>
                    <a:pt x="51151" y="37589"/>
                    <a:pt x="53463" y="43166"/>
                    <a:pt x="51450" y="48024"/>
                  </a:cubicBezTo>
                  <a:cubicBezTo>
                    <a:pt x="50485" y="50366"/>
                    <a:pt x="48641" y="52193"/>
                    <a:pt x="46299" y="53175"/>
                  </a:cubicBezTo>
                  <a:cubicBezTo>
                    <a:pt x="46095" y="53247"/>
                    <a:pt x="45891" y="53319"/>
                    <a:pt x="45688" y="53373"/>
                  </a:cubicBezTo>
                  <a:cubicBezTo>
                    <a:pt x="45556" y="52912"/>
                    <a:pt x="45412" y="52450"/>
                    <a:pt x="45262" y="51989"/>
                  </a:cubicBezTo>
                  <a:cubicBezTo>
                    <a:pt x="47425" y="51253"/>
                    <a:pt x="49192" y="49647"/>
                    <a:pt x="50103" y="47449"/>
                  </a:cubicBezTo>
                  <a:cubicBezTo>
                    <a:pt x="50930" y="45472"/>
                    <a:pt x="50930" y="43291"/>
                    <a:pt x="50103" y="41297"/>
                  </a:cubicBezTo>
                  <a:cubicBezTo>
                    <a:pt x="49288" y="39309"/>
                    <a:pt x="47737" y="37756"/>
                    <a:pt x="45741" y="36942"/>
                  </a:cubicBezTo>
                  <a:cubicBezTo>
                    <a:pt x="44765" y="36517"/>
                    <a:pt x="43728" y="36313"/>
                    <a:pt x="42675" y="36313"/>
                  </a:cubicBezTo>
                  <a:cubicBezTo>
                    <a:pt x="41405" y="36313"/>
                    <a:pt x="40183" y="36613"/>
                    <a:pt x="39111" y="37145"/>
                  </a:cubicBezTo>
                  <a:cubicBezTo>
                    <a:pt x="38871" y="36721"/>
                    <a:pt x="38649" y="36277"/>
                    <a:pt x="38428" y="35851"/>
                  </a:cubicBezTo>
                  <a:cubicBezTo>
                    <a:pt x="38613" y="35762"/>
                    <a:pt x="38817" y="35666"/>
                    <a:pt x="39020" y="35577"/>
                  </a:cubicBezTo>
                  <a:cubicBezTo>
                    <a:pt x="40203" y="35089"/>
                    <a:pt x="41440" y="34845"/>
                    <a:pt x="42675" y="34845"/>
                  </a:cubicBezTo>
                  <a:close/>
                  <a:moveTo>
                    <a:pt x="86554" y="38475"/>
                  </a:moveTo>
                  <a:cubicBezTo>
                    <a:pt x="88470" y="38566"/>
                    <a:pt x="90358" y="38751"/>
                    <a:pt x="92183" y="39027"/>
                  </a:cubicBezTo>
                  <a:lnTo>
                    <a:pt x="85498" y="52672"/>
                  </a:lnTo>
                  <a:lnTo>
                    <a:pt x="78940" y="54002"/>
                  </a:lnTo>
                  <a:lnTo>
                    <a:pt x="86554" y="38475"/>
                  </a:lnTo>
                  <a:close/>
                  <a:moveTo>
                    <a:pt x="81749" y="43274"/>
                  </a:moveTo>
                  <a:lnTo>
                    <a:pt x="76208" y="54577"/>
                  </a:lnTo>
                  <a:lnTo>
                    <a:pt x="73123" y="55206"/>
                  </a:lnTo>
                  <a:cubicBezTo>
                    <a:pt x="72722" y="54081"/>
                    <a:pt x="72219" y="53008"/>
                    <a:pt x="71596" y="51989"/>
                  </a:cubicBezTo>
                  <a:lnTo>
                    <a:pt x="72387" y="50349"/>
                  </a:lnTo>
                  <a:cubicBezTo>
                    <a:pt x="75932" y="48317"/>
                    <a:pt x="79036" y="45862"/>
                    <a:pt x="81749" y="43274"/>
                  </a:cubicBezTo>
                  <a:close/>
                  <a:moveTo>
                    <a:pt x="47141" y="29615"/>
                  </a:moveTo>
                  <a:cubicBezTo>
                    <a:pt x="48782" y="29615"/>
                    <a:pt x="50448" y="29929"/>
                    <a:pt x="52055" y="30592"/>
                  </a:cubicBezTo>
                  <a:cubicBezTo>
                    <a:pt x="58650" y="33324"/>
                    <a:pt x="61771" y="40913"/>
                    <a:pt x="59034" y="47485"/>
                  </a:cubicBezTo>
                  <a:cubicBezTo>
                    <a:pt x="57728" y="50678"/>
                    <a:pt x="55230" y="53152"/>
                    <a:pt x="52037" y="54463"/>
                  </a:cubicBezTo>
                  <a:cubicBezTo>
                    <a:pt x="50463" y="55123"/>
                    <a:pt x="48789" y="55443"/>
                    <a:pt x="47125" y="55443"/>
                  </a:cubicBezTo>
                  <a:cubicBezTo>
                    <a:pt x="46915" y="55443"/>
                    <a:pt x="46705" y="55438"/>
                    <a:pt x="46496" y="55428"/>
                  </a:cubicBezTo>
                  <a:cubicBezTo>
                    <a:pt x="46717" y="55350"/>
                    <a:pt x="46922" y="55296"/>
                    <a:pt x="47143" y="55206"/>
                  </a:cubicBezTo>
                  <a:cubicBezTo>
                    <a:pt x="50024" y="54002"/>
                    <a:pt x="52277" y="51750"/>
                    <a:pt x="53482" y="48869"/>
                  </a:cubicBezTo>
                  <a:cubicBezTo>
                    <a:pt x="55954" y="42890"/>
                    <a:pt x="53128" y="36019"/>
                    <a:pt x="47162" y="33545"/>
                  </a:cubicBezTo>
                  <a:cubicBezTo>
                    <a:pt x="45712" y="32944"/>
                    <a:pt x="44189" y="32643"/>
                    <a:pt x="42668" y="32643"/>
                  </a:cubicBezTo>
                  <a:cubicBezTo>
                    <a:pt x="41147" y="32643"/>
                    <a:pt x="39628" y="32944"/>
                    <a:pt x="38188" y="33545"/>
                  </a:cubicBezTo>
                  <a:cubicBezTo>
                    <a:pt x="37984" y="33636"/>
                    <a:pt x="37781" y="33731"/>
                    <a:pt x="37582" y="33821"/>
                  </a:cubicBezTo>
                  <a:cubicBezTo>
                    <a:pt x="40031" y="31143"/>
                    <a:pt x="43523" y="29615"/>
                    <a:pt x="47141" y="29615"/>
                  </a:cubicBezTo>
                  <a:close/>
                  <a:moveTo>
                    <a:pt x="58279" y="52708"/>
                  </a:moveTo>
                  <a:cubicBezTo>
                    <a:pt x="58465" y="52804"/>
                    <a:pt x="58633" y="52912"/>
                    <a:pt x="58794" y="53026"/>
                  </a:cubicBezTo>
                  <a:cubicBezTo>
                    <a:pt x="63377" y="56111"/>
                    <a:pt x="64611" y="62334"/>
                    <a:pt x="61604" y="66929"/>
                  </a:cubicBezTo>
                  <a:cubicBezTo>
                    <a:pt x="59428" y="65807"/>
                    <a:pt x="57031" y="65246"/>
                    <a:pt x="54637" y="65246"/>
                  </a:cubicBezTo>
                  <a:cubicBezTo>
                    <a:pt x="52583" y="65246"/>
                    <a:pt x="50531" y="65659"/>
                    <a:pt x="48622" y="66486"/>
                  </a:cubicBezTo>
                  <a:cubicBezTo>
                    <a:pt x="48179" y="63497"/>
                    <a:pt x="47587" y="60537"/>
                    <a:pt x="46868" y="57645"/>
                  </a:cubicBezTo>
                  <a:cubicBezTo>
                    <a:pt x="46940" y="57645"/>
                    <a:pt x="47035" y="57662"/>
                    <a:pt x="47107" y="57662"/>
                  </a:cubicBezTo>
                  <a:cubicBezTo>
                    <a:pt x="49067" y="57662"/>
                    <a:pt x="51025" y="57272"/>
                    <a:pt x="52888" y="56495"/>
                  </a:cubicBezTo>
                  <a:cubicBezTo>
                    <a:pt x="54972" y="55649"/>
                    <a:pt x="56805" y="54338"/>
                    <a:pt x="58279" y="52708"/>
                  </a:cubicBezTo>
                  <a:close/>
                  <a:moveTo>
                    <a:pt x="85943" y="54836"/>
                  </a:moveTo>
                  <a:lnTo>
                    <a:pt x="97444" y="64748"/>
                  </a:lnTo>
                  <a:cubicBezTo>
                    <a:pt x="95874" y="65732"/>
                    <a:pt x="94215" y="66636"/>
                    <a:pt x="92478" y="67463"/>
                  </a:cubicBezTo>
                  <a:lnTo>
                    <a:pt x="79383" y="56165"/>
                  </a:lnTo>
                  <a:lnTo>
                    <a:pt x="85943" y="54836"/>
                  </a:lnTo>
                  <a:close/>
                  <a:moveTo>
                    <a:pt x="76651" y="56716"/>
                  </a:moveTo>
                  <a:lnTo>
                    <a:pt x="90261" y="68463"/>
                  </a:lnTo>
                  <a:cubicBezTo>
                    <a:pt x="90171" y="68480"/>
                    <a:pt x="90093" y="68516"/>
                    <a:pt x="90004" y="68552"/>
                  </a:cubicBezTo>
                  <a:cubicBezTo>
                    <a:pt x="86253" y="66780"/>
                    <a:pt x="82006" y="65251"/>
                    <a:pt x="77430" y="64383"/>
                  </a:cubicBezTo>
                  <a:lnTo>
                    <a:pt x="73974" y="61406"/>
                  </a:lnTo>
                  <a:cubicBezTo>
                    <a:pt x="74052" y="60040"/>
                    <a:pt x="73974" y="58657"/>
                    <a:pt x="73717" y="57327"/>
                  </a:cubicBezTo>
                  <a:lnTo>
                    <a:pt x="76651" y="56716"/>
                  </a:lnTo>
                  <a:close/>
                  <a:moveTo>
                    <a:pt x="61489" y="47173"/>
                  </a:moveTo>
                  <a:cubicBezTo>
                    <a:pt x="63006" y="47539"/>
                    <a:pt x="64467" y="48186"/>
                    <a:pt x="65797" y="49072"/>
                  </a:cubicBezTo>
                  <a:cubicBezTo>
                    <a:pt x="68821" y="51121"/>
                    <a:pt x="70870" y="54225"/>
                    <a:pt x="71577" y="57806"/>
                  </a:cubicBezTo>
                  <a:cubicBezTo>
                    <a:pt x="72279" y="61406"/>
                    <a:pt x="71536" y="65049"/>
                    <a:pt x="69487" y="68091"/>
                  </a:cubicBezTo>
                  <a:cubicBezTo>
                    <a:pt x="68678" y="69277"/>
                    <a:pt x="67714" y="70308"/>
                    <a:pt x="66623" y="71176"/>
                  </a:cubicBezTo>
                  <a:cubicBezTo>
                    <a:pt x="66222" y="70643"/>
                    <a:pt x="65797" y="70139"/>
                    <a:pt x="65318" y="69661"/>
                  </a:cubicBezTo>
                  <a:cubicBezTo>
                    <a:pt x="64724" y="69074"/>
                    <a:pt x="64096" y="68571"/>
                    <a:pt x="63449" y="68091"/>
                  </a:cubicBezTo>
                  <a:cubicBezTo>
                    <a:pt x="67109" y="62497"/>
                    <a:pt x="65594" y="54943"/>
                    <a:pt x="60034" y="51198"/>
                  </a:cubicBezTo>
                  <a:cubicBezTo>
                    <a:pt x="59902" y="51121"/>
                    <a:pt x="59777" y="51049"/>
                    <a:pt x="59664" y="50977"/>
                  </a:cubicBezTo>
                  <a:cubicBezTo>
                    <a:pt x="60220" y="50144"/>
                    <a:pt x="60681" y="49257"/>
                    <a:pt x="61071" y="48336"/>
                  </a:cubicBezTo>
                  <a:cubicBezTo>
                    <a:pt x="61232" y="47946"/>
                    <a:pt x="61364" y="47557"/>
                    <a:pt x="61489" y="47173"/>
                  </a:cubicBezTo>
                  <a:close/>
                  <a:moveTo>
                    <a:pt x="72998" y="65989"/>
                  </a:moveTo>
                  <a:cubicBezTo>
                    <a:pt x="74364" y="66114"/>
                    <a:pt x="75693" y="66301"/>
                    <a:pt x="77005" y="66558"/>
                  </a:cubicBezTo>
                  <a:lnTo>
                    <a:pt x="69247" y="76603"/>
                  </a:lnTo>
                  <a:cubicBezTo>
                    <a:pt x="68936" y="75370"/>
                    <a:pt x="68456" y="74148"/>
                    <a:pt x="67828" y="73003"/>
                  </a:cubicBezTo>
                  <a:cubicBezTo>
                    <a:pt x="69158" y="71991"/>
                    <a:pt x="70338" y="70750"/>
                    <a:pt x="71314" y="69313"/>
                  </a:cubicBezTo>
                  <a:cubicBezTo>
                    <a:pt x="72020" y="68259"/>
                    <a:pt x="72572" y="67133"/>
                    <a:pt x="72998" y="65989"/>
                  </a:cubicBezTo>
                  <a:close/>
                  <a:moveTo>
                    <a:pt x="79383" y="67079"/>
                  </a:moveTo>
                  <a:cubicBezTo>
                    <a:pt x="80994" y="67487"/>
                    <a:pt x="82564" y="67966"/>
                    <a:pt x="84074" y="68499"/>
                  </a:cubicBezTo>
                  <a:lnTo>
                    <a:pt x="75783" y="79246"/>
                  </a:lnTo>
                  <a:lnTo>
                    <a:pt x="69985" y="79246"/>
                  </a:lnTo>
                  <a:lnTo>
                    <a:pt x="79383" y="67079"/>
                  </a:lnTo>
                  <a:close/>
                  <a:moveTo>
                    <a:pt x="86200" y="69332"/>
                  </a:moveTo>
                  <a:cubicBezTo>
                    <a:pt x="87698" y="69943"/>
                    <a:pt x="89136" y="70601"/>
                    <a:pt x="90483" y="71308"/>
                  </a:cubicBezTo>
                  <a:lnTo>
                    <a:pt x="84355" y="79246"/>
                  </a:lnTo>
                  <a:lnTo>
                    <a:pt x="78556" y="79246"/>
                  </a:lnTo>
                  <a:lnTo>
                    <a:pt x="86200" y="69332"/>
                  </a:lnTo>
                  <a:close/>
                  <a:moveTo>
                    <a:pt x="92460" y="72339"/>
                  </a:moveTo>
                  <a:cubicBezTo>
                    <a:pt x="93880" y="73136"/>
                    <a:pt x="95191" y="73944"/>
                    <a:pt x="96413" y="74723"/>
                  </a:cubicBezTo>
                  <a:lnTo>
                    <a:pt x="92921" y="79246"/>
                  </a:lnTo>
                  <a:lnTo>
                    <a:pt x="87123" y="79246"/>
                  </a:lnTo>
                  <a:lnTo>
                    <a:pt x="92460" y="72339"/>
                  </a:lnTo>
                  <a:close/>
                  <a:moveTo>
                    <a:pt x="49803" y="78154"/>
                  </a:moveTo>
                  <a:cubicBezTo>
                    <a:pt x="50414" y="78154"/>
                    <a:pt x="50930" y="78377"/>
                    <a:pt x="51354" y="78801"/>
                  </a:cubicBezTo>
                  <a:cubicBezTo>
                    <a:pt x="52205" y="79652"/>
                    <a:pt x="52205" y="81037"/>
                    <a:pt x="51354" y="81887"/>
                  </a:cubicBezTo>
                  <a:cubicBezTo>
                    <a:pt x="50930" y="82312"/>
                    <a:pt x="50414" y="82534"/>
                    <a:pt x="49803" y="82534"/>
                  </a:cubicBezTo>
                  <a:cubicBezTo>
                    <a:pt x="49749" y="82534"/>
                    <a:pt x="49678" y="82516"/>
                    <a:pt x="49617" y="82516"/>
                  </a:cubicBezTo>
                  <a:cubicBezTo>
                    <a:pt x="49636" y="81797"/>
                    <a:pt x="49636" y="81073"/>
                    <a:pt x="49636" y="80354"/>
                  </a:cubicBezTo>
                  <a:cubicBezTo>
                    <a:pt x="49636" y="79617"/>
                    <a:pt x="49636" y="78898"/>
                    <a:pt x="49617" y="78173"/>
                  </a:cubicBezTo>
                  <a:cubicBezTo>
                    <a:pt x="49678" y="78173"/>
                    <a:pt x="49749" y="78154"/>
                    <a:pt x="49803" y="78154"/>
                  </a:cubicBezTo>
                  <a:close/>
                  <a:moveTo>
                    <a:pt x="49803" y="74501"/>
                  </a:moveTo>
                  <a:cubicBezTo>
                    <a:pt x="51373" y="74501"/>
                    <a:pt x="52835" y="75112"/>
                    <a:pt x="53942" y="76221"/>
                  </a:cubicBezTo>
                  <a:cubicBezTo>
                    <a:pt x="56230" y="78491"/>
                    <a:pt x="56230" y="82199"/>
                    <a:pt x="53942" y="84493"/>
                  </a:cubicBezTo>
                  <a:cubicBezTo>
                    <a:pt x="52835" y="85602"/>
                    <a:pt x="51373" y="86205"/>
                    <a:pt x="49803" y="86205"/>
                  </a:cubicBezTo>
                  <a:cubicBezTo>
                    <a:pt x="49695" y="86205"/>
                    <a:pt x="49564" y="86188"/>
                    <a:pt x="49456" y="86188"/>
                  </a:cubicBezTo>
                  <a:cubicBezTo>
                    <a:pt x="49492" y="85691"/>
                    <a:pt x="49509" y="85212"/>
                    <a:pt x="49528" y="84714"/>
                  </a:cubicBezTo>
                  <a:cubicBezTo>
                    <a:pt x="49617" y="84714"/>
                    <a:pt x="49713" y="84732"/>
                    <a:pt x="49803" y="84732"/>
                  </a:cubicBezTo>
                  <a:cubicBezTo>
                    <a:pt x="51007" y="84732"/>
                    <a:pt x="52073" y="84289"/>
                    <a:pt x="52907" y="83457"/>
                  </a:cubicBezTo>
                  <a:cubicBezTo>
                    <a:pt x="54625" y="81737"/>
                    <a:pt x="54625" y="78952"/>
                    <a:pt x="52907" y="77250"/>
                  </a:cubicBezTo>
                  <a:cubicBezTo>
                    <a:pt x="52073" y="76400"/>
                    <a:pt x="50983" y="75956"/>
                    <a:pt x="49803" y="75956"/>
                  </a:cubicBezTo>
                  <a:cubicBezTo>
                    <a:pt x="49713" y="75956"/>
                    <a:pt x="49617" y="75981"/>
                    <a:pt x="49528" y="75981"/>
                  </a:cubicBezTo>
                  <a:cubicBezTo>
                    <a:pt x="49509" y="75478"/>
                    <a:pt x="49492" y="74999"/>
                    <a:pt x="49456" y="74519"/>
                  </a:cubicBezTo>
                  <a:cubicBezTo>
                    <a:pt x="49564" y="74501"/>
                    <a:pt x="49695" y="74501"/>
                    <a:pt x="49803" y="74501"/>
                  </a:cubicBezTo>
                  <a:close/>
                  <a:moveTo>
                    <a:pt x="92921" y="81444"/>
                  </a:moveTo>
                  <a:lnTo>
                    <a:pt x="96413" y="85967"/>
                  </a:lnTo>
                  <a:cubicBezTo>
                    <a:pt x="95210" y="86763"/>
                    <a:pt x="93880" y="87554"/>
                    <a:pt x="92460" y="88350"/>
                  </a:cubicBezTo>
                  <a:lnTo>
                    <a:pt x="87123" y="81444"/>
                  </a:lnTo>
                  <a:close/>
                  <a:moveTo>
                    <a:pt x="49803" y="70822"/>
                  </a:moveTo>
                  <a:cubicBezTo>
                    <a:pt x="52354" y="70822"/>
                    <a:pt x="54732" y="71823"/>
                    <a:pt x="56542" y="73614"/>
                  </a:cubicBezTo>
                  <a:cubicBezTo>
                    <a:pt x="60256" y="77328"/>
                    <a:pt x="60256" y="83366"/>
                    <a:pt x="56542" y="87075"/>
                  </a:cubicBezTo>
                  <a:cubicBezTo>
                    <a:pt x="54732" y="88884"/>
                    <a:pt x="52354" y="89866"/>
                    <a:pt x="49803" y="89866"/>
                  </a:cubicBezTo>
                  <a:cubicBezTo>
                    <a:pt x="49581" y="89866"/>
                    <a:pt x="49377" y="89848"/>
                    <a:pt x="49156" y="89824"/>
                  </a:cubicBezTo>
                  <a:cubicBezTo>
                    <a:pt x="49216" y="89345"/>
                    <a:pt x="49252" y="88865"/>
                    <a:pt x="49288" y="88369"/>
                  </a:cubicBezTo>
                  <a:cubicBezTo>
                    <a:pt x="49473" y="88386"/>
                    <a:pt x="49636" y="88405"/>
                    <a:pt x="49803" y="88405"/>
                  </a:cubicBezTo>
                  <a:cubicBezTo>
                    <a:pt x="51965" y="88405"/>
                    <a:pt x="53978" y="87554"/>
                    <a:pt x="55512" y="86044"/>
                  </a:cubicBezTo>
                  <a:cubicBezTo>
                    <a:pt x="58633" y="82899"/>
                    <a:pt x="58633" y="77789"/>
                    <a:pt x="55512" y="74651"/>
                  </a:cubicBezTo>
                  <a:cubicBezTo>
                    <a:pt x="53978" y="73136"/>
                    <a:pt x="51965" y="72303"/>
                    <a:pt x="49803" y="72303"/>
                  </a:cubicBezTo>
                  <a:cubicBezTo>
                    <a:pt x="49636" y="72303"/>
                    <a:pt x="49473" y="72303"/>
                    <a:pt x="49288" y="72320"/>
                  </a:cubicBezTo>
                  <a:cubicBezTo>
                    <a:pt x="49252" y="71842"/>
                    <a:pt x="49216" y="71344"/>
                    <a:pt x="49156" y="70865"/>
                  </a:cubicBezTo>
                  <a:cubicBezTo>
                    <a:pt x="49377" y="70847"/>
                    <a:pt x="49581" y="70822"/>
                    <a:pt x="49803" y="70822"/>
                  </a:cubicBezTo>
                  <a:close/>
                  <a:moveTo>
                    <a:pt x="84355" y="81444"/>
                  </a:moveTo>
                  <a:lnTo>
                    <a:pt x="90483" y="89404"/>
                  </a:lnTo>
                  <a:cubicBezTo>
                    <a:pt x="89136" y="90087"/>
                    <a:pt x="87698" y="90753"/>
                    <a:pt x="86217" y="91358"/>
                  </a:cubicBezTo>
                  <a:lnTo>
                    <a:pt x="78556" y="81444"/>
                  </a:lnTo>
                  <a:close/>
                  <a:moveTo>
                    <a:pt x="54644" y="67447"/>
                  </a:moveTo>
                  <a:cubicBezTo>
                    <a:pt x="57944" y="67447"/>
                    <a:pt x="61242" y="68698"/>
                    <a:pt x="63748" y="71212"/>
                  </a:cubicBezTo>
                  <a:cubicBezTo>
                    <a:pt x="68786" y="76257"/>
                    <a:pt x="68786" y="84451"/>
                    <a:pt x="63748" y="89476"/>
                  </a:cubicBezTo>
                  <a:cubicBezTo>
                    <a:pt x="61243" y="91993"/>
                    <a:pt x="57946" y="93250"/>
                    <a:pt x="54646" y="93250"/>
                  </a:cubicBezTo>
                  <a:cubicBezTo>
                    <a:pt x="52762" y="93250"/>
                    <a:pt x="50877" y="92841"/>
                    <a:pt x="49138" y="92022"/>
                  </a:cubicBezTo>
                  <a:lnTo>
                    <a:pt x="49138" y="92022"/>
                  </a:lnTo>
                  <a:cubicBezTo>
                    <a:pt x="49360" y="92041"/>
                    <a:pt x="49581" y="92058"/>
                    <a:pt x="49803" y="92058"/>
                  </a:cubicBezTo>
                  <a:cubicBezTo>
                    <a:pt x="52942" y="92058"/>
                    <a:pt x="55877" y="90842"/>
                    <a:pt x="58094" y="88626"/>
                  </a:cubicBezTo>
                  <a:cubicBezTo>
                    <a:pt x="62658" y="84068"/>
                    <a:pt x="62658" y="76622"/>
                    <a:pt x="58094" y="72063"/>
                  </a:cubicBezTo>
                  <a:cubicBezTo>
                    <a:pt x="55877" y="69846"/>
                    <a:pt x="52942" y="68630"/>
                    <a:pt x="49803" y="68630"/>
                  </a:cubicBezTo>
                  <a:cubicBezTo>
                    <a:pt x="49581" y="68630"/>
                    <a:pt x="49360" y="68649"/>
                    <a:pt x="49138" y="68666"/>
                  </a:cubicBezTo>
                  <a:cubicBezTo>
                    <a:pt x="50877" y="67854"/>
                    <a:pt x="52761" y="67447"/>
                    <a:pt x="54644" y="67447"/>
                  </a:cubicBezTo>
                  <a:close/>
                  <a:moveTo>
                    <a:pt x="75783" y="81444"/>
                  </a:moveTo>
                  <a:lnTo>
                    <a:pt x="84074" y="92190"/>
                  </a:lnTo>
                  <a:cubicBezTo>
                    <a:pt x="82564" y="92741"/>
                    <a:pt x="80994" y="93227"/>
                    <a:pt x="79383" y="93609"/>
                  </a:cubicBezTo>
                  <a:lnTo>
                    <a:pt x="69985" y="81444"/>
                  </a:lnTo>
                  <a:close/>
                  <a:moveTo>
                    <a:pt x="69247" y="84085"/>
                  </a:moveTo>
                  <a:lnTo>
                    <a:pt x="77005" y="94148"/>
                  </a:lnTo>
                  <a:cubicBezTo>
                    <a:pt x="75543" y="94424"/>
                    <a:pt x="74052" y="94629"/>
                    <a:pt x="72518" y="94736"/>
                  </a:cubicBezTo>
                  <a:cubicBezTo>
                    <a:pt x="72164" y="93910"/>
                    <a:pt x="71740" y="93095"/>
                    <a:pt x="71224" y="92323"/>
                  </a:cubicBezTo>
                  <a:cubicBezTo>
                    <a:pt x="70170" y="90728"/>
                    <a:pt x="68876" y="89423"/>
                    <a:pt x="67438" y="88350"/>
                  </a:cubicBezTo>
                  <a:cubicBezTo>
                    <a:pt x="68271" y="87021"/>
                    <a:pt x="68857" y="85577"/>
                    <a:pt x="69247" y="84085"/>
                  </a:cubicBezTo>
                  <a:close/>
                  <a:moveTo>
                    <a:pt x="86404" y="93706"/>
                  </a:moveTo>
                  <a:lnTo>
                    <a:pt x="77023" y="102050"/>
                  </a:lnTo>
                  <a:lnTo>
                    <a:pt x="73848" y="101458"/>
                  </a:lnTo>
                  <a:cubicBezTo>
                    <a:pt x="73866" y="100313"/>
                    <a:pt x="73770" y="99169"/>
                    <a:pt x="73548" y="98043"/>
                  </a:cubicBezTo>
                  <a:lnTo>
                    <a:pt x="75064" y="96695"/>
                  </a:lnTo>
                  <a:cubicBezTo>
                    <a:pt x="79108" y="96161"/>
                    <a:pt x="82929" y="95071"/>
                    <a:pt x="86404" y="93706"/>
                  </a:cubicBezTo>
                  <a:close/>
                  <a:moveTo>
                    <a:pt x="92664" y="91065"/>
                  </a:moveTo>
                  <a:cubicBezTo>
                    <a:pt x="94400" y="91878"/>
                    <a:pt x="96078" y="92741"/>
                    <a:pt x="97665" y="93706"/>
                  </a:cubicBezTo>
                  <a:lnTo>
                    <a:pt x="86332" y="103805"/>
                  </a:lnTo>
                  <a:lnTo>
                    <a:pt x="79755" y="102566"/>
                  </a:lnTo>
                  <a:lnTo>
                    <a:pt x="92664" y="91065"/>
                  </a:lnTo>
                  <a:close/>
                  <a:moveTo>
                    <a:pt x="61047" y="94018"/>
                  </a:moveTo>
                  <a:cubicBezTo>
                    <a:pt x="61179" y="94184"/>
                    <a:pt x="61310" y="94335"/>
                    <a:pt x="61417" y="94515"/>
                  </a:cubicBezTo>
                  <a:cubicBezTo>
                    <a:pt x="64485" y="99152"/>
                    <a:pt x="63227" y="105428"/>
                    <a:pt x="58597" y="108496"/>
                  </a:cubicBezTo>
                  <a:cubicBezTo>
                    <a:pt x="57063" y="106686"/>
                    <a:pt x="55105" y="105243"/>
                    <a:pt x="52852" y="104320"/>
                  </a:cubicBezTo>
                  <a:cubicBezTo>
                    <a:pt x="50954" y="103530"/>
                    <a:pt x="48971" y="103158"/>
                    <a:pt x="46969" y="103158"/>
                  </a:cubicBezTo>
                  <a:cubicBezTo>
                    <a:pt x="46923" y="103158"/>
                    <a:pt x="46878" y="103158"/>
                    <a:pt x="46832" y="103158"/>
                  </a:cubicBezTo>
                  <a:cubicBezTo>
                    <a:pt x="47568" y="100241"/>
                    <a:pt x="48162" y="97252"/>
                    <a:pt x="48622" y="94203"/>
                  </a:cubicBezTo>
                  <a:cubicBezTo>
                    <a:pt x="50521" y="95035"/>
                    <a:pt x="52576" y="95461"/>
                    <a:pt x="54625" y="95461"/>
                  </a:cubicBezTo>
                  <a:cubicBezTo>
                    <a:pt x="56824" y="95461"/>
                    <a:pt x="59017" y="94958"/>
                    <a:pt x="61047" y="94018"/>
                  </a:cubicBezTo>
                  <a:close/>
                  <a:moveTo>
                    <a:pt x="71135" y="109993"/>
                  </a:moveTo>
                  <a:lnTo>
                    <a:pt x="71871" y="111413"/>
                  </a:lnTo>
                  <a:cubicBezTo>
                    <a:pt x="71445" y="111173"/>
                    <a:pt x="71038" y="110933"/>
                    <a:pt x="70596" y="110712"/>
                  </a:cubicBezTo>
                  <a:cubicBezTo>
                    <a:pt x="70781" y="110473"/>
                    <a:pt x="70966" y="110233"/>
                    <a:pt x="71135" y="109993"/>
                  </a:cubicBezTo>
                  <a:close/>
                  <a:moveTo>
                    <a:pt x="66126" y="90123"/>
                  </a:moveTo>
                  <a:cubicBezTo>
                    <a:pt x="67367" y="91046"/>
                    <a:pt x="68492" y="92172"/>
                    <a:pt x="69379" y="93537"/>
                  </a:cubicBezTo>
                  <a:cubicBezTo>
                    <a:pt x="73548" y="99834"/>
                    <a:pt x="71835" y="108345"/>
                    <a:pt x="65539" y="112503"/>
                  </a:cubicBezTo>
                  <a:cubicBezTo>
                    <a:pt x="64317" y="113312"/>
                    <a:pt x="63006" y="113905"/>
                    <a:pt x="61622" y="114294"/>
                  </a:cubicBezTo>
                  <a:cubicBezTo>
                    <a:pt x="61453" y="113683"/>
                    <a:pt x="61268" y="113090"/>
                    <a:pt x="61029" y="112503"/>
                  </a:cubicBezTo>
                  <a:cubicBezTo>
                    <a:pt x="60717" y="111724"/>
                    <a:pt x="60310" y="110988"/>
                    <a:pt x="59866" y="110286"/>
                  </a:cubicBezTo>
                  <a:cubicBezTo>
                    <a:pt x="65462" y="106520"/>
                    <a:pt x="66977" y="98911"/>
                    <a:pt x="63245" y="93299"/>
                  </a:cubicBezTo>
                  <a:cubicBezTo>
                    <a:pt x="63173" y="93167"/>
                    <a:pt x="63084" y="93059"/>
                    <a:pt x="62987" y="92945"/>
                  </a:cubicBezTo>
                  <a:cubicBezTo>
                    <a:pt x="63803" y="92394"/>
                    <a:pt x="64593" y="91765"/>
                    <a:pt x="65318" y="91046"/>
                  </a:cubicBezTo>
                  <a:cubicBezTo>
                    <a:pt x="65611" y="90753"/>
                    <a:pt x="65868" y="90435"/>
                    <a:pt x="66126" y="90123"/>
                  </a:cubicBezTo>
                  <a:close/>
                  <a:moveTo>
                    <a:pt x="43267" y="114366"/>
                  </a:moveTo>
                  <a:cubicBezTo>
                    <a:pt x="43878" y="114552"/>
                    <a:pt x="44394" y="114995"/>
                    <a:pt x="44633" y="115606"/>
                  </a:cubicBezTo>
                  <a:cubicBezTo>
                    <a:pt x="45094" y="116714"/>
                    <a:pt x="44561" y="118002"/>
                    <a:pt x="43454" y="118464"/>
                  </a:cubicBezTo>
                  <a:cubicBezTo>
                    <a:pt x="43191" y="118574"/>
                    <a:pt x="42921" y="118624"/>
                    <a:pt x="42657" y="118624"/>
                  </a:cubicBezTo>
                  <a:cubicBezTo>
                    <a:pt x="42288" y="118624"/>
                    <a:pt x="41929" y="118526"/>
                    <a:pt x="41608" y="118356"/>
                  </a:cubicBezTo>
                  <a:cubicBezTo>
                    <a:pt x="42177" y="117043"/>
                    <a:pt x="42752" y="115713"/>
                    <a:pt x="43267" y="114366"/>
                  </a:cubicBezTo>
                  <a:close/>
                  <a:moveTo>
                    <a:pt x="79347" y="104728"/>
                  </a:moveTo>
                  <a:lnTo>
                    <a:pt x="85924" y="105967"/>
                  </a:lnTo>
                  <a:lnTo>
                    <a:pt x="92807" y="119517"/>
                  </a:lnTo>
                  <a:cubicBezTo>
                    <a:pt x="90980" y="119818"/>
                    <a:pt x="89117" y="120034"/>
                    <a:pt x="87195" y="120147"/>
                  </a:cubicBezTo>
                  <a:lnTo>
                    <a:pt x="79347" y="104728"/>
                  </a:lnTo>
                  <a:close/>
                  <a:moveTo>
                    <a:pt x="73626" y="103656"/>
                  </a:moveTo>
                  <a:lnTo>
                    <a:pt x="76615" y="104212"/>
                  </a:lnTo>
                  <a:lnTo>
                    <a:pt x="84757" y="120219"/>
                  </a:lnTo>
                  <a:cubicBezTo>
                    <a:pt x="84133" y="120219"/>
                    <a:pt x="83486" y="120219"/>
                    <a:pt x="82857" y="120183"/>
                  </a:cubicBezTo>
                  <a:cubicBezTo>
                    <a:pt x="80712" y="117949"/>
                    <a:pt x="78281" y="115749"/>
                    <a:pt x="75543" y="113797"/>
                  </a:cubicBezTo>
                  <a:lnTo>
                    <a:pt x="72423" y="107662"/>
                  </a:lnTo>
                  <a:cubicBezTo>
                    <a:pt x="72998" y="106387"/>
                    <a:pt x="73405" y="105039"/>
                    <a:pt x="73626" y="103656"/>
                  </a:cubicBezTo>
                  <a:close/>
                  <a:moveTo>
                    <a:pt x="69122" y="112407"/>
                  </a:moveTo>
                  <a:cubicBezTo>
                    <a:pt x="70427" y="113090"/>
                    <a:pt x="71668" y="113852"/>
                    <a:pt x="72866" y="114642"/>
                  </a:cubicBezTo>
                  <a:lnTo>
                    <a:pt x="61934" y="120830"/>
                  </a:lnTo>
                  <a:cubicBezTo>
                    <a:pt x="62197" y="119410"/>
                    <a:pt x="62233" y="117930"/>
                    <a:pt x="62047" y="116451"/>
                  </a:cubicBezTo>
                  <a:cubicBezTo>
                    <a:pt x="63689" y="116008"/>
                    <a:pt x="65276" y="115325"/>
                    <a:pt x="66756" y="114348"/>
                  </a:cubicBezTo>
                  <a:cubicBezTo>
                    <a:pt x="67624" y="113780"/>
                    <a:pt x="68397" y="113114"/>
                    <a:pt x="69122" y="112407"/>
                  </a:cubicBezTo>
                  <a:close/>
                  <a:moveTo>
                    <a:pt x="44544" y="110916"/>
                  </a:moveTo>
                  <a:cubicBezTo>
                    <a:pt x="46095" y="111449"/>
                    <a:pt x="47364" y="112630"/>
                    <a:pt x="48030" y="114198"/>
                  </a:cubicBezTo>
                  <a:cubicBezTo>
                    <a:pt x="49252" y="117194"/>
                    <a:pt x="47826" y="120609"/>
                    <a:pt x="44856" y="121848"/>
                  </a:cubicBezTo>
                  <a:cubicBezTo>
                    <a:pt x="44137" y="122141"/>
                    <a:pt x="43375" y="122291"/>
                    <a:pt x="42620" y="122291"/>
                  </a:cubicBezTo>
                  <a:cubicBezTo>
                    <a:pt x="41698" y="122291"/>
                    <a:pt x="40830" y="122088"/>
                    <a:pt x="40039" y="121698"/>
                  </a:cubicBezTo>
                  <a:cubicBezTo>
                    <a:pt x="40261" y="121256"/>
                    <a:pt x="40482" y="120811"/>
                    <a:pt x="40679" y="120369"/>
                  </a:cubicBezTo>
                  <a:cubicBezTo>
                    <a:pt x="41273" y="120662"/>
                    <a:pt x="41937" y="120830"/>
                    <a:pt x="42620" y="120830"/>
                  </a:cubicBezTo>
                  <a:cubicBezTo>
                    <a:pt x="43195" y="120830"/>
                    <a:pt x="43747" y="120722"/>
                    <a:pt x="44286" y="120501"/>
                  </a:cubicBezTo>
                  <a:cubicBezTo>
                    <a:pt x="46520" y="119572"/>
                    <a:pt x="47587" y="116990"/>
                    <a:pt x="46664" y="114756"/>
                  </a:cubicBezTo>
                  <a:cubicBezTo>
                    <a:pt x="46185" y="113576"/>
                    <a:pt x="45208" y="112707"/>
                    <a:pt x="44040" y="112299"/>
                  </a:cubicBezTo>
                  <a:cubicBezTo>
                    <a:pt x="44209" y="111839"/>
                    <a:pt x="44375" y="111377"/>
                    <a:pt x="44544" y="110916"/>
                  </a:cubicBezTo>
                  <a:close/>
                  <a:moveTo>
                    <a:pt x="74860" y="116050"/>
                  </a:moveTo>
                  <a:cubicBezTo>
                    <a:pt x="76189" y="117043"/>
                    <a:pt x="77447" y="118098"/>
                    <a:pt x="78628" y="119188"/>
                  </a:cubicBezTo>
                  <a:lnTo>
                    <a:pt x="66827" y="125873"/>
                  </a:lnTo>
                  <a:lnTo>
                    <a:pt x="61489" y="123621"/>
                  </a:lnTo>
                  <a:lnTo>
                    <a:pt x="74860" y="116050"/>
                  </a:lnTo>
                  <a:close/>
                  <a:moveTo>
                    <a:pt x="45652" y="107424"/>
                  </a:moveTo>
                  <a:cubicBezTo>
                    <a:pt x="45855" y="107496"/>
                    <a:pt x="46053" y="107573"/>
                    <a:pt x="46257" y="107645"/>
                  </a:cubicBezTo>
                  <a:cubicBezTo>
                    <a:pt x="48605" y="108621"/>
                    <a:pt x="50432" y="110454"/>
                    <a:pt x="51408" y="112796"/>
                  </a:cubicBezTo>
                  <a:cubicBezTo>
                    <a:pt x="53421" y="117654"/>
                    <a:pt x="51096" y="123232"/>
                    <a:pt x="46257" y="125245"/>
                  </a:cubicBezTo>
                  <a:cubicBezTo>
                    <a:pt x="45074" y="125730"/>
                    <a:pt x="43855" y="125959"/>
                    <a:pt x="42656" y="125959"/>
                  </a:cubicBezTo>
                  <a:cubicBezTo>
                    <a:pt x="41161" y="125959"/>
                    <a:pt x="39697" y="125603"/>
                    <a:pt x="38373" y="124945"/>
                  </a:cubicBezTo>
                  <a:cubicBezTo>
                    <a:pt x="38595" y="124526"/>
                    <a:pt x="38817" y="124082"/>
                    <a:pt x="39039" y="123656"/>
                  </a:cubicBezTo>
                  <a:cubicBezTo>
                    <a:pt x="40129" y="124190"/>
                    <a:pt x="41345" y="124483"/>
                    <a:pt x="42620" y="124483"/>
                  </a:cubicBezTo>
                  <a:cubicBezTo>
                    <a:pt x="43675" y="124483"/>
                    <a:pt x="44705" y="124280"/>
                    <a:pt x="45688" y="123879"/>
                  </a:cubicBezTo>
                  <a:cubicBezTo>
                    <a:pt x="49803" y="122177"/>
                    <a:pt x="51762" y="117469"/>
                    <a:pt x="50060" y="113371"/>
                  </a:cubicBezTo>
                  <a:cubicBezTo>
                    <a:pt x="49156" y="111173"/>
                    <a:pt x="47383" y="109550"/>
                    <a:pt x="45227" y="108826"/>
                  </a:cubicBezTo>
                  <a:cubicBezTo>
                    <a:pt x="45370" y="108364"/>
                    <a:pt x="45520" y="107903"/>
                    <a:pt x="45652" y="107424"/>
                  </a:cubicBezTo>
                  <a:close/>
                  <a:moveTo>
                    <a:pt x="80270" y="120775"/>
                  </a:moveTo>
                  <a:cubicBezTo>
                    <a:pt x="81420" y="121920"/>
                    <a:pt x="82486" y="123081"/>
                    <a:pt x="83468" y="124226"/>
                  </a:cubicBezTo>
                  <a:lnTo>
                    <a:pt x="74735" y="129191"/>
                  </a:lnTo>
                  <a:lnTo>
                    <a:pt x="69397" y="126940"/>
                  </a:lnTo>
                  <a:lnTo>
                    <a:pt x="80270" y="120775"/>
                  </a:lnTo>
                  <a:close/>
                  <a:moveTo>
                    <a:pt x="47089" y="105378"/>
                  </a:moveTo>
                  <a:cubicBezTo>
                    <a:pt x="48764" y="105378"/>
                    <a:pt x="50427" y="105696"/>
                    <a:pt x="52019" y="106351"/>
                  </a:cubicBezTo>
                  <a:cubicBezTo>
                    <a:pt x="55194" y="107662"/>
                    <a:pt x="57687" y="110155"/>
                    <a:pt x="58998" y="113354"/>
                  </a:cubicBezTo>
                  <a:cubicBezTo>
                    <a:pt x="60310" y="116529"/>
                    <a:pt x="60310" y="120057"/>
                    <a:pt x="58998" y="123232"/>
                  </a:cubicBezTo>
                  <a:cubicBezTo>
                    <a:pt x="57668" y="126424"/>
                    <a:pt x="55177" y="128898"/>
                    <a:pt x="52001" y="130228"/>
                  </a:cubicBezTo>
                  <a:cubicBezTo>
                    <a:pt x="50394" y="130889"/>
                    <a:pt x="48732" y="131201"/>
                    <a:pt x="47097" y="131201"/>
                  </a:cubicBezTo>
                  <a:cubicBezTo>
                    <a:pt x="43472" y="131201"/>
                    <a:pt x="39980" y="129665"/>
                    <a:pt x="37524" y="126982"/>
                  </a:cubicBezTo>
                  <a:lnTo>
                    <a:pt x="37524" y="126982"/>
                  </a:lnTo>
                  <a:cubicBezTo>
                    <a:pt x="39111" y="127737"/>
                    <a:pt x="40847" y="128162"/>
                    <a:pt x="42639" y="128162"/>
                  </a:cubicBezTo>
                  <a:cubicBezTo>
                    <a:pt x="44118" y="128162"/>
                    <a:pt x="45633" y="127862"/>
                    <a:pt x="47090" y="127275"/>
                  </a:cubicBezTo>
                  <a:cubicBezTo>
                    <a:pt x="53073" y="124801"/>
                    <a:pt x="55918" y="117930"/>
                    <a:pt x="53438" y="111964"/>
                  </a:cubicBezTo>
                  <a:cubicBezTo>
                    <a:pt x="52241" y="109064"/>
                    <a:pt x="49988" y="106813"/>
                    <a:pt x="47107" y="105614"/>
                  </a:cubicBezTo>
                  <a:cubicBezTo>
                    <a:pt x="46886" y="105525"/>
                    <a:pt x="46681" y="105464"/>
                    <a:pt x="46460" y="105392"/>
                  </a:cubicBezTo>
                  <a:cubicBezTo>
                    <a:pt x="46670" y="105382"/>
                    <a:pt x="46879" y="105378"/>
                    <a:pt x="47089" y="105378"/>
                  </a:cubicBezTo>
                  <a:close/>
                  <a:moveTo>
                    <a:pt x="84870" y="125964"/>
                  </a:moveTo>
                  <a:cubicBezTo>
                    <a:pt x="85888" y="127239"/>
                    <a:pt x="86792" y="128491"/>
                    <a:pt x="87602" y="129695"/>
                  </a:cubicBezTo>
                  <a:lnTo>
                    <a:pt x="82636" y="132517"/>
                  </a:lnTo>
                  <a:lnTo>
                    <a:pt x="77298" y="130264"/>
                  </a:lnTo>
                  <a:lnTo>
                    <a:pt x="84870" y="125964"/>
                  </a:lnTo>
                  <a:close/>
                  <a:moveTo>
                    <a:pt x="88824" y="131541"/>
                  </a:moveTo>
                  <a:cubicBezTo>
                    <a:pt x="89985" y="133385"/>
                    <a:pt x="90908" y="135008"/>
                    <a:pt x="91555" y="136266"/>
                  </a:cubicBezTo>
                  <a:lnTo>
                    <a:pt x="85199" y="133589"/>
                  </a:lnTo>
                  <a:lnTo>
                    <a:pt x="88824" y="131541"/>
                  </a:lnTo>
                  <a:close/>
                  <a:moveTo>
                    <a:pt x="84337" y="135619"/>
                  </a:moveTo>
                  <a:lnTo>
                    <a:pt x="90668" y="138262"/>
                  </a:lnTo>
                  <a:cubicBezTo>
                    <a:pt x="90668" y="138279"/>
                    <a:pt x="90668" y="138279"/>
                    <a:pt x="90687" y="138298"/>
                  </a:cubicBezTo>
                  <a:cubicBezTo>
                    <a:pt x="89338" y="138704"/>
                    <a:pt x="87530" y="139183"/>
                    <a:pt x="85403" y="139645"/>
                  </a:cubicBezTo>
                  <a:lnTo>
                    <a:pt x="84337" y="135619"/>
                  </a:lnTo>
                  <a:close/>
                  <a:moveTo>
                    <a:pt x="58890" y="127682"/>
                  </a:moveTo>
                  <a:lnTo>
                    <a:pt x="62197" y="140070"/>
                  </a:lnTo>
                  <a:cubicBezTo>
                    <a:pt x="60806" y="139794"/>
                    <a:pt x="59441" y="139423"/>
                    <a:pt x="58094" y="138980"/>
                  </a:cubicBezTo>
                  <a:cubicBezTo>
                    <a:pt x="58094" y="137889"/>
                    <a:pt x="58022" y="136800"/>
                    <a:pt x="57800" y="135697"/>
                  </a:cubicBezTo>
                  <a:cubicBezTo>
                    <a:pt x="57428" y="133847"/>
                    <a:pt x="56764" y="132110"/>
                    <a:pt x="55841" y="130582"/>
                  </a:cubicBezTo>
                  <a:cubicBezTo>
                    <a:pt x="57004" y="129749"/>
                    <a:pt x="58022" y="128773"/>
                    <a:pt x="58890" y="127682"/>
                  </a:cubicBezTo>
                  <a:close/>
                  <a:moveTo>
                    <a:pt x="76430" y="132295"/>
                  </a:moveTo>
                  <a:lnTo>
                    <a:pt x="81785" y="134529"/>
                  </a:lnTo>
                  <a:lnTo>
                    <a:pt x="83247" y="140070"/>
                  </a:lnTo>
                  <a:cubicBezTo>
                    <a:pt x="81821" y="140310"/>
                    <a:pt x="80294" y="140549"/>
                    <a:pt x="78682" y="140717"/>
                  </a:cubicBezTo>
                  <a:lnTo>
                    <a:pt x="76430" y="132295"/>
                  </a:lnTo>
                  <a:close/>
                  <a:moveTo>
                    <a:pt x="60627" y="125652"/>
                  </a:moveTo>
                  <a:lnTo>
                    <a:pt x="65982" y="127905"/>
                  </a:lnTo>
                  <a:lnTo>
                    <a:pt x="69451" y="141010"/>
                  </a:lnTo>
                  <a:cubicBezTo>
                    <a:pt x="67845" y="140921"/>
                    <a:pt x="66222" y="140772"/>
                    <a:pt x="64575" y="140513"/>
                  </a:cubicBezTo>
                  <a:lnTo>
                    <a:pt x="60627" y="125652"/>
                  </a:lnTo>
                  <a:close/>
                  <a:moveTo>
                    <a:pt x="68528" y="128970"/>
                  </a:moveTo>
                  <a:lnTo>
                    <a:pt x="73883" y="131204"/>
                  </a:lnTo>
                  <a:lnTo>
                    <a:pt x="76448" y="140921"/>
                  </a:lnTo>
                  <a:cubicBezTo>
                    <a:pt x="74939" y="141029"/>
                    <a:pt x="73369" y="141088"/>
                    <a:pt x="71740" y="141088"/>
                  </a:cubicBezTo>
                  <a:lnTo>
                    <a:pt x="68528" y="128970"/>
                  </a:lnTo>
                  <a:close/>
                  <a:moveTo>
                    <a:pt x="36175" y="128773"/>
                  </a:moveTo>
                  <a:cubicBezTo>
                    <a:pt x="39020" y="131726"/>
                    <a:pt x="42992" y="133404"/>
                    <a:pt x="47071" y="133404"/>
                  </a:cubicBezTo>
                  <a:cubicBezTo>
                    <a:pt x="47311" y="133404"/>
                    <a:pt x="47533" y="133385"/>
                    <a:pt x="47754" y="133368"/>
                  </a:cubicBezTo>
                  <a:cubicBezTo>
                    <a:pt x="47809" y="133571"/>
                    <a:pt x="47867" y="133756"/>
                    <a:pt x="47903" y="133979"/>
                  </a:cubicBezTo>
                  <a:cubicBezTo>
                    <a:pt x="48420" y="136620"/>
                    <a:pt x="47886" y="139315"/>
                    <a:pt x="46371" y="141550"/>
                  </a:cubicBezTo>
                  <a:cubicBezTo>
                    <a:pt x="44892" y="143742"/>
                    <a:pt x="42639" y="145240"/>
                    <a:pt x="40057" y="145779"/>
                  </a:cubicBezTo>
                  <a:cubicBezTo>
                    <a:pt x="38666" y="141419"/>
                    <a:pt x="35367" y="137925"/>
                    <a:pt x="31155" y="136266"/>
                  </a:cubicBezTo>
                  <a:cubicBezTo>
                    <a:pt x="32946" y="133847"/>
                    <a:pt x="34624" y="131355"/>
                    <a:pt x="36175" y="128773"/>
                  </a:cubicBezTo>
                  <a:close/>
                  <a:moveTo>
                    <a:pt x="59423" y="141676"/>
                  </a:moveTo>
                  <a:cubicBezTo>
                    <a:pt x="63358" y="142749"/>
                    <a:pt x="67289" y="143209"/>
                    <a:pt x="71038" y="143305"/>
                  </a:cubicBezTo>
                  <a:lnTo>
                    <a:pt x="59130" y="147385"/>
                  </a:lnTo>
                  <a:lnTo>
                    <a:pt x="56506" y="145630"/>
                  </a:lnTo>
                  <a:cubicBezTo>
                    <a:pt x="57021" y="144557"/>
                    <a:pt x="57428" y="143431"/>
                    <a:pt x="57687" y="142268"/>
                  </a:cubicBezTo>
                  <a:lnTo>
                    <a:pt x="59423" y="141676"/>
                  </a:lnTo>
                  <a:close/>
                  <a:moveTo>
                    <a:pt x="23584" y="145240"/>
                  </a:moveTo>
                  <a:cubicBezTo>
                    <a:pt x="24081" y="145630"/>
                    <a:pt x="24416" y="146241"/>
                    <a:pt x="24416" y="146924"/>
                  </a:cubicBezTo>
                  <a:cubicBezTo>
                    <a:pt x="24416" y="148140"/>
                    <a:pt x="23434" y="149122"/>
                    <a:pt x="22235" y="149122"/>
                  </a:cubicBezTo>
                  <a:cubicBezTo>
                    <a:pt x="21535" y="149122"/>
                    <a:pt x="20924" y="148787"/>
                    <a:pt x="20535" y="148289"/>
                  </a:cubicBezTo>
                  <a:cubicBezTo>
                    <a:pt x="21571" y="147289"/>
                    <a:pt x="22589" y="146277"/>
                    <a:pt x="23584" y="145240"/>
                  </a:cubicBezTo>
                  <a:close/>
                  <a:moveTo>
                    <a:pt x="53960" y="131726"/>
                  </a:moveTo>
                  <a:cubicBezTo>
                    <a:pt x="54751" y="133073"/>
                    <a:pt x="55343" y="134547"/>
                    <a:pt x="55638" y="136117"/>
                  </a:cubicBezTo>
                  <a:cubicBezTo>
                    <a:pt x="56338" y="139722"/>
                    <a:pt x="55602" y="143360"/>
                    <a:pt x="53553" y="146384"/>
                  </a:cubicBezTo>
                  <a:cubicBezTo>
                    <a:pt x="51505" y="149415"/>
                    <a:pt x="48401" y="151482"/>
                    <a:pt x="44820" y="152165"/>
                  </a:cubicBezTo>
                  <a:cubicBezTo>
                    <a:pt x="43928" y="152338"/>
                    <a:pt x="43034" y="152426"/>
                    <a:pt x="42154" y="152426"/>
                  </a:cubicBezTo>
                  <a:cubicBezTo>
                    <a:pt x="41633" y="152426"/>
                    <a:pt x="41116" y="152395"/>
                    <a:pt x="40607" y="152332"/>
                  </a:cubicBezTo>
                  <a:cubicBezTo>
                    <a:pt x="40679" y="151668"/>
                    <a:pt x="40758" y="151002"/>
                    <a:pt x="40758" y="150338"/>
                  </a:cubicBezTo>
                  <a:cubicBezTo>
                    <a:pt x="40758" y="149506"/>
                    <a:pt x="40662" y="148715"/>
                    <a:pt x="40535" y="147917"/>
                  </a:cubicBezTo>
                  <a:cubicBezTo>
                    <a:pt x="43675" y="147253"/>
                    <a:pt x="46388" y="145444"/>
                    <a:pt x="48198" y="142766"/>
                  </a:cubicBezTo>
                  <a:cubicBezTo>
                    <a:pt x="50024" y="140053"/>
                    <a:pt x="50690" y="136782"/>
                    <a:pt x="50060" y="133553"/>
                  </a:cubicBezTo>
                  <a:cubicBezTo>
                    <a:pt x="50043" y="133404"/>
                    <a:pt x="50007" y="133260"/>
                    <a:pt x="49971" y="133128"/>
                  </a:cubicBezTo>
                  <a:cubicBezTo>
                    <a:pt x="50930" y="132924"/>
                    <a:pt x="51893" y="132649"/>
                    <a:pt x="52835" y="132259"/>
                  </a:cubicBezTo>
                  <a:cubicBezTo>
                    <a:pt x="53217" y="132091"/>
                    <a:pt x="53589" y="131912"/>
                    <a:pt x="53960" y="131726"/>
                  </a:cubicBezTo>
                  <a:close/>
                  <a:moveTo>
                    <a:pt x="77814" y="143305"/>
                  </a:moveTo>
                  <a:cubicBezTo>
                    <a:pt x="79108" y="144725"/>
                    <a:pt x="80311" y="146180"/>
                    <a:pt x="81420" y="147678"/>
                  </a:cubicBezTo>
                  <a:lnTo>
                    <a:pt x="67032" y="152589"/>
                  </a:lnTo>
                  <a:lnTo>
                    <a:pt x="61453" y="148918"/>
                  </a:lnTo>
                  <a:lnTo>
                    <a:pt x="77814" y="143305"/>
                  </a:lnTo>
                  <a:close/>
                  <a:moveTo>
                    <a:pt x="26075" y="142526"/>
                  </a:moveTo>
                  <a:cubicBezTo>
                    <a:pt x="27297" y="143598"/>
                    <a:pt x="28088" y="145168"/>
                    <a:pt x="28088" y="146924"/>
                  </a:cubicBezTo>
                  <a:cubicBezTo>
                    <a:pt x="28088" y="150153"/>
                    <a:pt x="25447" y="152776"/>
                    <a:pt x="22235" y="152776"/>
                  </a:cubicBezTo>
                  <a:cubicBezTo>
                    <a:pt x="20463" y="152776"/>
                    <a:pt x="18893" y="151997"/>
                    <a:pt x="17820" y="150781"/>
                  </a:cubicBezTo>
                  <a:cubicBezTo>
                    <a:pt x="18193" y="150446"/>
                    <a:pt x="18564" y="150134"/>
                    <a:pt x="18912" y="149805"/>
                  </a:cubicBezTo>
                  <a:cubicBezTo>
                    <a:pt x="19725" y="150728"/>
                    <a:pt x="20906" y="151314"/>
                    <a:pt x="22235" y="151314"/>
                  </a:cubicBezTo>
                  <a:cubicBezTo>
                    <a:pt x="24656" y="151314"/>
                    <a:pt x="26615" y="149343"/>
                    <a:pt x="26615" y="146924"/>
                  </a:cubicBezTo>
                  <a:cubicBezTo>
                    <a:pt x="26615" y="145611"/>
                    <a:pt x="26022" y="144431"/>
                    <a:pt x="25099" y="143617"/>
                  </a:cubicBezTo>
                  <a:cubicBezTo>
                    <a:pt x="25428" y="143263"/>
                    <a:pt x="25746" y="142898"/>
                    <a:pt x="26075" y="142526"/>
                  </a:cubicBezTo>
                  <a:close/>
                  <a:moveTo>
                    <a:pt x="28442" y="139741"/>
                  </a:moveTo>
                  <a:cubicBezTo>
                    <a:pt x="30472" y="141491"/>
                    <a:pt x="31743" y="144060"/>
                    <a:pt x="31743" y="146924"/>
                  </a:cubicBezTo>
                  <a:cubicBezTo>
                    <a:pt x="31743" y="152183"/>
                    <a:pt x="27477" y="156448"/>
                    <a:pt x="22235" y="156448"/>
                  </a:cubicBezTo>
                  <a:cubicBezTo>
                    <a:pt x="19354" y="156448"/>
                    <a:pt x="16791" y="155160"/>
                    <a:pt x="15036" y="153147"/>
                  </a:cubicBezTo>
                  <a:cubicBezTo>
                    <a:pt x="15419" y="152829"/>
                    <a:pt x="15790" y="152518"/>
                    <a:pt x="16161" y="152201"/>
                  </a:cubicBezTo>
                  <a:cubicBezTo>
                    <a:pt x="17635" y="153902"/>
                    <a:pt x="19797" y="154992"/>
                    <a:pt x="22235" y="154992"/>
                  </a:cubicBezTo>
                  <a:cubicBezTo>
                    <a:pt x="26669" y="154992"/>
                    <a:pt x="30286" y="151375"/>
                    <a:pt x="30286" y="146924"/>
                  </a:cubicBezTo>
                  <a:cubicBezTo>
                    <a:pt x="30286" y="144503"/>
                    <a:pt x="29197" y="142340"/>
                    <a:pt x="27496" y="140867"/>
                  </a:cubicBezTo>
                  <a:cubicBezTo>
                    <a:pt x="27812" y="140496"/>
                    <a:pt x="28124" y="140106"/>
                    <a:pt x="28442" y="139741"/>
                  </a:cubicBezTo>
                  <a:close/>
                  <a:moveTo>
                    <a:pt x="82744" y="149542"/>
                  </a:moveTo>
                  <a:cubicBezTo>
                    <a:pt x="83798" y="151074"/>
                    <a:pt x="84757" y="152625"/>
                    <a:pt x="85606" y="154159"/>
                  </a:cubicBezTo>
                  <a:lnTo>
                    <a:pt x="74939" y="157814"/>
                  </a:lnTo>
                  <a:lnTo>
                    <a:pt x="69361" y="154123"/>
                  </a:lnTo>
                  <a:lnTo>
                    <a:pt x="82744" y="149542"/>
                  </a:lnTo>
                  <a:close/>
                  <a:moveTo>
                    <a:pt x="48790" y="153183"/>
                  </a:moveTo>
                  <a:cubicBezTo>
                    <a:pt x="49659" y="154231"/>
                    <a:pt x="50468" y="155304"/>
                    <a:pt x="51204" y="156412"/>
                  </a:cubicBezTo>
                  <a:lnTo>
                    <a:pt x="38613" y="158035"/>
                  </a:lnTo>
                  <a:cubicBezTo>
                    <a:pt x="39277" y="156927"/>
                    <a:pt x="39794" y="155729"/>
                    <a:pt x="40164" y="154471"/>
                  </a:cubicBezTo>
                  <a:cubicBezTo>
                    <a:pt x="40830" y="154566"/>
                    <a:pt x="41513" y="154621"/>
                    <a:pt x="42196" y="154621"/>
                  </a:cubicBezTo>
                  <a:cubicBezTo>
                    <a:pt x="43195" y="154621"/>
                    <a:pt x="44209" y="154530"/>
                    <a:pt x="45244" y="154328"/>
                  </a:cubicBezTo>
                  <a:cubicBezTo>
                    <a:pt x="46479" y="154087"/>
                    <a:pt x="47665" y="153698"/>
                    <a:pt x="48790" y="153183"/>
                  </a:cubicBezTo>
                  <a:close/>
                  <a:moveTo>
                    <a:pt x="18" y="0"/>
                  </a:moveTo>
                  <a:cubicBezTo>
                    <a:pt x="28274" y="15677"/>
                    <a:pt x="47443" y="45820"/>
                    <a:pt x="47443" y="80354"/>
                  </a:cubicBezTo>
                  <a:cubicBezTo>
                    <a:pt x="47443" y="114894"/>
                    <a:pt x="28262" y="145036"/>
                    <a:pt x="0" y="160701"/>
                  </a:cubicBezTo>
                  <a:lnTo>
                    <a:pt x="4361" y="160701"/>
                  </a:lnTo>
                  <a:cubicBezTo>
                    <a:pt x="6829" y="159197"/>
                    <a:pt x="9249" y="157580"/>
                    <a:pt x="11561" y="155860"/>
                  </a:cubicBezTo>
                  <a:cubicBezTo>
                    <a:pt x="12280" y="157670"/>
                    <a:pt x="13335" y="159310"/>
                    <a:pt x="14652" y="160701"/>
                  </a:cubicBezTo>
                  <a:lnTo>
                    <a:pt x="17947" y="160701"/>
                  </a:lnTo>
                  <a:cubicBezTo>
                    <a:pt x="15928" y="159197"/>
                    <a:pt x="14358" y="157118"/>
                    <a:pt x="13484" y="154717"/>
                  </a:cubicBezTo>
                  <a:lnTo>
                    <a:pt x="13484" y="154717"/>
                  </a:lnTo>
                  <a:cubicBezTo>
                    <a:pt x="15641" y="157112"/>
                    <a:pt x="18743" y="158646"/>
                    <a:pt x="22235" y="158646"/>
                  </a:cubicBezTo>
                  <a:cubicBezTo>
                    <a:pt x="28682" y="158646"/>
                    <a:pt x="33941" y="153387"/>
                    <a:pt x="33941" y="146924"/>
                  </a:cubicBezTo>
                  <a:cubicBezTo>
                    <a:pt x="33941" y="143449"/>
                    <a:pt x="32407" y="140328"/>
                    <a:pt x="30012" y="138190"/>
                  </a:cubicBezTo>
                  <a:lnTo>
                    <a:pt x="30012" y="138190"/>
                  </a:lnTo>
                  <a:cubicBezTo>
                    <a:pt x="34977" y="139998"/>
                    <a:pt x="38559" y="144743"/>
                    <a:pt x="38559" y="150338"/>
                  </a:cubicBezTo>
                  <a:cubicBezTo>
                    <a:pt x="38559" y="154573"/>
                    <a:pt x="36498" y="158347"/>
                    <a:pt x="33324" y="160701"/>
                  </a:cubicBezTo>
                  <a:lnTo>
                    <a:pt x="37547" y="160701"/>
                  </a:lnTo>
                  <a:lnTo>
                    <a:pt x="37265" y="160419"/>
                  </a:lnTo>
                  <a:lnTo>
                    <a:pt x="52517" y="158461"/>
                  </a:lnTo>
                  <a:cubicBezTo>
                    <a:pt x="52960" y="159203"/>
                    <a:pt x="53385" y="159952"/>
                    <a:pt x="53786" y="160701"/>
                  </a:cubicBezTo>
                  <a:lnTo>
                    <a:pt x="56297" y="160701"/>
                  </a:lnTo>
                  <a:cubicBezTo>
                    <a:pt x="55356" y="158832"/>
                    <a:pt x="54284" y="156974"/>
                    <a:pt x="53056" y="155177"/>
                  </a:cubicBezTo>
                  <a:lnTo>
                    <a:pt x="52720" y="150631"/>
                  </a:lnTo>
                  <a:cubicBezTo>
                    <a:pt x="53703" y="149744"/>
                    <a:pt x="54607" y="148751"/>
                    <a:pt x="55379" y="147624"/>
                  </a:cubicBezTo>
                  <a:cubicBezTo>
                    <a:pt x="55379" y="147606"/>
                    <a:pt x="55398" y="147588"/>
                    <a:pt x="55415" y="147552"/>
                  </a:cubicBezTo>
                  <a:lnTo>
                    <a:pt x="57931" y="149211"/>
                  </a:lnTo>
                  <a:cubicBezTo>
                    <a:pt x="58309" y="154399"/>
                    <a:pt x="58578" y="158083"/>
                    <a:pt x="58771" y="160701"/>
                  </a:cubicBezTo>
                  <a:lnTo>
                    <a:pt x="60975" y="160701"/>
                  </a:lnTo>
                  <a:lnTo>
                    <a:pt x="60239" y="150745"/>
                  </a:lnTo>
                  <a:lnTo>
                    <a:pt x="65815" y="154435"/>
                  </a:lnTo>
                  <a:cubicBezTo>
                    <a:pt x="65995" y="156902"/>
                    <a:pt x="66150" y="158970"/>
                    <a:pt x="66277" y="160701"/>
                  </a:cubicBezTo>
                  <a:lnTo>
                    <a:pt x="68486" y="160701"/>
                  </a:lnTo>
                  <a:lnTo>
                    <a:pt x="68139" y="155968"/>
                  </a:lnTo>
                  <a:lnTo>
                    <a:pt x="73717" y="159647"/>
                  </a:lnTo>
                  <a:cubicBezTo>
                    <a:pt x="73745" y="160006"/>
                    <a:pt x="73770" y="160360"/>
                    <a:pt x="73794" y="160701"/>
                  </a:cubicBezTo>
                  <a:lnTo>
                    <a:pt x="79305" y="160701"/>
                  </a:lnTo>
                  <a:lnTo>
                    <a:pt x="77245" y="159346"/>
                  </a:lnTo>
                  <a:lnTo>
                    <a:pt x="86679" y="156119"/>
                  </a:lnTo>
                  <a:cubicBezTo>
                    <a:pt x="87505" y="157693"/>
                    <a:pt x="88224" y="159239"/>
                    <a:pt x="88865" y="160701"/>
                  </a:cubicBezTo>
                  <a:lnTo>
                    <a:pt x="91328" y="160701"/>
                  </a:lnTo>
                  <a:cubicBezTo>
                    <a:pt x="89057" y="155321"/>
                    <a:pt x="85534" y="148702"/>
                    <a:pt x="80330" y="142785"/>
                  </a:cubicBezTo>
                  <a:cubicBezTo>
                    <a:pt x="86883" y="141933"/>
                    <a:pt x="91867" y="140292"/>
                    <a:pt x="93604" y="139663"/>
                  </a:cubicBezTo>
                  <a:lnTo>
                    <a:pt x="97222" y="141196"/>
                  </a:lnTo>
                  <a:cubicBezTo>
                    <a:pt x="97683" y="141394"/>
                    <a:pt x="98108" y="141652"/>
                    <a:pt x="98486" y="141958"/>
                  </a:cubicBezTo>
                  <a:lnTo>
                    <a:pt x="98486" y="139321"/>
                  </a:lnTo>
                  <a:cubicBezTo>
                    <a:pt x="98348" y="139274"/>
                    <a:pt x="98210" y="139226"/>
                    <a:pt x="98072" y="139166"/>
                  </a:cubicBezTo>
                  <a:lnTo>
                    <a:pt x="94748" y="137764"/>
                  </a:lnTo>
                  <a:cubicBezTo>
                    <a:pt x="94179" y="136452"/>
                    <a:pt x="90961" y="129492"/>
                    <a:pt x="84887" y="122434"/>
                  </a:cubicBezTo>
                  <a:cubicBezTo>
                    <a:pt x="89692" y="122406"/>
                    <a:pt x="94298" y="121680"/>
                    <a:pt x="98486" y="120620"/>
                  </a:cubicBezTo>
                  <a:lnTo>
                    <a:pt x="98486" y="118295"/>
                  </a:lnTo>
                  <a:cubicBezTo>
                    <a:pt x="97378" y="118583"/>
                    <a:pt x="96245" y="118859"/>
                    <a:pt x="95083" y="119092"/>
                  </a:cubicBezTo>
                  <a:lnTo>
                    <a:pt x="88655" y="106484"/>
                  </a:lnTo>
                  <a:lnTo>
                    <a:pt x="95227" y="107717"/>
                  </a:lnTo>
                  <a:cubicBezTo>
                    <a:pt x="96695" y="110598"/>
                    <a:pt x="97737" y="112658"/>
                    <a:pt x="98486" y="114126"/>
                  </a:cubicBezTo>
                  <a:lnTo>
                    <a:pt x="98486" y="109263"/>
                  </a:lnTo>
                  <a:lnTo>
                    <a:pt x="97964" y="108238"/>
                  </a:lnTo>
                  <a:lnTo>
                    <a:pt x="97964" y="108238"/>
                  </a:lnTo>
                  <a:cubicBezTo>
                    <a:pt x="98138" y="108268"/>
                    <a:pt x="98312" y="108304"/>
                    <a:pt x="98486" y="108334"/>
                  </a:cubicBezTo>
                  <a:lnTo>
                    <a:pt x="98486" y="106100"/>
                  </a:lnTo>
                  <a:lnTo>
                    <a:pt x="98365" y="106075"/>
                  </a:lnTo>
                  <a:cubicBezTo>
                    <a:pt x="98409" y="106039"/>
                    <a:pt x="98445" y="106009"/>
                    <a:pt x="98486" y="105973"/>
                  </a:cubicBezTo>
                  <a:lnTo>
                    <a:pt x="98486" y="103015"/>
                  </a:lnTo>
                  <a:lnTo>
                    <a:pt x="95634" y="105561"/>
                  </a:lnTo>
                  <a:lnTo>
                    <a:pt x="89064" y="104320"/>
                  </a:lnTo>
                  <a:cubicBezTo>
                    <a:pt x="94599" y="99384"/>
                    <a:pt x="97228" y="97037"/>
                    <a:pt x="98486" y="95923"/>
                  </a:cubicBezTo>
                  <a:lnTo>
                    <a:pt x="98486" y="91574"/>
                  </a:lnTo>
                  <a:cubicBezTo>
                    <a:pt x="97294" y="90885"/>
                    <a:pt x="96059" y="90225"/>
                    <a:pt x="94784" y="89603"/>
                  </a:cubicBezTo>
                  <a:cubicBezTo>
                    <a:pt x="96120" y="88829"/>
                    <a:pt x="97353" y="88046"/>
                    <a:pt x="98486" y="87291"/>
                  </a:cubicBezTo>
                  <a:lnTo>
                    <a:pt x="98486" y="84576"/>
                  </a:lnTo>
                  <a:cubicBezTo>
                    <a:pt x="98401" y="84637"/>
                    <a:pt x="98324" y="84690"/>
                    <a:pt x="98240" y="84750"/>
                  </a:cubicBezTo>
                  <a:lnTo>
                    <a:pt x="95706" y="81444"/>
                  </a:lnTo>
                  <a:lnTo>
                    <a:pt x="98486" y="81444"/>
                  </a:lnTo>
                  <a:lnTo>
                    <a:pt x="98486" y="79246"/>
                  </a:lnTo>
                  <a:lnTo>
                    <a:pt x="95706" y="79246"/>
                  </a:lnTo>
                  <a:lnTo>
                    <a:pt x="98240" y="75956"/>
                  </a:lnTo>
                  <a:cubicBezTo>
                    <a:pt x="98324" y="76017"/>
                    <a:pt x="98401" y="76070"/>
                    <a:pt x="98486" y="76130"/>
                  </a:cubicBezTo>
                  <a:lnTo>
                    <a:pt x="98486" y="73404"/>
                  </a:lnTo>
                  <a:cubicBezTo>
                    <a:pt x="96755" y="72243"/>
                    <a:pt x="94771" y="71027"/>
                    <a:pt x="92586" y="69865"/>
                  </a:cubicBezTo>
                  <a:cubicBezTo>
                    <a:pt x="94658" y="68930"/>
                    <a:pt x="96629" y="67875"/>
                    <a:pt x="98486" y="66749"/>
                  </a:cubicBezTo>
                  <a:lnTo>
                    <a:pt x="98486" y="62736"/>
                  </a:lnTo>
                  <a:lnTo>
                    <a:pt x="88655" y="54260"/>
                  </a:lnTo>
                  <a:lnTo>
                    <a:pt x="95210" y="52931"/>
                  </a:lnTo>
                  <a:cubicBezTo>
                    <a:pt x="96479" y="54026"/>
                    <a:pt x="97563" y="54961"/>
                    <a:pt x="98486" y="55751"/>
                  </a:cubicBezTo>
                  <a:lnTo>
                    <a:pt x="98486" y="52846"/>
                  </a:lnTo>
                  <a:lnTo>
                    <a:pt x="97941" y="52379"/>
                  </a:lnTo>
                  <a:cubicBezTo>
                    <a:pt x="98127" y="52343"/>
                    <a:pt x="98306" y="52301"/>
                    <a:pt x="98486" y="52265"/>
                  </a:cubicBezTo>
                  <a:lnTo>
                    <a:pt x="98486" y="50019"/>
                  </a:lnTo>
                  <a:lnTo>
                    <a:pt x="97497" y="50216"/>
                  </a:lnTo>
                  <a:cubicBezTo>
                    <a:pt x="97856" y="49492"/>
                    <a:pt x="98186" y="48820"/>
                    <a:pt x="98486" y="48204"/>
                  </a:cubicBezTo>
                  <a:lnTo>
                    <a:pt x="98486" y="43183"/>
                  </a:lnTo>
                  <a:lnTo>
                    <a:pt x="94766" y="50774"/>
                  </a:lnTo>
                  <a:lnTo>
                    <a:pt x="88213" y="52121"/>
                  </a:lnTo>
                  <a:lnTo>
                    <a:pt x="88213" y="52121"/>
                  </a:lnTo>
                  <a:lnTo>
                    <a:pt x="94436" y="39398"/>
                  </a:lnTo>
                  <a:cubicBezTo>
                    <a:pt x="95832" y="39661"/>
                    <a:pt x="97179" y="39967"/>
                    <a:pt x="98486" y="40302"/>
                  </a:cubicBezTo>
                  <a:lnTo>
                    <a:pt x="98486" y="37979"/>
                  </a:lnTo>
                  <a:cubicBezTo>
                    <a:pt x="95210" y="37175"/>
                    <a:pt x="91669" y="36564"/>
                    <a:pt x="87973" y="36331"/>
                  </a:cubicBezTo>
                  <a:cubicBezTo>
                    <a:pt x="91998" y="31090"/>
                    <a:pt x="94359" y="26399"/>
                    <a:pt x="95138" y="24758"/>
                  </a:cubicBezTo>
                  <a:cubicBezTo>
                    <a:pt x="97210" y="23901"/>
                    <a:pt x="98102" y="23536"/>
                    <a:pt x="98486" y="23380"/>
                  </a:cubicBezTo>
                  <a:lnTo>
                    <a:pt x="98486" y="20971"/>
                  </a:lnTo>
                  <a:cubicBezTo>
                    <a:pt x="98312" y="21068"/>
                    <a:pt x="98133" y="21151"/>
                    <a:pt x="97941" y="21230"/>
                  </a:cubicBezTo>
                  <a:lnTo>
                    <a:pt x="94622" y="22596"/>
                  </a:lnTo>
                  <a:cubicBezTo>
                    <a:pt x="93275" y="22057"/>
                    <a:pt x="86068" y="19420"/>
                    <a:pt x="76783" y="18720"/>
                  </a:cubicBezTo>
                  <a:cubicBezTo>
                    <a:pt x="82612" y="12820"/>
                    <a:pt x="86559" y="5876"/>
                    <a:pt x="89141" y="0"/>
                  </a:cubicBezTo>
                  <a:lnTo>
                    <a:pt x="86673" y="0"/>
                  </a:lnTo>
                  <a:cubicBezTo>
                    <a:pt x="86296" y="827"/>
                    <a:pt x="85894" y="1671"/>
                    <a:pt x="85462" y="2522"/>
                  </a:cubicBezTo>
                  <a:cubicBezTo>
                    <a:pt x="81359" y="1186"/>
                    <a:pt x="79036" y="432"/>
                    <a:pt x="77718" y="0"/>
                  </a:cubicBezTo>
                  <a:lnTo>
                    <a:pt x="71278" y="0"/>
                  </a:lnTo>
                  <a:lnTo>
                    <a:pt x="66924" y="2965"/>
                  </a:lnTo>
                  <a:lnTo>
                    <a:pt x="67096" y="0"/>
                  </a:lnTo>
                  <a:lnTo>
                    <a:pt x="64898" y="0"/>
                  </a:lnTo>
                  <a:lnTo>
                    <a:pt x="64635" y="4535"/>
                  </a:lnTo>
                  <a:lnTo>
                    <a:pt x="59111" y="8303"/>
                  </a:lnTo>
                  <a:cubicBezTo>
                    <a:pt x="59310" y="4913"/>
                    <a:pt x="59465" y="2193"/>
                    <a:pt x="59592" y="0"/>
                  </a:cubicBezTo>
                  <a:lnTo>
                    <a:pt x="57386" y="0"/>
                  </a:lnTo>
                  <a:lnTo>
                    <a:pt x="56824" y="9873"/>
                  </a:lnTo>
                  <a:lnTo>
                    <a:pt x="54164" y="11699"/>
                  </a:lnTo>
                  <a:cubicBezTo>
                    <a:pt x="53367" y="10866"/>
                    <a:pt x="52498" y="10130"/>
                    <a:pt x="51541" y="9483"/>
                  </a:cubicBezTo>
                  <a:lnTo>
                    <a:pt x="51649" y="7452"/>
                  </a:lnTo>
                  <a:cubicBezTo>
                    <a:pt x="53482" y="5062"/>
                    <a:pt x="55008" y="2541"/>
                    <a:pt x="56285" y="0"/>
                  </a:cubicBezTo>
                  <a:lnTo>
                    <a:pt x="53786" y="0"/>
                  </a:lnTo>
                  <a:cubicBezTo>
                    <a:pt x="53391" y="755"/>
                    <a:pt x="52971" y="1504"/>
                    <a:pt x="52517" y="2246"/>
                  </a:cubicBezTo>
                  <a:lnTo>
                    <a:pt x="37265" y="269"/>
                  </a:lnTo>
                  <a:lnTo>
                    <a:pt x="37535" y="0"/>
                  </a:lnTo>
                  <a:lnTo>
                    <a:pt x="33341" y="0"/>
                  </a:lnTo>
                  <a:cubicBezTo>
                    <a:pt x="36504" y="2361"/>
                    <a:pt x="38559" y="6128"/>
                    <a:pt x="38559" y="10369"/>
                  </a:cubicBezTo>
                  <a:cubicBezTo>
                    <a:pt x="38559" y="15947"/>
                    <a:pt x="34977" y="20708"/>
                    <a:pt x="30012" y="22500"/>
                  </a:cubicBezTo>
                  <a:cubicBezTo>
                    <a:pt x="32407" y="20360"/>
                    <a:pt x="33941" y="17241"/>
                    <a:pt x="33941" y="13766"/>
                  </a:cubicBezTo>
                  <a:cubicBezTo>
                    <a:pt x="33941" y="7302"/>
                    <a:pt x="28682" y="2043"/>
                    <a:pt x="22235" y="2043"/>
                  </a:cubicBezTo>
                  <a:cubicBezTo>
                    <a:pt x="18743" y="2043"/>
                    <a:pt x="15641" y="3576"/>
                    <a:pt x="13484" y="5997"/>
                  </a:cubicBezTo>
                  <a:cubicBezTo>
                    <a:pt x="14358" y="3583"/>
                    <a:pt x="15923" y="1504"/>
                    <a:pt x="17928" y="0"/>
                  </a:cubicBezTo>
                  <a:lnTo>
                    <a:pt x="14634" y="0"/>
                  </a:lnTo>
                  <a:cubicBezTo>
                    <a:pt x="13328" y="1396"/>
                    <a:pt x="12274" y="3037"/>
                    <a:pt x="11561" y="4852"/>
                  </a:cubicBezTo>
                  <a:cubicBezTo>
                    <a:pt x="9243" y="3133"/>
                    <a:pt x="6852" y="1516"/>
                    <a:pt x="4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238125" y="4067300"/>
              <a:ext cx="40925" cy="155325"/>
            </a:xfrm>
            <a:custGeom>
              <a:avLst/>
              <a:gdLst/>
              <a:ahLst/>
              <a:cxnLst/>
              <a:rect l="l" t="t" r="r" b="b"/>
              <a:pathLst>
                <a:path w="1637" h="6213" extrusionOk="0">
                  <a:moveTo>
                    <a:pt x="0" y="1"/>
                  </a:moveTo>
                  <a:lnTo>
                    <a:pt x="0" y="6213"/>
                  </a:lnTo>
                  <a:cubicBezTo>
                    <a:pt x="1198" y="5027"/>
                    <a:pt x="1636" y="3175"/>
                    <a:pt x="965" y="1516"/>
                  </a:cubicBezTo>
                  <a:cubicBezTo>
                    <a:pt x="725" y="941"/>
                    <a:pt x="395" y="43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7320550" y="4097250"/>
              <a:ext cx="59800" cy="182600"/>
            </a:xfrm>
            <a:custGeom>
              <a:avLst/>
              <a:gdLst/>
              <a:ahLst/>
              <a:cxnLst/>
              <a:rect l="l" t="t" r="r" b="b"/>
              <a:pathLst>
                <a:path w="2392" h="7304" extrusionOk="0">
                  <a:moveTo>
                    <a:pt x="2391" y="0"/>
                  </a:moveTo>
                  <a:cubicBezTo>
                    <a:pt x="1703" y="534"/>
                    <a:pt x="1163" y="1235"/>
                    <a:pt x="816" y="2056"/>
                  </a:cubicBezTo>
                  <a:cubicBezTo>
                    <a:pt x="0" y="3978"/>
                    <a:pt x="713" y="6176"/>
                    <a:pt x="2391" y="7304"/>
                  </a:cubicBez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1043350" y="202477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6" y="48"/>
                  </a:moveTo>
                  <a:cubicBezTo>
                    <a:pt x="25" y="37"/>
                    <a:pt x="13" y="18"/>
                    <a:pt x="0" y="1"/>
                  </a:cubicBezTo>
                  <a:cubicBezTo>
                    <a:pt x="13" y="18"/>
                    <a:pt x="25" y="37"/>
                    <a:pt x="36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7186675" y="4417150"/>
              <a:ext cx="193675" cy="244875"/>
            </a:xfrm>
            <a:custGeom>
              <a:avLst/>
              <a:gdLst/>
              <a:ahLst/>
              <a:cxnLst/>
              <a:rect l="l" t="t" r="r" b="b"/>
              <a:pathLst>
                <a:path w="7747" h="9795" extrusionOk="0">
                  <a:moveTo>
                    <a:pt x="4505" y="1"/>
                  </a:moveTo>
                  <a:cubicBezTo>
                    <a:pt x="2829" y="1"/>
                    <a:pt x="1232" y="993"/>
                    <a:pt x="539" y="2630"/>
                  </a:cubicBezTo>
                  <a:cubicBezTo>
                    <a:pt x="0" y="3881"/>
                    <a:pt x="0" y="5271"/>
                    <a:pt x="522" y="6541"/>
                  </a:cubicBezTo>
                  <a:cubicBezTo>
                    <a:pt x="1019" y="7799"/>
                    <a:pt x="1996" y="8794"/>
                    <a:pt x="3253" y="9315"/>
                  </a:cubicBezTo>
                  <a:cubicBezTo>
                    <a:pt x="4026" y="9645"/>
                    <a:pt x="4822" y="9794"/>
                    <a:pt x="5631" y="9794"/>
                  </a:cubicBezTo>
                  <a:cubicBezTo>
                    <a:pt x="6344" y="9794"/>
                    <a:pt x="7058" y="9668"/>
                    <a:pt x="7746" y="9416"/>
                  </a:cubicBezTo>
                  <a:lnTo>
                    <a:pt x="7746" y="6972"/>
                  </a:lnTo>
                  <a:cubicBezTo>
                    <a:pt x="7114" y="7380"/>
                    <a:pt x="6373" y="7604"/>
                    <a:pt x="5615" y="7604"/>
                  </a:cubicBezTo>
                  <a:cubicBezTo>
                    <a:pt x="5115" y="7604"/>
                    <a:pt x="4609" y="7507"/>
                    <a:pt x="4122" y="7303"/>
                  </a:cubicBezTo>
                  <a:cubicBezTo>
                    <a:pt x="3397" y="6985"/>
                    <a:pt x="2845" y="6433"/>
                    <a:pt x="2552" y="5714"/>
                  </a:cubicBezTo>
                  <a:cubicBezTo>
                    <a:pt x="2253" y="4990"/>
                    <a:pt x="2253" y="4199"/>
                    <a:pt x="2571" y="3499"/>
                  </a:cubicBezTo>
                  <a:cubicBezTo>
                    <a:pt x="2903" y="2694"/>
                    <a:pt x="3681" y="2203"/>
                    <a:pt x="4502" y="2203"/>
                  </a:cubicBezTo>
                  <a:cubicBezTo>
                    <a:pt x="4775" y="2203"/>
                    <a:pt x="5052" y="2257"/>
                    <a:pt x="5319" y="2372"/>
                  </a:cubicBezTo>
                  <a:cubicBezTo>
                    <a:pt x="5452" y="2425"/>
                    <a:pt x="5591" y="2451"/>
                    <a:pt x="5727" y="2451"/>
                  </a:cubicBezTo>
                  <a:cubicBezTo>
                    <a:pt x="6159" y="2451"/>
                    <a:pt x="6576" y="2197"/>
                    <a:pt x="6757" y="1779"/>
                  </a:cubicBezTo>
                  <a:cubicBezTo>
                    <a:pt x="7003" y="1221"/>
                    <a:pt x="6721" y="582"/>
                    <a:pt x="6171" y="342"/>
                  </a:cubicBezTo>
                  <a:cubicBezTo>
                    <a:pt x="5627" y="110"/>
                    <a:pt x="5062" y="1"/>
                    <a:pt x="4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1046175" y="2028975"/>
              <a:ext cx="350" cy="475"/>
            </a:xfrm>
            <a:custGeom>
              <a:avLst/>
              <a:gdLst/>
              <a:ahLst/>
              <a:cxnLst/>
              <a:rect l="l" t="t" r="r" b="b"/>
              <a:pathLst>
                <a:path w="14" h="19" extrusionOk="0">
                  <a:moveTo>
                    <a:pt x="1" y="1"/>
                  </a:moveTo>
                  <a:cubicBezTo>
                    <a:pt x="8" y="7"/>
                    <a:pt x="8" y="12"/>
                    <a:pt x="14" y="18"/>
                  </a:cubicBezTo>
                  <a:cubicBezTo>
                    <a:pt x="8" y="12"/>
                    <a:pt x="8" y="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238125" y="1052400"/>
              <a:ext cx="193950" cy="245000"/>
            </a:xfrm>
            <a:custGeom>
              <a:avLst/>
              <a:gdLst/>
              <a:ahLst/>
              <a:cxnLst/>
              <a:rect l="l" t="t" r="r" b="b"/>
              <a:pathLst>
                <a:path w="7758" h="9800" extrusionOk="0">
                  <a:moveTo>
                    <a:pt x="2112" y="0"/>
                  </a:moveTo>
                  <a:cubicBezTo>
                    <a:pt x="1399" y="0"/>
                    <a:pt x="685" y="125"/>
                    <a:pt x="0" y="378"/>
                  </a:cubicBezTo>
                  <a:lnTo>
                    <a:pt x="0" y="2835"/>
                  </a:lnTo>
                  <a:cubicBezTo>
                    <a:pt x="204" y="2703"/>
                    <a:pt x="420" y="2589"/>
                    <a:pt x="647" y="2493"/>
                  </a:cubicBezTo>
                  <a:cubicBezTo>
                    <a:pt x="1125" y="2297"/>
                    <a:pt x="1621" y="2201"/>
                    <a:pt x="2114" y="2201"/>
                  </a:cubicBezTo>
                  <a:cubicBezTo>
                    <a:pt x="2634" y="2201"/>
                    <a:pt x="3151" y="2308"/>
                    <a:pt x="3642" y="2517"/>
                  </a:cubicBezTo>
                  <a:cubicBezTo>
                    <a:pt x="4360" y="2810"/>
                    <a:pt x="4918" y="3380"/>
                    <a:pt x="5212" y="4086"/>
                  </a:cubicBezTo>
                  <a:cubicBezTo>
                    <a:pt x="5505" y="4804"/>
                    <a:pt x="5488" y="5595"/>
                    <a:pt x="5194" y="6321"/>
                  </a:cubicBezTo>
                  <a:cubicBezTo>
                    <a:pt x="4859" y="7124"/>
                    <a:pt x="4073" y="7608"/>
                    <a:pt x="3249" y="7608"/>
                  </a:cubicBezTo>
                  <a:cubicBezTo>
                    <a:pt x="2980" y="7608"/>
                    <a:pt x="2707" y="7556"/>
                    <a:pt x="2444" y="7447"/>
                  </a:cubicBezTo>
                  <a:cubicBezTo>
                    <a:pt x="2297" y="7384"/>
                    <a:pt x="2145" y="7354"/>
                    <a:pt x="1997" y="7354"/>
                  </a:cubicBezTo>
                  <a:cubicBezTo>
                    <a:pt x="1566" y="7354"/>
                    <a:pt x="1165" y="7605"/>
                    <a:pt x="1001" y="8016"/>
                  </a:cubicBezTo>
                  <a:cubicBezTo>
                    <a:pt x="761" y="8591"/>
                    <a:pt x="1018" y="9238"/>
                    <a:pt x="1576" y="9460"/>
                  </a:cubicBezTo>
                  <a:cubicBezTo>
                    <a:pt x="2124" y="9690"/>
                    <a:pt x="2693" y="9800"/>
                    <a:pt x="3253" y="9800"/>
                  </a:cubicBezTo>
                  <a:cubicBezTo>
                    <a:pt x="4934" y="9800"/>
                    <a:pt x="6532" y="8814"/>
                    <a:pt x="7224" y="7165"/>
                  </a:cubicBezTo>
                  <a:cubicBezTo>
                    <a:pt x="7739" y="5913"/>
                    <a:pt x="7758" y="4530"/>
                    <a:pt x="7243" y="3272"/>
                  </a:cubicBezTo>
                  <a:cubicBezTo>
                    <a:pt x="6727" y="1995"/>
                    <a:pt x="5745" y="1019"/>
                    <a:pt x="4493" y="480"/>
                  </a:cubicBezTo>
                  <a:cubicBezTo>
                    <a:pt x="3729" y="161"/>
                    <a:pt x="2920" y="0"/>
                    <a:pt x="2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237825" y="4374400"/>
              <a:ext cx="174025" cy="244625"/>
            </a:xfrm>
            <a:custGeom>
              <a:avLst/>
              <a:gdLst/>
              <a:ahLst/>
              <a:cxnLst/>
              <a:rect l="l" t="t" r="r" b="b"/>
              <a:pathLst>
                <a:path w="6961" h="9785" extrusionOk="0">
                  <a:moveTo>
                    <a:pt x="2457" y="1"/>
                  </a:moveTo>
                  <a:cubicBezTo>
                    <a:pt x="1920" y="1"/>
                    <a:pt x="1373" y="102"/>
                    <a:pt x="844" y="315"/>
                  </a:cubicBezTo>
                  <a:cubicBezTo>
                    <a:pt x="275" y="554"/>
                    <a:pt x="0" y="1200"/>
                    <a:pt x="239" y="1753"/>
                  </a:cubicBezTo>
                  <a:cubicBezTo>
                    <a:pt x="408" y="2189"/>
                    <a:pt x="818" y="2442"/>
                    <a:pt x="1257" y="2442"/>
                  </a:cubicBezTo>
                  <a:cubicBezTo>
                    <a:pt x="1396" y="2442"/>
                    <a:pt x="1538" y="2417"/>
                    <a:pt x="1677" y="2364"/>
                  </a:cubicBezTo>
                  <a:cubicBezTo>
                    <a:pt x="1938" y="2255"/>
                    <a:pt x="2208" y="2204"/>
                    <a:pt x="2474" y="2204"/>
                  </a:cubicBezTo>
                  <a:cubicBezTo>
                    <a:pt x="3296" y="2204"/>
                    <a:pt x="4074" y="2697"/>
                    <a:pt x="4408" y="3506"/>
                  </a:cubicBezTo>
                  <a:cubicBezTo>
                    <a:pt x="4709" y="4225"/>
                    <a:pt x="4709" y="5023"/>
                    <a:pt x="4391" y="5742"/>
                  </a:cubicBezTo>
                  <a:cubicBezTo>
                    <a:pt x="4098" y="6442"/>
                    <a:pt x="3540" y="7017"/>
                    <a:pt x="2821" y="7293"/>
                  </a:cubicBezTo>
                  <a:cubicBezTo>
                    <a:pt x="2344" y="7493"/>
                    <a:pt x="1849" y="7590"/>
                    <a:pt x="1355" y="7590"/>
                  </a:cubicBezTo>
                  <a:cubicBezTo>
                    <a:pt x="901" y="7590"/>
                    <a:pt x="448" y="7508"/>
                    <a:pt x="12" y="7346"/>
                  </a:cubicBezTo>
                  <a:lnTo>
                    <a:pt x="12" y="9641"/>
                  </a:lnTo>
                  <a:cubicBezTo>
                    <a:pt x="449" y="9737"/>
                    <a:pt x="893" y="9785"/>
                    <a:pt x="1348" y="9785"/>
                  </a:cubicBezTo>
                  <a:cubicBezTo>
                    <a:pt x="2121" y="9785"/>
                    <a:pt x="2893" y="9635"/>
                    <a:pt x="3654" y="9342"/>
                  </a:cubicBezTo>
                  <a:cubicBezTo>
                    <a:pt x="4906" y="8826"/>
                    <a:pt x="5889" y="7844"/>
                    <a:pt x="6421" y="6592"/>
                  </a:cubicBezTo>
                  <a:cubicBezTo>
                    <a:pt x="6960" y="5334"/>
                    <a:pt x="6960" y="3951"/>
                    <a:pt x="6440" y="2674"/>
                  </a:cubicBezTo>
                  <a:cubicBezTo>
                    <a:pt x="5766" y="1009"/>
                    <a:pt x="4156" y="1"/>
                    <a:pt x="2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238125" y="1434450"/>
              <a:ext cx="50950" cy="183025"/>
            </a:xfrm>
            <a:custGeom>
              <a:avLst/>
              <a:gdLst/>
              <a:ahLst/>
              <a:cxnLst/>
              <a:rect l="l" t="t" r="r" b="b"/>
              <a:pathLst>
                <a:path w="2038" h="7321" extrusionOk="0">
                  <a:moveTo>
                    <a:pt x="0" y="0"/>
                  </a:moveTo>
                  <a:lnTo>
                    <a:pt x="0" y="7321"/>
                  </a:lnTo>
                  <a:cubicBezTo>
                    <a:pt x="689" y="6793"/>
                    <a:pt x="1234" y="6099"/>
                    <a:pt x="1576" y="5272"/>
                  </a:cubicBezTo>
                  <a:cubicBezTo>
                    <a:pt x="2037" y="4200"/>
                    <a:pt x="2037" y="3036"/>
                    <a:pt x="1612" y="1965"/>
                  </a:cubicBezTo>
                  <a:cubicBezTo>
                    <a:pt x="1269" y="1162"/>
                    <a:pt x="719" y="47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7345550" y="1492225"/>
              <a:ext cx="34800" cy="154725"/>
            </a:xfrm>
            <a:custGeom>
              <a:avLst/>
              <a:gdLst/>
              <a:ahLst/>
              <a:cxnLst/>
              <a:rect l="l" t="t" r="r" b="b"/>
              <a:pathLst>
                <a:path w="1392" h="6189" extrusionOk="0">
                  <a:moveTo>
                    <a:pt x="1391" y="1"/>
                  </a:moveTo>
                  <a:cubicBezTo>
                    <a:pt x="996" y="391"/>
                    <a:pt x="678" y="858"/>
                    <a:pt x="462" y="1391"/>
                  </a:cubicBezTo>
                  <a:cubicBezTo>
                    <a:pt x="20" y="2445"/>
                    <a:pt x="1" y="3608"/>
                    <a:pt x="444" y="4679"/>
                  </a:cubicBezTo>
                  <a:cubicBezTo>
                    <a:pt x="672" y="5248"/>
                    <a:pt x="996" y="5757"/>
                    <a:pt x="1391" y="6189"/>
                  </a:cubicBezTo>
                  <a:lnTo>
                    <a:pt x="13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1033925" y="2010700"/>
              <a:ext cx="1500" cy="2275"/>
            </a:xfrm>
            <a:custGeom>
              <a:avLst/>
              <a:gdLst/>
              <a:ahLst/>
              <a:cxnLst/>
              <a:rect l="l" t="t" r="r" b="b"/>
              <a:pathLst>
                <a:path w="60" h="91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30"/>
                    <a:pt x="37" y="61"/>
                    <a:pt x="60" y="91"/>
                  </a:cubicBezTo>
                  <a:cubicBezTo>
                    <a:pt x="37" y="55"/>
                    <a:pt x="18" y="2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1032275" y="2008475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1" y="0"/>
                  </a:moveTo>
                  <a:cubicBezTo>
                    <a:pt x="12" y="12"/>
                    <a:pt x="18" y="23"/>
                    <a:pt x="31" y="36"/>
                  </a:cubicBezTo>
                  <a:cubicBezTo>
                    <a:pt x="18" y="17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1035725" y="2013525"/>
              <a:ext cx="1675" cy="2450"/>
            </a:xfrm>
            <a:custGeom>
              <a:avLst/>
              <a:gdLst/>
              <a:ahLst/>
              <a:cxnLst/>
              <a:rect l="l" t="t" r="r" b="b"/>
              <a:pathLst>
                <a:path w="67" h="98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1"/>
                    <a:pt x="42" y="61"/>
                    <a:pt x="67" y="97"/>
                  </a:cubicBezTo>
                  <a:cubicBezTo>
                    <a:pt x="48" y="67"/>
                    <a:pt x="24" y="3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1038425" y="2017450"/>
              <a:ext cx="1200" cy="1825"/>
            </a:xfrm>
            <a:custGeom>
              <a:avLst/>
              <a:gdLst/>
              <a:ahLst/>
              <a:cxnLst/>
              <a:rect l="l" t="t" r="r" b="b"/>
              <a:pathLst>
                <a:path w="48" h="7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8"/>
                    <a:pt x="31" y="48"/>
                    <a:pt x="48" y="72"/>
                  </a:cubicBezTo>
                  <a:cubicBezTo>
                    <a:pt x="31" y="48"/>
                    <a:pt x="18" y="2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7206575" y="1095575"/>
              <a:ext cx="174050" cy="244525"/>
            </a:xfrm>
            <a:custGeom>
              <a:avLst/>
              <a:gdLst/>
              <a:ahLst/>
              <a:cxnLst/>
              <a:rect l="l" t="t" r="r" b="b"/>
              <a:pathLst>
                <a:path w="6962" h="9781" extrusionOk="0">
                  <a:moveTo>
                    <a:pt x="5635" y="1"/>
                  </a:moveTo>
                  <a:cubicBezTo>
                    <a:pt x="4864" y="1"/>
                    <a:pt x="4082" y="146"/>
                    <a:pt x="3326" y="454"/>
                  </a:cubicBezTo>
                  <a:cubicBezTo>
                    <a:pt x="2068" y="951"/>
                    <a:pt x="1073" y="1935"/>
                    <a:pt x="553" y="3185"/>
                  </a:cubicBezTo>
                  <a:cubicBezTo>
                    <a:pt x="19" y="4443"/>
                    <a:pt x="1" y="5845"/>
                    <a:pt x="517" y="7103"/>
                  </a:cubicBezTo>
                  <a:cubicBezTo>
                    <a:pt x="959" y="8175"/>
                    <a:pt x="1775" y="9002"/>
                    <a:pt x="2847" y="9446"/>
                  </a:cubicBezTo>
                  <a:cubicBezTo>
                    <a:pt x="3376" y="9670"/>
                    <a:pt x="3935" y="9781"/>
                    <a:pt x="4496" y="9781"/>
                  </a:cubicBezTo>
                  <a:cubicBezTo>
                    <a:pt x="5046" y="9781"/>
                    <a:pt x="5598" y="9674"/>
                    <a:pt x="6129" y="9464"/>
                  </a:cubicBezTo>
                  <a:cubicBezTo>
                    <a:pt x="6686" y="9223"/>
                    <a:pt x="6962" y="8595"/>
                    <a:pt x="6740" y="8026"/>
                  </a:cubicBezTo>
                  <a:cubicBezTo>
                    <a:pt x="6559" y="7607"/>
                    <a:pt x="6158" y="7347"/>
                    <a:pt x="5725" y="7347"/>
                  </a:cubicBezTo>
                  <a:cubicBezTo>
                    <a:pt x="5584" y="7347"/>
                    <a:pt x="5439" y="7374"/>
                    <a:pt x="5297" y="7434"/>
                  </a:cubicBezTo>
                  <a:cubicBezTo>
                    <a:pt x="5045" y="7533"/>
                    <a:pt x="4780" y="7583"/>
                    <a:pt x="4514" y="7583"/>
                  </a:cubicBezTo>
                  <a:cubicBezTo>
                    <a:pt x="4236" y="7583"/>
                    <a:pt x="3958" y="7528"/>
                    <a:pt x="3691" y="7415"/>
                  </a:cubicBezTo>
                  <a:cubicBezTo>
                    <a:pt x="3176" y="7193"/>
                    <a:pt x="2768" y="6787"/>
                    <a:pt x="2565" y="6271"/>
                  </a:cubicBezTo>
                  <a:cubicBezTo>
                    <a:pt x="2272" y="5552"/>
                    <a:pt x="2272" y="4755"/>
                    <a:pt x="2565" y="4055"/>
                  </a:cubicBezTo>
                  <a:cubicBezTo>
                    <a:pt x="2883" y="3336"/>
                    <a:pt x="3434" y="2778"/>
                    <a:pt x="4153" y="2485"/>
                  </a:cubicBezTo>
                  <a:cubicBezTo>
                    <a:pt x="4630" y="2294"/>
                    <a:pt x="5132" y="2198"/>
                    <a:pt x="5635" y="2198"/>
                  </a:cubicBezTo>
                  <a:cubicBezTo>
                    <a:pt x="6079" y="2198"/>
                    <a:pt x="6523" y="2273"/>
                    <a:pt x="6950" y="2425"/>
                  </a:cubicBezTo>
                  <a:lnTo>
                    <a:pt x="6950" y="143"/>
                  </a:lnTo>
                  <a:cubicBezTo>
                    <a:pt x="6521" y="49"/>
                    <a:pt x="6080" y="1"/>
                    <a:pt x="5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1628150" y="848600"/>
              <a:ext cx="4362450" cy="4017525"/>
            </a:xfrm>
            <a:custGeom>
              <a:avLst/>
              <a:gdLst/>
              <a:ahLst/>
              <a:cxnLst/>
              <a:rect l="l" t="t" r="r" b="b"/>
              <a:pathLst>
                <a:path w="174498" h="160701" extrusionOk="0">
                  <a:moveTo>
                    <a:pt x="53996" y="2079"/>
                  </a:moveTo>
                  <a:cubicBezTo>
                    <a:pt x="54015" y="2151"/>
                    <a:pt x="54032" y="2229"/>
                    <a:pt x="54068" y="2301"/>
                  </a:cubicBezTo>
                  <a:lnTo>
                    <a:pt x="57465" y="10609"/>
                  </a:lnTo>
                  <a:cubicBezTo>
                    <a:pt x="53572" y="12478"/>
                    <a:pt x="50266" y="15616"/>
                    <a:pt x="48270" y="19768"/>
                  </a:cubicBezTo>
                  <a:lnTo>
                    <a:pt x="41195" y="9135"/>
                  </a:lnTo>
                  <a:cubicBezTo>
                    <a:pt x="41160" y="9075"/>
                    <a:pt x="41106" y="9022"/>
                    <a:pt x="41070" y="8967"/>
                  </a:cubicBezTo>
                  <a:cubicBezTo>
                    <a:pt x="45149" y="6326"/>
                    <a:pt x="49468" y="4001"/>
                    <a:pt x="53996" y="2079"/>
                  </a:cubicBezTo>
                  <a:close/>
                  <a:moveTo>
                    <a:pt x="121058" y="2318"/>
                  </a:moveTo>
                  <a:cubicBezTo>
                    <a:pt x="125586" y="4295"/>
                    <a:pt x="129905" y="6644"/>
                    <a:pt x="133985" y="9339"/>
                  </a:cubicBezTo>
                  <a:cubicBezTo>
                    <a:pt x="133931" y="9392"/>
                    <a:pt x="133895" y="9447"/>
                    <a:pt x="133841" y="9500"/>
                  </a:cubicBezTo>
                  <a:lnTo>
                    <a:pt x="126677" y="20103"/>
                  </a:lnTo>
                  <a:cubicBezTo>
                    <a:pt x="124754" y="16042"/>
                    <a:pt x="121561" y="12807"/>
                    <a:pt x="117518" y="10849"/>
                  </a:cubicBezTo>
                  <a:lnTo>
                    <a:pt x="120986" y="2558"/>
                  </a:lnTo>
                  <a:cubicBezTo>
                    <a:pt x="121022" y="2486"/>
                    <a:pt x="121040" y="2397"/>
                    <a:pt x="121058" y="2318"/>
                  </a:cubicBezTo>
                  <a:close/>
                  <a:moveTo>
                    <a:pt x="65923" y="14562"/>
                  </a:moveTo>
                  <a:cubicBezTo>
                    <a:pt x="67733" y="14562"/>
                    <a:pt x="69506" y="14916"/>
                    <a:pt x="71207" y="15635"/>
                  </a:cubicBezTo>
                  <a:cubicBezTo>
                    <a:pt x="73477" y="16575"/>
                    <a:pt x="75395" y="18090"/>
                    <a:pt x="76838" y="20008"/>
                  </a:cubicBezTo>
                  <a:cubicBezTo>
                    <a:pt x="76448" y="20324"/>
                    <a:pt x="76077" y="20655"/>
                    <a:pt x="75712" y="21007"/>
                  </a:cubicBezTo>
                  <a:cubicBezTo>
                    <a:pt x="75209" y="20708"/>
                    <a:pt x="74693" y="20451"/>
                    <a:pt x="74142" y="20230"/>
                  </a:cubicBezTo>
                  <a:cubicBezTo>
                    <a:pt x="72264" y="19436"/>
                    <a:pt x="70283" y="19039"/>
                    <a:pt x="68300" y="19039"/>
                  </a:cubicBezTo>
                  <a:cubicBezTo>
                    <a:pt x="66363" y="19039"/>
                    <a:pt x="64425" y="19418"/>
                    <a:pt x="62581" y="20175"/>
                  </a:cubicBezTo>
                  <a:cubicBezTo>
                    <a:pt x="58849" y="21709"/>
                    <a:pt x="55932" y="24609"/>
                    <a:pt x="54380" y="28316"/>
                  </a:cubicBezTo>
                  <a:cubicBezTo>
                    <a:pt x="54123" y="28945"/>
                    <a:pt x="53919" y="29574"/>
                    <a:pt x="53758" y="30203"/>
                  </a:cubicBezTo>
                  <a:cubicBezTo>
                    <a:pt x="53272" y="30203"/>
                    <a:pt x="52810" y="30239"/>
                    <a:pt x="52332" y="30275"/>
                  </a:cubicBezTo>
                  <a:cubicBezTo>
                    <a:pt x="51984" y="27836"/>
                    <a:pt x="52278" y="25328"/>
                    <a:pt x="53255" y="22984"/>
                  </a:cubicBezTo>
                  <a:cubicBezTo>
                    <a:pt x="55398" y="17869"/>
                    <a:pt x="60365" y="14562"/>
                    <a:pt x="65923" y="14562"/>
                  </a:cubicBezTo>
                  <a:close/>
                  <a:moveTo>
                    <a:pt x="108964" y="14712"/>
                  </a:moveTo>
                  <a:cubicBezTo>
                    <a:pt x="114558" y="14712"/>
                    <a:pt x="119548" y="18073"/>
                    <a:pt x="121669" y="23243"/>
                  </a:cubicBezTo>
                  <a:cubicBezTo>
                    <a:pt x="122628" y="25566"/>
                    <a:pt x="122873" y="27987"/>
                    <a:pt x="122556" y="30310"/>
                  </a:cubicBezTo>
                  <a:cubicBezTo>
                    <a:pt x="122058" y="30257"/>
                    <a:pt x="121561" y="30221"/>
                    <a:pt x="121058" y="30221"/>
                  </a:cubicBezTo>
                  <a:cubicBezTo>
                    <a:pt x="120897" y="29664"/>
                    <a:pt x="120728" y="29113"/>
                    <a:pt x="120488" y="28580"/>
                  </a:cubicBezTo>
                  <a:cubicBezTo>
                    <a:pt x="118098" y="22731"/>
                    <a:pt x="112453" y="19196"/>
                    <a:pt x="106502" y="19196"/>
                  </a:cubicBezTo>
                  <a:cubicBezTo>
                    <a:pt x="104596" y="19196"/>
                    <a:pt x="102659" y="19559"/>
                    <a:pt x="100787" y="20324"/>
                  </a:cubicBezTo>
                  <a:cubicBezTo>
                    <a:pt x="100176" y="20583"/>
                    <a:pt x="99583" y="20877"/>
                    <a:pt x="99014" y="21212"/>
                  </a:cubicBezTo>
                  <a:cubicBezTo>
                    <a:pt x="98679" y="20877"/>
                    <a:pt x="98331" y="20565"/>
                    <a:pt x="97977" y="20266"/>
                  </a:cubicBezTo>
                  <a:cubicBezTo>
                    <a:pt x="99440" y="18276"/>
                    <a:pt x="101416" y="16707"/>
                    <a:pt x="103758" y="15743"/>
                  </a:cubicBezTo>
                  <a:cubicBezTo>
                    <a:pt x="105442" y="15060"/>
                    <a:pt x="107173" y="14712"/>
                    <a:pt x="108964" y="14712"/>
                  </a:cubicBezTo>
                  <a:close/>
                  <a:moveTo>
                    <a:pt x="65906" y="10891"/>
                  </a:moveTo>
                  <a:cubicBezTo>
                    <a:pt x="68193" y="10891"/>
                    <a:pt x="70465" y="11328"/>
                    <a:pt x="72627" y="12238"/>
                  </a:cubicBezTo>
                  <a:cubicBezTo>
                    <a:pt x="75597" y="13490"/>
                    <a:pt x="78090" y="15503"/>
                    <a:pt x="79940" y="18031"/>
                  </a:cubicBezTo>
                  <a:cubicBezTo>
                    <a:pt x="79498" y="18253"/>
                    <a:pt x="79072" y="18499"/>
                    <a:pt x="78647" y="18756"/>
                  </a:cubicBezTo>
                  <a:cubicBezTo>
                    <a:pt x="76963" y="16503"/>
                    <a:pt x="74712" y="14712"/>
                    <a:pt x="72052" y="13603"/>
                  </a:cubicBezTo>
                  <a:cubicBezTo>
                    <a:pt x="70098" y="12771"/>
                    <a:pt x="68027" y="12364"/>
                    <a:pt x="65923" y="12364"/>
                  </a:cubicBezTo>
                  <a:cubicBezTo>
                    <a:pt x="59478" y="12364"/>
                    <a:pt x="53697" y="16185"/>
                    <a:pt x="51223" y="22134"/>
                  </a:cubicBezTo>
                  <a:cubicBezTo>
                    <a:pt x="50079" y="24847"/>
                    <a:pt x="49750" y="27764"/>
                    <a:pt x="50169" y="30611"/>
                  </a:cubicBezTo>
                  <a:cubicBezTo>
                    <a:pt x="49672" y="30719"/>
                    <a:pt x="49210" y="30850"/>
                    <a:pt x="48732" y="30993"/>
                  </a:cubicBezTo>
                  <a:cubicBezTo>
                    <a:pt x="48253" y="27915"/>
                    <a:pt x="48563" y="24662"/>
                    <a:pt x="49857" y="21577"/>
                  </a:cubicBezTo>
                  <a:cubicBezTo>
                    <a:pt x="51667" y="17294"/>
                    <a:pt x="55010" y="13951"/>
                    <a:pt x="59310" y="12196"/>
                  </a:cubicBezTo>
                  <a:cubicBezTo>
                    <a:pt x="61436" y="11328"/>
                    <a:pt x="63672" y="10891"/>
                    <a:pt x="65906" y="10891"/>
                  </a:cubicBezTo>
                  <a:close/>
                  <a:moveTo>
                    <a:pt x="108964" y="11052"/>
                  </a:moveTo>
                  <a:cubicBezTo>
                    <a:pt x="111259" y="11052"/>
                    <a:pt x="113529" y="11496"/>
                    <a:pt x="115685" y="12400"/>
                  </a:cubicBezTo>
                  <a:cubicBezTo>
                    <a:pt x="119974" y="14191"/>
                    <a:pt x="123292" y="17551"/>
                    <a:pt x="125066" y="21858"/>
                  </a:cubicBezTo>
                  <a:cubicBezTo>
                    <a:pt x="126305" y="24902"/>
                    <a:pt x="126634" y="28095"/>
                    <a:pt x="126156" y="31126"/>
                  </a:cubicBezTo>
                  <a:cubicBezTo>
                    <a:pt x="125677" y="30957"/>
                    <a:pt x="125215" y="30814"/>
                    <a:pt x="124737" y="30700"/>
                  </a:cubicBezTo>
                  <a:cubicBezTo>
                    <a:pt x="125125" y="27987"/>
                    <a:pt x="124826" y="25123"/>
                    <a:pt x="123700" y="22409"/>
                  </a:cubicBezTo>
                  <a:cubicBezTo>
                    <a:pt x="121243" y="16390"/>
                    <a:pt x="115464" y="12514"/>
                    <a:pt x="108964" y="12514"/>
                  </a:cubicBezTo>
                  <a:cubicBezTo>
                    <a:pt x="106897" y="12514"/>
                    <a:pt x="104867" y="12921"/>
                    <a:pt x="102926" y="13711"/>
                  </a:cubicBezTo>
                  <a:cubicBezTo>
                    <a:pt x="100212" y="14820"/>
                    <a:pt x="97906" y="16647"/>
                    <a:pt x="96205" y="18959"/>
                  </a:cubicBezTo>
                  <a:cubicBezTo>
                    <a:pt x="95779" y="18696"/>
                    <a:pt x="95359" y="18438"/>
                    <a:pt x="94917" y="18217"/>
                  </a:cubicBezTo>
                  <a:cubicBezTo>
                    <a:pt x="96744" y="15688"/>
                    <a:pt x="99290" y="13622"/>
                    <a:pt x="102374" y="12345"/>
                  </a:cubicBezTo>
                  <a:cubicBezTo>
                    <a:pt x="104494" y="11477"/>
                    <a:pt x="106730" y="11052"/>
                    <a:pt x="108964" y="11052"/>
                  </a:cubicBezTo>
                  <a:close/>
                  <a:moveTo>
                    <a:pt x="39279" y="10166"/>
                  </a:moveTo>
                  <a:cubicBezTo>
                    <a:pt x="39296" y="10244"/>
                    <a:pt x="39332" y="10297"/>
                    <a:pt x="39368" y="10351"/>
                  </a:cubicBezTo>
                  <a:lnTo>
                    <a:pt x="47275" y="22242"/>
                  </a:lnTo>
                  <a:cubicBezTo>
                    <a:pt x="46257" y="25363"/>
                    <a:pt x="46053" y="28634"/>
                    <a:pt x="46628" y="31809"/>
                  </a:cubicBezTo>
                  <a:cubicBezTo>
                    <a:pt x="45240" y="32473"/>
                    <a:pt x="43951" y="33343"/>
                    <a:pt x="42807" y="34336"/>
                  </a:cubicBezTo>
                  <a:lnTo>
                    <a:pt x="32702" y="24255"/>
                  </a:lnTo>
                  <a:lnTo>
                    <a:pt x="28071" y="19624"/>
                  </a:lnTo>
                  <a:cubicBezTo>
                    <a:pt x="28011" y="19564"/>
                    <a:pt x="27957" y="19547"/>
                    <a:pt x="27903" y="19492"/>
                  </a:cubicBezTo>
                  <a:cubicBezTo>
                    <a:pt x="31414" y="16078"/>
                    <a:pt x="35218" y="12956"/>
                    <a:pt x="39279" y="10166"/>
                  </a:cubicBezTo>
                  <a:close/>
                  <a:moveTo>
                    <a:pt x="135776" y="10537"/>
                  </a:moveTo>
                  <a:cubicBezTo>
                    <a:pt x="139616" y="13232"/>
                    <a:pt x="143239" y="16221"/>
                    <a:pt x="146601" y="19492"/>
                  </a:cubicBezTo>
                  <a:cubicBezTo>
                    <a:pt x="146540" y="19547"/>
                    <a:pt x="146468" y="19564"/>
                    <a:pt x="146432" y="19624"/>
                  </a:cubicBezTo>
                  <a:lnTo>
                    <a:pt x="131696" y="34336"/>
                  </a:lnTo>
                  <a:cubicBezTo>
                    <a:pt x="130643" y="33432"/>
                    <a:pt x="129481" y="32641"/>
                    <a:pt x="128223" y="31994"/>
                  </a:cubicBezTo>
                  <a:cubicBezTo>
                    <a:pt x="128798" y="28927"/>
                    <a:pt x="128647" y="25716"/>
                    <a:pt x="127654" y="22577"/>
                  </a:cubicBezTo>
                  <a:lnTo>
                    <a:pt x="135669" y="10741"/>
                  </a:lnTo>
                  <a:cubicBezTo>
                    <a:pt x="135705" y="10669"/>
                    <a:pt x="135741" y="10609"/>
                    <a:pt x="135776" y="10537"/>
                  </a:cubicBezTo>
                  <a:close/>
                  <a:moveTo>
                    <a:pt x="87250" y="18552"/>
                  </a:moveTo>
                  <a:cubicBezTo>
                    <a:pt x="91113" y="18552"/>
                    <a:pt x="94748" y="20044"/>
                    <a:pt x="97480" y="22781"/>
                  </a:cubicBezTo>
                  <a:cubicBezTo>
                    <a:pt x="102039" y="27358"/>
                    <a:pt x="102907" y="34264"/>
                    <a:pt x="100045" y="39710"/>
                  </a:cubicBezTo>
                  <a:cubicBezTo>
                    <a:pt x="100104" y="39266"/>
                    <a:pt x="100140" y="38806"/>
                    <a:pt x="100140" y="38344"/>
                  </a:cubicBezTo>
                  <a:cubicBezTo>
                    <a:pt x="100140" y="34894"/>
                    <a:pt x="98793" y="31659"/>
                    <a:pt x="96354" y="29221"/>
                  </a:cubicBezTo>
                  <a:cubicBezTo>
                    <a:pt x="93916" y="26807"/>
                    <a:pt x="90687" y="25458"/>
                    <a:pt x="87250" y="25458"/>
                  </a:cubicBezTo>
                  <a:cubicBezTo>
                    <a:pt x="83799" y="25458"/>
                    <a:pt x="80564" y="26807"/>
                    <a:pt x="78126" y="29221"/>
                  </a:cubicBezTo>
                  <a:cubicBezTo>
                    <a:pt x="75268" y="32102"/>
                    <a:pt x="74046" y="36002"/>
                    <a:pt x="74454" y="39752"/>
                  </a:cubicBezTo>
                  <a:cubicBezTo>
                    <a:pt x="71572" y="34283"/>
                    <a:pt x="72442" y="27358"/>
                    <a:pt x="77023" y="22781"/>
                  </a:cubicBezTo>
                  <a:cubicBezTo>
                    <a:pt x="79755" y="20044"/>
                    <a:pt x="83391" y="18552"/>
                    <a:pt x="87250" y="18552"/>
                  </a:cubicBezTo>
                  <a:close/>
                  <a:moveTo>
                    <a:pt x="26406" y="21007"/>
                  </a:moveTo>
                  <a:cubicBezTo>
                    <a:pt x="26442" y="21062"/>
                    <a:pt x="26459" y="21115"/>
                    <a:pt x="26520" y="21170"/>
                  </a:cubicBezTo>
                  <a:lnTo>
                    <a:pt x="31150" y="25806"/>
                  </a:lnTo>
                  <a:lnTo>
                    <a:pt x="41256" y="35906"/>
                  </a:lnTo>
                  <a:cubicBezTo>
                    <a:pt x="40327" y="36942"/>
                    <a:pt x="39536" y="38104"/>
                    <a:pt x="38908" y="39362"/>
                  </a:cubicBezTo>
                  <a:cubicBezTo>
                    <a:pt x="37728" y="39139"/>
                    <a:pt x="36537" y="39029"/>
                    <a:pt x="35347" y="39029"/>
                  </a:cubicBezTo>
                  <a:cubicBezTo>
                    <a:pt x="33372" y="39029"/>
                    <a:pt x="31398" y="39333"/>
                    <a:pt x="29473" y="39931"/>
                  </a:cubicBezTo>
                  <a:lnTo>
                    <a:pt x="17636" y="31922"/>
                  </a:lnTo>
                  <a:cubicBezTo>
                    <a:pt x="17565" y="31880"/>
                    <a:pt x="17504" y="31844"/>
                    <a:pt x="17451" y="31826"/>
                  </a:cubicBezTo>
                  <a:cubicBezTo>
                    <a:pt x="20128" y="27969"/>
                    <a:pt x="23123" y="24350"/>
                    <a:pt x="26406" y="21007"/>
                  </a:cubicBezTo>
                  <a:close/>
                  <a:moveTo>
                    <a:pt x="148091" y="21007"/>
                  </a:moveTo>
                  <a:cubicBezTo>
                    <a:pt x="151530" y="24512"/>
                    <a:pt x="154652" y="28316"/>
                    <a:pt x="157419" y="32365"/>
                  </a:cubicBezTo>
                  <a:cubicBezTo>
                    <a:pt x="157364" y="32401"/>
                    <a:pt x="157287" y="32437"/>
                    <a:pt x="157234" y="32473"/>
                  </a:cubicBezTo>
                  <a:lnTo>
                    <a:pt x="145343" y="40374"/>
                  </a:lnTo>
                  <a:cubicBezTo>
                    <a:pt x="143372" y="39731"/>
                    <a:pt x="141349" y="39424"/>
                    <a:pt x="139349" y="39424"/>
                  </a:cubicBezTo>
                  <a:cubicBezTo>
                    <a:pt x="138145" y="39424"/>
                    <a:pt x="136949" y="39536"/>
                    <a:pt x="135776" y="39752"/>
                  </a:cubicBezTo>
                  <a:cubicBezTo>
                    <a:pt x="135111" y="38344"/>
                    <a:pt x="134261" y="37050"/>
                    <a:pt x="133248" y="35906"/>
                  </a:cubicBezTo>
                  <a:lnTo>
                    <a:pt x="147984" y="21170"/>
                  </a:lnTo>
                  <a:cubicBezTo>
                    <a:pt x="148038" y="21115"/>
                    <a:pt x="148056" y="21062"/>
                    <a:pt x="148091" y="21007"/>
                  </a:cubicBezTo>
                  <a:close/>
                  <a:moveTo>
                    <a:pt x="87245" y="36461"/>
                  </a:moveTo>
                  <a:cubicBezTo>
                    <a:pt x="87727" y="36461"/>
                    <a:pt x="88211" y="36646"/>
                    <a:pt x="88579" y="37014"/>
                  </a:cubicBezTo>
                  <a:cubicBezTo>
                    <a:pt x="88950" y="37368"/>
                    <a:pt x="89136" y="37828"/>
                    <a:pt x="89136" y="38344"/>
                  </a:cubicBezTo>
                  <a:cubicBezTo>
                    <a:pt x="89136" y="38865"/>
                    <a:pt x="88950" y="39309"/>
                    <a:pt x="88579" y="39674"/>
                  </a:cubicBezTo>
                  <a:lnTo>
                    <a:pt x="87250" y="41004"/>
                  </a:lnTo>
                  <a:lnTo>
                    <a:pt x="85920" y="39674"/>
                  </a:lnTo>
                  <a:cubicBezTo>
                    <a:pt x="85553" y="39326"/>
                    <a:pt x="85368" y="38842"/>
                    <a:pt x="85368" y="38344"/>
                  </a:cubicBezTo>
                  <a:cubicBezTo>
                    <a:pt x="85368" y="37847"/>
                    <a:pt x="85553" y="37368"/>
                    <a:pt x="85920" y="37014"/>
                  </a:cubicBezTo>
                  <a:cubicBezTo>
                    <a:pt x="86282" y="36646"/>
                    <a:pt x="86763" y="36461"/>
                    <a:pt x="87245" y="36461"/>
                  </a:cubicBezTo>
                  <a:close/>
                  <a:moveTo>
                    <a:pt x="87250" y="32049"/>
                  </a:moveTo>
                  <a:cubicBezTo>
                    <a:pt x="88932" y="32049"/>
                    <a:pt x="90502" y="32713"/>
                    <a:pt x="91682" y="33893"/>
                  </a:cubicBezTo>
                  <a:cubicBezTo>
                    <a:pt x="92879" y="35079"/>
                    <a:pt x="93526" y="36666"/>
                    <a:pt x="93526" y="38344"/>
                  </a:cubicBezTo>
                  <a:cubicBezTo>
                    <a:pt x="93526" y="39489"/>
                    <a:pt x="93233" y="40560"/>
                    <a:pt x="92658" y="41518"/>
                  </a:cubicBezTo>
                  <a:cubicBezTo>
                    <a:pt x="91814" y="41411"/>
                    <a:pt x="90963" y="41322"/>
                    <a:pt x="90112" y="41261"/>
                  </a:cubicBezTo>
                  <a:lnTo>
                    <a:pt x="90131" y="41225"/>
                  </a:lnTo>
                  <a:cubicBezTo>
                    <a:pt x="90927" y="40452"/>
                    <a:pt x="91334" y="39453"/>
                    <a:pt x="91334" y="38344"/>
                  </a:cubicBezTo>
                  <a:cubicBezTo>
                    <a:pt x="91334" y="37236"/>
                    <a:pt x="90927" y="36241"/>
                    <a:pt x="90131" y="35444"/>
                  </a:cubicBezTo>
                  <a:cubicBezTo>
                    <a:pt x="89357" y="34672"/>
                    <a:pt x="88357" y="34264"/>
                    <a:pt x="87250" y="34264"/>
                  </a:cubicBezTo>
                  <a:cubicBezTo>
                    <a:pt x="86141" y="34264"/>
                    <a:pt x="85146" y="34672"/>
                    <a:pt x="84350" y="35444"/>
                  </a:cubicBezTo>
                  <a:cubicBezTo>
                    <a:pt x="83595" y="36224"/>
                    <a:pt x="83169" y="37253"/>
                    <a:pt x="83169" y="38344"/>
                  </a:cubicBezTo>
                  <a:cubicBezTo>
                    <a:pt x="83169" y="39434"/>
                    <a:pt x="83595" y="40470"/>
                    <a:pt x="84350" y="41225"/>
                  </a:cubicBezTo>
                  <a:lnTo>
                    <a:pt x="84386" y="41261"/>
                  </a:lnTo>
                  <a:cubicBezTo>
                    <a:pt x="83523" y="41322"/>
                    <a:pt x="82672" y="41411"/>
                    <a:pt x="81840" y="41518"/>
                  </a:cubicBezTo>
                  <a:cubicBezTo>
                    <a:pt x="80421" y="39122"/>
                    <a:pt x="80731" y="35966"/>
                    <a:pt x="82799" y="33893"/>
                  </a:cubicBezTo>
                  <a:cubicBezTo>
                    <a:pt x="83985" y="32713"/>
                    <a:pt x="85572" y="32049"/>
                    <a:pt x="87250" y="32049"/>
                  </a:cubicBezTo>
                  <a:close/>
                  <a:moveTo>
                    <a:pt x="87250" y="27651"/>
                  </a:moveTo>
                  <a:cubicBezTo>
                    <a:pt x="90095" y="27651"/>
                    <a:pt x="92790" y="28759"/>
                    <a:pt x="94803" y="30796"/>
                  </a:cubicBezTo>
                  <a:cubicBezTo>
                    <a:pt x="96816" y="32809"/>
                    <a:pt x="97924" y="35480"/>
                    <a:pt x="97924" y="38344"/>
                  </a:cubicBezTo>
                  <a:cubicBezTo>
                    <a:pt x="97924" y="39769"/>
                    <a:pt x="97665" y="41135"/>
                    <a:pt x="97126" y="42406"/>
                  </a:cubicBezTo>
                  <a:cubicBezTo>
                    <a:pt x="96407" y="42226"/>
                    <a:pt x="95671" y="42058"/>
                    <a:pt x="94953" y="41908"/>
                  </a:cubicBezTo>
                  <a:cubicBezTo>
                    <a:pt x="95450" y="40800"/>
                    <a:pt x="95725" y="39602"/>
                    <a:pt x="95725" y="38344"/>
                  </a:cubicBezTo>
                  <a:cubicBezTo>
                    <a:pt x="95725" y="36074"/>
                    <a:pt x="94856" y="33954"/>
                    <a:pt x="93252" y="32342"/>
                  </a:cubicBezTo>
                  <a:cubicBezTo>
                    <a:pt x="91646" y="30736"/>
                    <a:pt x="89520" y="29849"/>
                    <a:pt x="87250" y="29849"/>
                  </a:cubicBezTo>
                  <a:cubicBezTo>
                    <a:pt x="84978" y="29849"/>
                    <a:pt x="82858" y="30736"/>
                    <a:pt x="81247" y="32342"/>
                  </a:cubicBezTo>
                  <a:cubicBezTo>
                    <a:pt x="78665" y="34930"/>
                    <a:pt x="78107" y="38770"/>
                    <a:pt x="79551" y="41908"/>
                  </a:cubicBezTo>
                  <a:cubicBezTo>
                    <a:pt x="78815" y="42058"/>
                    <a:pt x="78090" y="42226"/>
                    <a:pt x="77371" y="42406"/>
                  </a:cubicBezTo>
                  <a:cubicBezTo>
                    <a:pt x="75784" y="38530"/>
                    <a:pt x="76556" y="33935"/>
                    <a:pt x="79695" y="30796"/>
                  </a:cubicBezTo>
                  <a:cubicBezTo>
                    <a:pt x="81707" y="28759"/>
                    <a:pt x="84386" y="27651"/>
                    <a:pt x="87250" y="27651"/>
                  </a:cubicBezTo>
                  <a:close/>
                  <a:moveTo>
                    <a:pt x="68344" y="21247"/>
                  </a:moveTo>
                  <a:cubicBezTo>
                    <a:pt x="69985" y="21247"/>
                    <a:pt x="71687" y="21577"/>
                    <a:pt x="73291" y="22260"/>
                  </a:cubicBezTo>
                  <a:cubicBezTo>
                    <a:pt x="73603" y="22373"/>
                    <a:pt x="73902" y="22524"/>
                    <a:pt x="74178" y="22668"/>
                  </a:cubicBezTo>
                  <a:cubicBezTo>
                    <a:pt x="69392" y="28723"/>
                    <a:pt x="69415" y="37349"/>
                    <a:pt x="74214" y="43370"/>
                  </a:cubicBezTo>
                  <a:cubicBezTo>
                    <a:pt x="72884" y="43849"/>
                    <a:pt x="71591" y="44382"/>
                    <a:pt x="70321" y="44993"/>
                  </a:cubicBezTo>
                  <a:cubicBezTo>
                    <a:pt x="69470" y="37421"/>
                    <a:pt x="63504" y="31366"/>
                    <a:pt x="55986" y="30371"/>
                  </a:cubicBezTo>
                  <a:cubicBezTo>
                    <a:pt x="56100" y="29964"/>
                    <a:pt x="56249" y="29574"/>
                    <a:pt x="56412" y="29166"/>
                  </a:cubicBezTo>
                  <a:cubicBezTo>
                    <a:pt x="58483" y="24236"/>
                    <a:pt x="63282" y="21247"/>
                    <a:pt x="68344" y="21247"/>
                  </a:cubicBezTo>
                  <a:close/>
                  <a:moveTo>
                    <a:pt x="106507" y="21391"/>
                  </a:moveTo>
                  <a:cubicBezTo>
                    <a:pt x="111588" y="21391"/>
                    <a:pt x="116427" y="24422"/>
                    <a:pt x="118458" y="29406"/>
                  </a:cubicBezTo>
                  <a:cubicBezTo>
                    <a:pt x="118583" y="29705"/>
                    <a:pt x="118680" y="30017"/>
                    <a:pt x="118788" y="30329"/>
                  </a:cubicBezTo>
                  <a:cubicBezTo>
                    <a:pt x="111126" y="31215"/>
                    <a:pt x="105033" y="37332"/>
                    <a:pt x="104165" y="44993"/>
                  </a:cubicBezTo>
                  <a:cubicBezTo>
                    <a:pt x="102907" y="44382"/>
                    <a:pt x="101596" y="43849"/>
                    <a:pt x="100266" y="43370"/>
                  </a:cubicBezTo>
                  <a:cubicBezTo>
                    <a:pt x="105033" y="37421"/>
                    <a:pt x="105088" y="28927"/>
                    <a:pt x="100469" y="22907"/>
                  </a:cubicBezTo>
                  <a:cubicBezTo>
                    <a:pt x="100841" y="22704"/>
                    <a:pt x="101231" y="22524"/>
                    <a:pt x="101638" y="22356"/>
                  </a:cubicBezTo>
                  <a:cubicBezTo>
                    <a:pt x="103225" y="21709"/>
                    <a:pt x="104884" y="21391"/>
                    <a:pt x="106507" y="21391"/>
                  </a:cubicBezTo>
                  <a:close/>
                  <a:moveTo>
                    <a:pt x="16235" y="33617"/>
                  </a:moveTo>
                  <a:cubicBezTo>
                    <a:pt x="16288" y="33653"/>
                    <a:pt x="16343" y="33713"/>
                    <a:pt x="16396" y="33749"/>
                  </a:cubicBezTo>
                  <a:lnTo>
                    <a:pt x="26981" y="40913"/>
                  </a:lnTo>
                  <a:cubicBezTo>
                    <a:pt x="22806" y="42867"/>
                    <a:pt x="19630" y="46174"/>
                    <a:pt x="17726" y="50073"/>
                  </a:cubicBezTo>
                  <a:lnTo>
                    <a:pt x="9453" y="46598"/>
                  </a:lnTo>
                  <a:cubicBezTo>
                    <a:pt x="9381" y="46562"/>
                    <a:pt x="9310" y="46545"/>
                    <a:pt x="9213" y="46526"/>
                  </a:cubicBezTo>
                  <a:cubicBezTo>
                    <a:pt x="11190" y="42004"/>
                    <a:pt x="13539" y="37679"/>
                    <a:pt x="16235" y="33617"/>
                  </a:cubicBezTo>
                  <a:close/>
                  <a:moveTo>
                    <a:pt x="158617" y="34175"/>
                  </a:moveTo>
                  <a:cubicBezTo>
                    <a:pt x="161276" y="38254"/>
                    <a:pt x="163590" y="42572"/>
                    <a:pt x="165523" y="47095"/>
                  </a:cubicBezTo>
                  <a:cubicBezTo>
                    <a:pt x="165434" y="47114"/>
                    <a:pt x="165356" y="47137"/>
                    <a:pt x="165285" y="47173"/>
                  </a:cubicBezTo>
                  <a:lnTo>
                    <a:pt x="156958" y="50570"/>
                  </a:lnTo>
                  <a:cubicBezTo>
                    <a:pt x="155035" y="46545"/>
                    <a:pt x="151842" y="43334"/>
                    <a:pt x="147817" y="41393"/>
                  </a:cubicBezTo>
                  <a:lnTo>
                    <a:pt x="158456" y="34300"/>
                  </a:lnTo>
                  <a:cubicBezTo>
                    <a:pt x="158527" y="34264"/>
                    <a:pt x="158581" y="34211"/>
                    <a:pt x="158617" y="34175"/>
                  </a:cubicBezTo>
                  <a:close/>
                  <a:moveTo>
                    <a:pt x="57537" y="48761"/>
                  </a:moveTo>
                  <a:cubicBezTo>
                    <a:pt x="58591" y="48761"/>
                    <a:pt x="59424" y="49611"/>
                    <a:pt x="59424" y="50642"/>
                  </a:cubicBezTo>
                  <a:lnTo>
                    <a:pt x="59424" y="52528"/>
                  </a:lnTo>
                  <a:lnTo>
                    <a:pt x="57537" y="52528"/>
                  </a:lnTo>
                  <a:cubicBezTo>
                    <a:pt x="56507" y="52528"/>
                    <a:pt x="55657" y="51678"/>
                    <a:pt x="55657" y="50642"/>
                  </a:cubicBezTo>
                  <a:cubicBezTo>
                    <a:pt x="55657" y="49611"/>
                    <a:pt x="56507" y="48761"/>
                    <a:pt x="57537" y="48761"/>
                  </a:cubicBezTo>
                  <a:close/>
                  <a:moveTo>
                    <a:pt x="116943" y="48761"/>
                  </a:moveTo>
                  <a:cubicBezTo>
                    <a:pt x="117997" y="48761"/>
                    <a:pt x="118848" y="49611"/>
                    <a:pt x="118848" y="50642"/>
                  </a:cubicBezTo>
                  <a:cubicBezTo>
                    <a:pt x="118848" y="51678"/>
                    <a:pt x="117997" y="52528"/>
                    <a:pt x="116943" y="52528"/>
                  </a:cubicBezTo>
                  <a:lnTo>
                    <a:pt x="115061" y="52528"/>
                  </a:lnTo>
                  <a:lnTo>
                    <a:pt x="115061" y="50642"/>
                  </a:lnTo>
                  <a:cubicBezTo>
                    <a:pt x="115061" y="49611"/>
                    <a:pt x="115907" y="48761"/>
                    <a:pt x="116943" y="48761"/>
                  </a:cubicBezTo>
                  <a:close/>
                  <a:moveTo>
                    <a:pt x="57537" y="44364"/>
                  </a:moveTo>
                  <a:cubicBezTo>
                    <a:pt x="60479" y="44364"/>
                    <a:pt x="62934" y="46376"/>
                    <a:pt x="63636" y="49072"/>
                  </a:cubicBezTo>
                  <a:cubicBezTo>
                    <a:pt x="62953" y="49611"/>
                    <a:pt x="62287" y="50144"/>
                    <a:pt x="61640" y="50695"/>
                  </a:cubicBezTo>
                  <a:lnTo>
                    <a:pt x="61640" y="50642"/>
                  </a:lnTo>
                  <a:cubicBezTo>
                    <a:pt x="61640" y="48389"/>
                    <a:pt x="59790" y="46562"/>
                    <a:pt x="57537" y="46562"/>
                  </a:cubicBezTo>
                  <a:cubicBezTo>
                    <a:pt x="55285" y="46562"/>
                    <a:pt x="53457" y="48389"/>
                    <a:pt x="53457" y="50642"/>
                  </a:cubicBezTo>
                  <a:cubicBezTo>
                    <a:pt x="53457" y="52895"/>
                    <a:pt x="55285" y="54721"/>
                    <a:pt x="57537" y="54721"/>
                  </a:cubicBezTo>
                  <a:lnTo>
                    <a:pt x="57615" y="54721"/>
                  </a:lnTo>
                  <a:cubicBezTo>
                    <a:pt x="57040" y="55386"/>
                    <a:pt x="56507" y="56033"/>
                    <a:pt x="55986" y="56716"/>
                  </a:cubicBezTo>
                  <a:cubicBezTo>
                    <a:pt x="53272" y="56033"/>
                    <a:pt x="51259" y="53578"/>
                    <a:pt x="51259" y="50642"/>
                  </a:cubicBezTo>
                  <a:cubicBezTo>
                    <a:pt x="51259" y="47173"/>
                    <a:pt x="54087" y="44364"/>
                    <a:pt x="57537" y="44364"/>
                  </a:cubicBezTo>
                  <a:close/>
                  <a:moveTo>
                    <a:pt x="116943" y="44364"/>
                  </a:moveTo>
                  <a:cubicBezTo>
                    <a:pt x="120416" y="44364"/>
                    <a:pt x="123239" y="47173"/>
                    <a:pt x="123239" y="50642"/>
                  </a:cubicBezTo>
                  <a:cubicBezTo>
                    <a:pt x="123239" y="53578"/>
                    <a:pt x="121226" y="56033"/>
                    <a:pt x="118512" y="56716"/>
                  </a:cubicBezTo>
                  <a:cubicBezTo>
                    <a:pt x="117997" y="56033"/>
                    <a:pt x="117441" y="55386"/>
                    <a:pt x="116888" y="54721"/>
                  </a:cubicBezTo>
                  <a:lnTo>
                    <a:pt x="116943" y="54721"/>
                  </a:lnTo>
                  <a:cubicBezTo>
                    <a:pt x="119194" y="54721"/>
                    <a:pt x="121040" y="52895"/>
                    <a:pt x="121040" y="50642"/>
                  </a:cubicBezTo>
                  <a:cubicBezTo>
                    <a:pt x="121040" y="48389"/>
                    <a:pt x="119194" y="46562"/>
                    <a:pt x="116943" y="46562"/>
                  </a:cubicBezTo>
                  <a:cubicBezTo>
                    <a:pt x="114690" y="46562"/>
                    <a:pt x="112863" y="48389"/>
                    <a:pt x="112863" y="50642"/>
                  </a:cubicBezTo>
                  <a:lnTo>
                    <a:pt x="112863" y="50695"/>
                  </a:lnTo>
                  <a:cubicBezTo>
                    <a:pt x="112216" y="50144"/>
                    <a:pt x="111552" y="49611"/>
                    <a:pt x="110869" y="49072"/>
                  </a:cubicBezTo>
                  <a:cubicBezTo>
                    <a:pt x="111569" y="46376"/>
                    <a:pt x="114026" y="44364"/>
                    <a:pt x="116943" y="44364"/>
                  </a:cubicBezTo>
                  <a:close/>
                  <a:moveTo>
                    <a:pt x="57537" y="39949"/>
                  </a:moveTo>
                  <a:cubicBezTo>
                    <a:pt x="61988" y="39949"/>
                    <a:pt x="65792" y="42687"/>
                    <a:pt x="67421" y="46545"/>
                  </a:cubicBezTo>
                  <a:cubicBezTo>
                    <a:pt x="66774" y="46934"/>
                    <a:pt x="66127" y="47317"/>
                    <a:pt x="65498" y="47742"/>
                  </a:cubicBezTo>
                  <a:cubicBezTo>
                    <a:pt x="64319" y="44496"/>
                    <a:pt x="61198" y="42165"/>
                    <a:pt x="57537" y="42165"/>
                  </a:cubicBezTo>
                  <a:cubicBezTo>
                    <a:pt x="52871" y="42165"/>
                    <a:pt x="49067" y="45970"/>
                    <a:pt x="49067" y="50642"/>
                  </a:cubicBezTo>
                  <a:cubicBezTo>
                    <a:pt x="49067" y="54302"/>
                    <a:pt x="51391" y="57423"/>
                    <a:pt x="54638" y="58602"/>
                  </a:cubicBezTo>
                  <a:cubicBezTo>
                    <a:pt x="54219" y="59232"/>
                    <a:pt x="53830" y="59854"/>
                    <a:pt x="53457" y="60501"/>
                  </a:cubicBezTo>
                  <a:cubicBezTo>
                    <a:pt x="49583" y="58897"/>
                    <a:pt x="46868" y="55093"/>
                    <a:pt x="46868" y="50642"/>
                  </a:cubicBezTo>
                  <a:cubicBezTo>
                    <a:pt x="46868" y="44753"/>
                    <a:pt x="51649" y="39949"/>
                    <a:pt x="57537" y="39949"/>
                  </a:cubicBezTo>
                  <a:close/>
                  <a:moveTo>
                    <a:pt x="116943" y="39949"/>
                  </a:moveTo>
                  <a:cubicBezTo>
                    <a:pt x="122832" y="39949"/>
                    <a:pt x="127635" y="44753"/>
                    <a:pt x="127635" y="50642"/>
                  </a:cubicBezTo>
                  <a:cubicBezTo>
                    <a:pt x="127635" y="55093"/>
                    <a:pt x="124903" y="58897"/>
                    <a:pt x="121040" y="60501"/>
                  </a:cubicBezTo>
                  <a:cubicBezTo>
                    <a:pt x="120657" y="59854"/>
                    <a:pt x="120267" y="59232"/>
                    <a:pt x="119860" y="58602"/>
                  </a:cubicBezTo>
                  <a:cubicBezTo>
                    <a:pt x="123112" y="57423"/>
                    <a:pt x="125437" y="54302"/>
                    <a:pt x="125437" y="50642"/>
                  </a:cubicBezTo>
                  <a:cubicBezTo>
                    <a:pt x="125437" y="45970"/>
                    <a:pt x="121633" y="42165"/>
                    <a:pt x="116943" y="42165"/>
                  </a:cubicBezTo>
                  <a:cubicBezTo>
                    <a:pt x="113289" y="42165"/>
                    <a:pt x="110186" y="44496"/>
                    <a:pt x="108981" y="47742"/>
                  </a:cubicBezTo>
                  <a:cubicBezTo>
                    <a:pt x="108359" y="47317"/>
                    <a:pt x="107729" y="46934"/>
                    <a:pt x="107082" y="46545"/>
                  </a:cubicBezTo>
                  <a:cubicBezTo>
                    <a:pt x="108688" y="42687"/>
                    <a:pt x="112509" y="39949"/>
                    <a:pt x="116943" y="39949"/>
                  </a:cubicBezTo>
                  <a:close/>
                  <a:moveTo>
                    <a:pt x="53775" y="32420"/>
                  </a:moveTo>
                  <a:cubicBezTo>
                    <a:pt x="60257" y="32420"/>
                    <a:pt x="65756" y="36702"/>
                    <a:pt x="67582" y="42591"/>
                  </a:cubicBezTo>
                  <a:cubicBezTo>
                    <a:pt x="65223" y="39655"/>
                    <a:pt x="61605" y="37756"/>
                    <a:pt x="57537" y="37756"/>
                  </a:cubicBezTo>
                  <a:cubicBezTo>
                    <a:pt x="50451" y="37756"/>
                    <a:pt x="44670" y="43531"/>
                    <a:pt x="44670" y="50642"/>
                  </a:cubicBezTo>
                  <a:cubicBezTo>
                    <a:pt x="44670" y="54703"/>
                    <a:pt x="46551" y="58328"/>
                    <a:pt x="49486" y="60687"/>
                  </a:cubicBezTo>
                  <a:cubicBezTo>
                    <a:pt x="43598" y="58861"/>
                    <a:pt x="39315" y="53355"/>
                    <a:pt x="39315" y="46874"/>
                  </a:cubicBezTo>
                  <a:cubicBezTo>
                    <a:pt x="39315" y="38901"/>
                    <a:pt x="45796" y="32420"/>
                    <a:pt x="53775" y="32420"/>
                  </a:cubicBezTo>
                  <a:close/>
                  <a:moveTo>
                    <a:pt x="120728" y="32420"/>
                  </a:moveTo>
                  <a:cubicBezTo>
                    <a:pt x="128707" y="32420"/>
                    <a:pt x="135188" y="38901"/>
                    <a:pt x="135188" y="46874"/>
                  </a:cubicBezTo>
                  <a:cubicBezTo>
                    <a:pt x="135188" y="53355"/>
                    <a:pt x="130900" y="58861"/>
                    <a:pt x="125011" y="60687"/>
                  </a:cubicBezTo>
                  <a:cubicBezTo>
                    <a:pt x="127947" y="58328"/>
                    <a:pt x="129833" y="54703"/>
                    <a:pt x="129833" y="50642"/>
                  </a:cubicBezTo>
                  <a:cubicBezTo>
                    <a:pt x="129833" y="43531"/>
                    <a:pt x="124054" y="37756"/>
                    <a:pt x="116943" y="37756"/>
                  </a:cubicBezTo>
                  <a:cubicBezTo>
                    <a:pt x="112899" y="37756"/>
                    <a:pt x="109282" y="39655"/>
                    <a:pt x="106915" y="42591"/>
                  </a:cubicBezTo>
                  <a:cubicBezTo>
                    <a:pt x="108743" y="36702"/>
                    <a:pt x="114247" y="32420"/>
                    <a:pt x="120728" y="32420"/>
                  </a:cubicBezTo>
                  <a:close/>
                  <a:moveTo>
                    <a:pt x="8387" y="48503"/>
                  </a:moveTo>
                  <a:cubicBezTo>
                    <a:pt x="8458" y="48557"/>
                    <a:pt x="8530" y="48593"/>
                    <a:pt x="8609" y="48629"/>
                  </a:cubicBezTo>
                  <a:lnTo>
                    <a:pt x="16882" y="52104"/>
                  </a:lnTo>
                  <a:cubicBezTo>
                    <a:pt x="15438" y="56165"/>
                    <a:pt x="15330" y="60723"/>
                    <a:pt x="16840" y="65066"/>
                  </a:cubicBezTo>
                  <a:lnTo>
                    <a:pt x="4344" y="62550"/>
                  </a:lnTo>
                  <a:cubicBezTo>
                    <a:pt x="4247" y="62533"/>
                    <a:pt x="4176" y="62533"/>
                    <a:pt x="4081" y="62533"/>
                  </a:cubicBezTo>
                  <a:cubicBezTo>
                    <a:pt x="5116" y="57698"/>
                    <a:pt x="6578" y="53008"/>
                    <a:pt x="8387" y="48503"/>
                  </a:cubicBezTo>
                  <a:close/>
                  <a:moveTo>
                    <a:pt x="166338" y="49072"/>
                  </a:moveTo>
                  <a:cubicBezTo>
                    <a:pt x="168130" y="53595"/>
                    <a:pt x="169549" y="58328"/>
                    <a:pt x="170549" y="63180"/>
                  </a:cubicBezTo>
                  <a:cubicBezTo>
                    <a:pt x="170472" y="63180"/>
                    <a:pt x="170382" y="63180"/>
                    <a:pt x="170292" y="63197"/>
                  </a:cubicBezTo>
                  <a:lnTo>
                    <a:pt x="157748" y="65618"/>
                  </a:lnTo>
                  <a:cubicBezTo>
                    <a:pt x="159264" y="61388"/>
                    <a:pt x="159300" y="56848"/>
                    <a:pt x="157826" y="52600"/>
                  </a:cubicBezTo>
                  <a:lnTo>
                    <a:pt x="166117" y="49204"/>
                  </a:lnTo>
                  <a:cubicBezTo>
                    <a:pt x="166189" y="49168"/>
                    <a:pt x="166266" y="49127"/>
                    <a:pt x="166338" y="49072"/>
                  </a:cubicBezTo>
                  <a:close/>
                  <a:moveTo>
                    <a:pt x="37230" y="48815"/>
                  </a:moveTo>
                  <a:cubicBezTo>
                    <a:pt x="38117" y="56459"/>
                    <a:pt x="44227" y="62550"/>
                    <a:pt x="51889" y="63418"/>
                  </a:cubicBezTo>
                  <a:cubicBezTo>
                    <a:pt x="51278" y="64676"/>
                    <a:pt x="50744" y="65989"/>
                    <a:pt x="50283" y="67319"/>
                  </a:cubicBezTo>
                  <a:cubicBezTo>
                    <a:pt x="47255" y="64911"/>
                    <a:pt x="43580" y="63705"/>
                    <a:pt x="39906" y="63705"/>
                  </a:cubicBezTo>
                  <a:cubicBezTo>
                    <a:pt x="36341" y="63705"/>
                    <a:pt x="32776" y="64840"/>
                    <a:pt x="29802" y="67115"/>
                  </a:cubicBezTo>
                  <a:cubicBezTo>
                    <a:pt x="29605" y="66744"/>
                    <a:pt x="29420" y="66360"/>
                    <a:pt x="29251" y="65970"/>
                  </a:cubicBezTo>
                  <a:cubicBezTo>
                    <a:pt x="27957" y="62771"/>
                    <a:pt x="27957" y="59268"/>
                    <a:pt x="29287" y="56094"/>
                  </a:cubicBezTo>
                  <a:cubicBezTo>
                    <a:pt x="30617" y="52912"/>
                    <a:pt x="33109" y="50438"/>
                    <a:pt x="36302" y="49127"/>
                  </a:cubicBezTo>
                  <a:cubicBezTo>
                    <a:pt x="36619" y="49000"/>
                    <a:pt x="36913" y="48905"/>
                    <a:pt x="37230" y="48815"/>
                  </a:cubicBezTo>
                  <a:close/>
                  <a:moveTo>
                    <a:pt x="137237" y="49072"/>
                  </a:moveTo>
                  <a:cubicBezTo>
                    <a:pt x="137621" y="49204"/>
                    <a:pt x="138028" y="49348"/>
                    <a:pt x="138417" y="49516"/>
                  </a:cubicBezTo>
                  <a:cubicBezTo>
                    <a:pt x="144989" y="52271"/>
                    <a:pt x="148091" y="59837"/>
                    <a:pt x="145343" y="66396"/>
                  </a:cubicBezTo>
                  <a:cubicBezTo>
                    <a:pt x="145210" y="66708"/>
                    <a:pt x="145067" y="66984"/>
                    <a:pt x="144917" y="67283"/>
                  </a:cubicBezTo>
                  <a:cubicBezTo>
                    <a:pt x="141898" y="64896"/>
                    <a:pt x="138245" y="63704"/>
                    <a:pt x="134593" y="63704"/>
                  </a:cubicBezTo>
                  <a:cubicBezTo>
                    <a:pt x="130920" y="63704"/>
                    <a:pt x="127248" y="64910"/>
                    <a:pt x="124221" y="67319"/>
                  </a:cubicBezTo>
                  <a:cubicBezTo>
                    <a:pt x="123736" y="65989"/>
                    <a:pt x="123220" y="64676"/>
                    <a:pt x="122609" y="63418"/>
                  </a:cubicBezTo>
                  <a:cubicBezTo>
                    <a:pt x="130181" y="62574"/>
                    <a:pt x="136219" y="56608"/>
                    <a:pt x="137237" y="49072"/>
                  </a:cubicBezTo>
                  <a:close/>
                  <a:moveTo>
                    <a:pt x="35343" y="44903"/>
                  </a:moveTo>
                  <a:cubicBezTo>
                    <a:pt x="35972" y="44903"/>
                    <a:pt x="36601" y="44939"/>
                    <a:pt x="37212" y="45029"/>
                  </a:cubicBezTo>
                  <a:cubicBezTo>
                    <a:pt x="37153" y="45527"/>
                    <a:pt x="37134" y="46030"/>
                    <a:pt x="37117" y="46545"/>
                  </a:cubicBezTo>
                  <a:cubicBezTo>
                    <a:pt x="36565" y="46694"/>
                    <a:pt x="36008" y="46874"/>
                    <a:pt x="35475" y="47095"/>
                  </a:cubicBezTo>
                  <a:cubicBezTo>
                    <a:pt x="31743" y="48629"/>
                    <a:pt x="28826" y="51510"/>
                    <a:pt x="27275" y="55242"/>
                  </a:cubicBezTo>
                  <a:cubicBezTo>
                    <a:pt x="25705" y="58969"/>
                    <a:pt x="25687" y="63072"/>
                    <a:pt x="27220" y="66797"/>
                  </a:cubicBezTo>
                  <a:cubicBezTo>
                    <a:pt x="27479" y="67427"/>
                    <a:pt x="27772" y="68002"/>
                    <a:pt x="28107" y="68571"/>
                  </a:cubicBezTo>
                  <a:cubicBezTo>
                    <a:pt x="27772" y="68925"/>
                    <a:pt x="27460" y="69277"/>
                    <a:pt x="27148" y="69643"/>
                  </a:cubicBezTo>
                  <a:cubicBezTo>
                    <a:pt x="25190" y="68187"/>
                    <a:pt x="23620" y="66193"/>
                    <a:pt x="22638" y="63827"/>
                  </a:cubicBezTo>
                  <a:cubicBezTo>
                    <a:pt x="21254" y="60430"/>
                    <a:pt x="21272" y="56697"/>
                    <a:pt x="22680" y="53319"/>
                  </a:cubicBezTo>
                  <a:cubicBezTo>
                    <a:pt x="24100" y="49940"/>
                    <a:pt x="26741" y="47317"/>
                    <a:pt x="30138" y="45915"/>
                  </a:cubicBezTo>
                  <a:cubicBezTo>
                    <a:pt x="31797" y="45232"/>
                    <a:pt x="33553" y="44903"/>
                    <a:pt x="35343" y="44903"/>
                  </a:cubicBezTo>
                  <a:close/>
                  <a:moveTo>
                    <a:pt x="139322" y="45287"/>
                  </a:moveTo>
                  <a:cubicBezTo>
                    <a:pt x="141132" y="45287"/>
                    <a:pt x="142904" y="45640"/>
                    <a:pt x="144605" y="46340"/>
                  </a:cubicBezTo>
                  <a:cubicBezTo>
                    <a:pt x="147984" y="47761"/>
                    <a:pt x="150626" y="50402"/>
                    <a:pt x="152009" y="53799"/>
                  </a:cubicBezTo>
                  <a:cubicBezTo>
                    <a:pt x="153394" y="57201"/>
                    <a:pt x="153394" y="60927"/>
                    <a:pt x="151973" y="64305"/>
                  </a:cubicBezTo>
                  <a:cubicBezTo>
                    <a:pt x="151010" y="66600"/>
                    <a:pt x="149476" y="68516"/>
                    <a:pt x="147595" y="69960"/>
                  </a:cubicBezTo>
                  <a:cubicBezTo>
                    <a:pt x="147284" y="69553"/>
                    <a:pt x="146949" y="69182"/>
                    <a:pt x="146601" y="68810"/>
                  </a:cubicBezTo>
                  <a:cubicBezTo>
                    <a:pt x="146877" y="68314"/>
                    <a:pt x="147134" y="67798"/>
                    <a:pt x="147373" y="67241"/>
                  </a:cubicBezTo>
                  <a:cubicBezTo>
                    <a:pt x="150584" y="59561"/>
                    <a:pt x="146949" y="50695"/>
                    <a:pt x="139269" y="47485"/>
                  </a:cubicBezTo>
                  <a:cubicBezTo>
                    <a:pt x="138639" y="47227"/>
                    <a:pt x="138011" y="47023"/>
                    <a:pt x="137381" y="46857"/>
                  </a:cubicBezTo>
                  <a:cubicBezTo>
                    <a:pt x="137381" y="46376"/>
                    <a:pt x="137364" y="45898"/>
                    <a:pt x="137309" y="45419"/>
                  </a:cubicBezTo>
                  <a:cubicBezTo>
                    <a:pt x="137975" y="45323"/>
                    <a:pt x="138639" y="45287"/>
                    <a:pt x="139322" y="45287"/>
                  </a:cubicBezTo>
                  <a:close/>
                  <a:moveTo>
                    <a:pt x="35337" y="41222"/>
                  </a:moveTo>
                  <a:cubicBezTo>
                    <a:pt x="36234" y="41222"/>
                    <a:pt x="37131" y="41292"/>
                    <a:pt x="38021" y="41429"/>
                  </a:cubicBezTo>
                  <a:cubicBezTo>
                    <a:pt x="37853" y="41889"/>
                    <a:pt x="37728" y="42370"/>
                    <a:pt x="37596" y="42848"/>
                  </a:cubicBezTo>
                  <a:cubicBezTo>
                    <a:pt x="36859" y="42759"/>
                    <a:pt x="36105" y="42687"/>
                    <a:pt x="35343" y="42687"/>
                  </a:cubicBezTo>
                  <a:cubicBezTo>
                    <a:pt x="33277" y="42687"/>
                    <a:pt x="31245" y="43088"/>
                    <a:pt x="29305" y="43885"/>
                  </a:cubicBezTo>
                  <a:cubicBezTo>
                    <a:pt x="25375" y="45508"/>
                    <a:pt x="22290" y="48557"/>
                    <a:pt x="20667" y="52469"/>
                  </a:cubicBezTo>
                  <a:cubicBezTo>
                    <a:pt x="19019" y="56404"/>
                    <a:pt x="19002" y="60723"/>
                    <a:pt x="20607" y="64659"/>
                  </a:cubicBezTo>
                  <a:cubicBezTo>
                    <a:pt x="21734" y="67408"/>
                    <a:pt x="23584" y="69721"/>
                    <a:pt x="25854" y="71416"/>
                  </a:cubicBezTo>
                  <a:cubicBezTo>
                    <a:pt x="25597" y="71823"/>
                    <a:pt x="25334" y="72249"/>
                    <a:pt x="25112" y="72674"/>
                  </a:cubicBezTo>
                  <a:cubicBezTo>
                    <a:pt x="22530" y="70786"/>
                    <a:pt x="20499" y="68242"/>
                    <a:pt x="19260" y="65210"/>
                  </a:cubicBezTo>
                  <a:cubicBezTo>
                    <a:pt x="15624" y="56351"/>
                    <a:pt x="19871" y="46174"/>
                    <a:pt x="28754" y="42536"/>
                  </a:cubicBezTo>
                  <a:cubicBezTo>
                    <a:pt x="30873" y="41653"/>
                    <a:pt x="33105" y="41222"/>
                    <a:pt x="35337" y="41222"/>
                  </a:cubicBezTo>
                  <a:close/>
                  <a:moveTo>
                    <a:pt x="139352" y="41624"/>
                  </a:moveTo>
                  <a:cubicBezTo>
                    <a:pt x="141581" y="41624"/>
                    <a:pt x="143844" y="42047"/>
                    <a:pt x="146026" y="42962"/>
                  </a:cubicBezTo>
                  <a:cubicBezTo>
                    <a:pt x="150308" y="44753"/>
                    <a:pt x="153634" y="48114"/>
                    <a:pt x="155406" y="52415"/>
                  </a:cubicBezTo>
                  <a:cubicBezTo>
                    <a:pt x="157162" y="56716"/>
                    <a:pt x="157143" y="61449"/>
                    <a:pt x="155352" y="65732"/>
                  </a:cubicBezTo>
                  <a:cubicBezTo>
                    <a:pt x="154112" y="68702"/>
                    <a:pt x="152100" y="71195"/>
                    <a:pt x="149554" y="73039"/>
                  </a:cubicBezTo>
                  <a:cubicBezTo>
                    <a:pt x="149332" y="72614"/>
                    <a:pt x="149111" y="72195"/>
                    <a:pt x="148853" y="71770"/>
                  </a:cubicBezTo>
                  <a:cubicBezTo>
                    <a:pt x="151069" y="70086"/>
                    <a:pt x="152879" y="67852"/>
                    <a:pt x="154005" y="65157"/>
                  </a:cubicBezTo>
                  <a:cubicBezTo>
                    <a:pt x="155646" y="61245"/>
                    <a:pt x="155664" y="56901"/>
                    <a:pt x="154041" y="52972"/>
                  </a:cubicBezTo>
                  <a:cubicBezTo>
                    <a:pt x="152435" y="49036"/>
                    <a:pt x="149385" y="45951"/>
                    <a:pt x="145450" y="44328"/>
                  </a:cubicBezTo>
                  <a:cubicBezTo>
                    <a:pt x="143498" y="43495"/>
                    <a:pt x="141425" y="43070"/>
                    <a:pt x="139322" y="43070"/>
                  </a:cubicBezTo>
                  <a:cubicBezTo>
                    <a:pt x="138531" y="43070"/>
                    <a:pt x="137753" y="43147"/>
                    <a:pt x="136980" y="43255"/>
                  </a:cubicBezTo>
                  <a:cubicBezTo>
                    <a:pt x="136885" y="42776"/>
                    <a:pt x="136758" y="42298"/>
                    <a:pt x="136609" y="41836"/>
                  </a:cubicBezTo>
                  <a:cubicBezTo>
                    <a:pt x="137512" y="41696"/>
                    <a:pt x="138429" y="41624"/>
                    <a:pt x="139352" y="41624"/>
                  </a:cubicBezTo>
                  <a:close/>
                  <a:moveTo>
                    <a:pt x="3661" y="64640"/>
                  </a:moveTo>
                  <a:cubicBezTo>
                    <a:pt x="3733" y="64659"/>
                    <a:pt x="3822" y="64695"/>
                    <a:pt x="3901" y="64712"/>
                  </a:cubicBezTo>
                  <a:lnTo>
                    <a:pt x="17894" y="67523"/>
                  </a:lnTo>
                  <a:cubicBezTo>
                    <a:pt x="19409" y="70493"/>
                    <a:pt x="21626" y="72931"/>
                    <a:pt x="24225" y="74740"/>
                  </a:cubicBezTo>
                  <a:cubicBezTo>
                    <a:pt x="23711" y="76178"/>
                    <a:pt x="23399" y="77694"/>
                    <a:pt x="23285" y="79246"/>
                  </a:cubicBezTo>
                  <a:lnTo>
                    <a:pt x="2456" y="79246"/>
                  </a:lnTo>
                  <a:cubicBezTo>
                    <a:pt x="2367" y="79246"/>
                    <a:pt x="2289" y="79263"/>
                    <a:pt x="2218" y="79282"/>
                  </a:cubicBezTo>
                  <a:cubicBezTo>
                    <a:pt x="2271" y="74280"/>
                    <a:pt x="2774" y="69385"/>
                    <a:pt x="3661" y="64640"/>
                  </a:cubicBezTo>
                  <a:close/>
                  <a:moveTo>
                    <a:pt x="170950" y="65287"/>
                  </a:moveTo>
                  <a:cubicBezTo>
                    <a:pt x="171765" y="69829"/>
                    <a:pt x="172208" y="74501"/>
                    <a:pt x="172280" y="79282"/>
                  </a:cubicBezTo>
                  <a:cubicBezTo>
                    <a:pt x="172191" y="79263"/>
                    <a:pt x="172119" y="79246"/>
                    <a:pt x="172042" y="79246"/>
                  </a:cubicBezTo>
                  <a:lnTo>
                    <a:pt x="151195" y="79246"/>
                  </a:lnTo>
                  <a:cubicBezTo>
                    <a:pt x="151105" y="77861"/>
                    <a:pt x="150847" y="76478"/>
                    <a:pt x="150405" y="75148"/>
                  </a:cubicBezTo>
                  <a:cubicBezTo>
                    <a:pt x="153040" y="73357"/>
                    <a:pt x="155185" y="70937"/>
                    <a:pt x="156664" y="68074"/>
                  </a:cubicBezTo>
                  <a:lnTo>
                    <a:pt x="170712" y="65359"/>
                  </a:lnTo>
                  <a:cubicBezTo>
                    <a:pt x="170807" y="65342"/>
                    <a:pt x="170878" y="65323"/>
                    <a:pt x="170950" y="65287"/>
                  </a:cubicBezTo>
                  <a:close/>
                  <a:moveTo>
                    <a:pt x="45240" y="78455"/>
                  </a:moveTo>
                  <a:cubicBezTo>
                    <a:pt x="45760" y="78455"/>
                    <a:pt x="46204" y="78652"/>
                    <a:pt x="46569" y="79006"/>
                  </a:cubicBezTo>
                  <a:lnTo>
                    <a:pt x="47917" y="80354"/>
                  </a:lnTo>
                  <a:lnTo>
                    <a:pt x="46569" y="81684"/>
                  </a:lnTo>
                  <a:cubicBezTo>
                    <a:pt x="46210" y="82052"/>
                    <a:pt x="45726" y="82236"/>
                    <a:pt x="45242" y="82236"/>
                  </a:cubicBezTo>
                  <a:cubicBezTo>
                    <a:pt x="44757" y="82236"/>
                    <a:pt x="44272" y="82052"/>
                    <a:pt x="43910" y="81684"/>
                  </a:cubicBezTo>
                  <a:cubicBezTo>
                    <a:pt x="43545" y="81312"/>
                    <a:pt x="43358" y="80869"/>
                    <a:pt x="43358" y="80354"/>
                  </a:cubicBezTo>
                  <a:cubicBezTo>
                    <a:pt x="43358" y="79838"/>
                    <a:pt x="43545" y="79376"/>
                    <a:pt x="43910" y="79006"/>
                  </a:cubicBezTo>
                  <a:cubicBezTo>
                    <a:pt x="44281" y="78652"/>
                    <a:pt x="44723" y="78455"/>
                    <a:pt x="45240" y="78455"/>
                  </a:cubicBezTo>
                  <a:close/>
                  <a:moveTo>
                    <a:pt x="129249" y="78466"/>
                  </a:moveTo>
                  <a:cubicBezTo>
                    <a:pt x="129735" y="78466"/>
                    <a:pt x="130220" y="78646"/>
                    <a:pt x="130588" y="79006"/>
                  </a:cubicBezTo>
                  <a:cubicBezTo>
                    <a:pt x="131325" y="79743"/>
                    <a:pt x="131325" y="80946"/>
                    <a:pt x="130588" y="81684"/>
                  </a:cubicBezTo>
                  <a:cubicBezTo>
                    <a:pt x="130220" y="82052"/>
                    <a:pt x="129735" y="82236"/>
                    <a:pt x="129249" y="82236"/>
                  </a:cubicBezTo>
                  <a:cubicBezTo>
                    <a:pt x="128764" y="82236"/>
                    <a:pt x="128279" y="82052"/>
                    <a:pt x="127911" y="81684"/>
                  </a:cubicBezTo>
                  <a:lnTo>
                    <a:pt x="126581" y="80354"/>
                  </a:lnTo>
                  <a:lnTo>
                    <a:pt x="127911" y="79006"/>
                  </a:lnTo>
                  <a:cubicBezTo>
                    <a:pt x="128279" y="78646"/>
                    <a:pt x="128764" y="78466"/>
                    <a:pt x="129249" y="78466"/>
                  </a:cubicBezTo>
                  <a:close/>
                  <a:moveTo>
                    <a:pt x="45240" y="74057"/>
                  </a:moveTo>
                  <a:cubicBezTo>
                    <a:pt x="46390" y="74057"/>
                    <a:pt x="47474" y="74369"/>
                    <a:pt x="48420" y="74927"/>
                  </a:cubicBezTo>
                  <a:cubicBezTo>
                    <a:pt x="48306" y="75777"/>
                    <a:pt x="48217" y="76622"/>
                    <a:pt x="48157" y="77490"/>
                  </a:cubicBezTo>
                  <a:lnTo>
                    <a:pt x="48121" y="77454"/>
                  </a:lnTo>
                  <a:cubicBezTo>
                    <a:pt x="47347" y="76681"/>
                    <a:pt x="46348" y="76257"/>
                    <a:pt x="45240" y="76257"/>
                  </a:cubicBezTo>
                  <a:cubicBezTo>
                    <a:pt x="44131" y="76257"/>
                    <a:pt x="43136" y="76681"/>
                    <a:pt x="42364" y="77454"/>
                  </a:cubicBezTo>
                  <a:cubicBezTo>
                    <a:pt x="41568" y="78251"/>
                    <a:pt x="41160" y="79246"/>
                    <a:pt x="41160" y="80354"/>
                  </a:cubicBezTo>
                  <a:cubicBezTo>
                    <a:pt x="41160" y="81461"/>
                    <a:pt x="41568" y="82456"/>
                    <a:pt x="42340" y="83235"/>
                  </a:cubicBezTo>
                  <a:cubicBezTo>
                    <a:pt x="43136" y="84032"/>
                    <a:pt x="44131" y="84433"/>
                    <a:pt x="45240" y="84433"/>
                  </a:cubicBezTo>
                  <a:cubicBezTo>
                    <a:pt x="46348" y="84433"/>
                    <a:pt x="47347" y="84032"/>
                    <a:pt x="48121" y="83235"/>
                  </a:cubicBezTo>
                  <a:lnTo>
                    <a:pt x="48157" y="83216"/>
                  </a:lnTo>
                  <a:cubicBezTo>
                    <a:pt x="48217" y="84068"/>
                    <a:pt x="48306" y="84911"/>
                    <a:pt x="48420" y="85763"/>
                  </a:cubicBezTo>
                  <a:cubicBezTo>
                    <a:pt x="47474" y="86320"/>
                    <a:pt x="46390" y="86631"/>
                    <a:pt x="45240" y="86631"/>
                  </a:cubicBezTo>
                  <a:cubicBezTo>
                    <a:pt x="43562" y="86631"/>
                    <a:pt x="41992" y="85984"/>
                    <a:pt x="40794" y="84786"/>
                  </a:cubicBezTo>
                  <a:cubicBezTo>
                    <a:pt x="39608" y="83606"/>
                    <a:pt x="38961" y="82036"/>
                    <a:pt x="38961" y="80354"/>
                  </a:cubicBezTo>
                  <a:cubicBezTo>
                    <a:pt x="38961" y="78676"/>
                    <a:pt x="39608" y="77083"/>
                    <a:pt x="40794" y="75903"/>
                  </a:cubicBezTo>
                  <a:cubicBezTo>
                    <a:pt x="41992" y="74723"/>
                    <a:pt x="43562" y="74057"/>
                    <a:pt x="45240" y="74057"/>
                  </a:cubicBezTo>
                  <a:close/>
                  <a:moveTo>
                    <a:pt x="129258" y="74057"/>
                  </a:moveTo>
                  <a:cubicBezTo>
                    <a:pt x="130942" y="74057"/>
                    <a:pt x="132512" y="74723"/>
                    <a:pt x="133692" y="75903"/>
                  </a:cubicBezTo>
                  <a:cubicBezTo>
                    <a:pt x="136147" y="78359"/>
                    <a:pt x="136147" y="82348"/>
                    <a:pt x="133692" y="84786"/>
                  </a:cubicBezTo>
                  <a:cubicBezTo>
                    <a:pt x="132512" y="85984"/>
                    <a:pt x="130942" y="86631"/>
                    <a:pt x="129258" y="86631"/>
                  </a:cubicBezTo>
                  <a:cubicBezTo>
                    <a:pt x="128115" y="86631"/>
                    <a:pt x="127024" y="86320"/>
                    <a:pt x="126066" y="85763"/>
                  </a:cubicBezTo>
                  <a:cubicBezTo>
                    <a:pt x="126192" y="84911"/>
                    <a:pt x="126269" y="84068"/>
                    <a:pt x="126341" y="83216"/>
                  </a:cubicBezTo>
                  <a:lnTo>
                    <a:pt x="126360" y="83235"/>
                  </a:lnTo>
                  <a:cubicBezTo>
                    <a:pt x="127156" y="84032"/>
                    <a:pt x="128151" y="84433"/>
                    <a:pt x="129258" y="84433"/>
                  </a:cubicBezTo>
                  <a:cubicBezTo>
                    <a:pt x="130367" y="84433"/>
                    <a:pt x="131361" y="84032"/>
                    <a:pt x="132141" y="83235"/>
                  </a:cubicBezTo>
                  <a:cubicBezTo>
                    <a:pt x="133728" y="81648"/>
                    <a:pt x="133728" y="79041"/>
                    <a:pt x="132141" y="77454"/>
                  </a:cubicBezTo>
                  <a:cubicBezTo>
                    <a:pt x="131361" y="76681"/>
                    <a:pt x="130367" y="76257"/>
                    <a:pt x="129258" y="76257"/>
                  </a:cubicBezTo>
                  <a:cubicBezTo>
                    <a:pt x="128151" y="76257"/>
                    <a:pt x="127156" y="76681"/>
                    <a:pt x="126360" y="77454"/>
                  </a:cubicBezTo>
                  <a:lnTo>
                    <a:pt x="126341" y="77490"/>
                  </a:lnTo>
                  <a:cubicBezTo>
                    <a:pt x="126269" y="76622"/>
                    <a:pt x="126192" y="75777"/>
                    <a:pt x="126066" y="74927"/>
                  </a:cubicBezTo>
                  <a:cubicBezTo>
                    <a:pt x="127024" y="74369"/>
                    <a:pt x="128115" y="74057"/>
                    <a:pt x="129258" y="74057"/>
                  </a:cubicBezTo>
                  <a:close/>
                  <a:moveTo>
                    <a:pt x="45240" y="69661"/>
                  </a:moveTo>
                  <a:cubicBezTo>
                    <a:pt x="46628" y="69661"/>
                    <a:pt x="48013" y="69943"/>
                    <a:pt x="49307" y="70476"/>
                  </a:cubicBezTo>
                  <a:cubicBezTo>
                    <a:pt x="49121" y="71195"/>
                    <a:pt x="48953" y="71914"/>
                    <a:pt x="48804" y="72655"/>
                  </a:cubicBezTo>
                  <a:cubicBezTo>
                    <a:pt x="47695" y="72135"/>
                    <a:pt x="46498" y="71859"/>
                    <a:pt x="45240" y="71859"/>
                  </a:cubicBezTo>
                  <a:cubicBezTo>
                    <a:pt x="42970" y="71859"/>
                    <a:pt x="40849" y="72746"/>
                    <a:pt x="39243" y="74352"/>
                  </a:cubicBezTo>
                  <a:cubicBezTo>
                    <a:pt x="37631" y="75956"/>
                    <a:pt x="36744" y="78083"/>
                    <a:pt x="36744" y="80354"/>
                  </a:cubicBezTo>
                  <a:cubicBezTo>
                    <a:pt x="36744" y="82605"/>
                    <a:pt x="37631" y="84750"/>
                    <a:pt x="39243" y="86356"/>
                  </a:cubicBezTo>
                  <a:cubicBezTo>
                    <a:pt x="40849" y="87943"/>
                    <a:pt x="42970" y="88829"/>
                    <a:pt x="45240" y="88829"/>
                  </a:cubicBezTo>
                  <a:cubicBezTo>
                    <a:pt x="46498" y="88829"/>
                    <a:pt x="47695" y="88554"/>
                    <a:pt x="48804" y="88033"/>
                  </a:cubicBezTo>
                  <a:cubicBezTo>
                    <a:pt x="48953" y="88776"/>
                    <a:pt x="49121" y="89512"/>
                    <a:pt x="49307" y="90231"/>
                  </a:cubicBezTo>
                  <a:cubicBezTo>
                    <a:pt x="48030" y="90753"/>
                    <a:pt x="46664" y="91029"/>
                    <a:pt x="45240" y="91029"/>
                  </a:cubicBezTo>
                  <a:cubicBezTo>
                    <a:pt x="42382" y="91029"/>
                    <a:pt x="39705" y="89920"/>
                    <a:pt x="37692" y="87908"/>
                  </a:cubicBezTo>
                  <a:cubicBezTo>
                    <a:pt x="35679" y="85895"/>
                    <a:pt x="34552" y="83199"/>
                    <a:pt x="34552" y="80354"/>
                  </a:cubicBezTo>
                  <a:cubicBezTo>
                    <a:pt x="34552" y="77490"/>
                    <a:pt x="35679" y="74812"/>
                    <a:pt x="37692" y="72782"/>
                  </a:cubicBezTo>
                  <a:cubicBezTo>
                    <a:pt x="39776" y="70715"/>
                    <a:pt x="42508" y="69661"/>
                    <a:pt x="45240" y="69661"/>
                  </a:cubicBezTo>
                  <a:close/>
                  <a:moveTo>
                    <a:pt x="129258" y="69661"/>
                  </a:moveTo>
                  <a:cubicBezTo>
                    <a:pt x="132105" y="69661"/>
                    <a:pt x="134782" y="70769"/>
                    <a:pt x="136813" y="72782"/>
                  </a:cubicBezTo>
                  <a:cubicBezTo>
                    <a:pt x="140964" y="76957"/>
                    <a:pt x="140964" y="83733"/>
                    <a:pt x="136813" y="87908"/>
                  </a:cubicBezTo>
                  <a:cubicBezTo>
                    <a:pt x="134782" y="89920"/>
                    <a:pt x="132105" y="91029"/>
                    <a:pt x="129258" y="91029"/>
                  </a:cubicBezTo>
                  <a:cubicBezTo>
                    <a:pt x="127839" y="91029"/>
                    <a:pt x="126455" y="90753"/>
                    <a:pt x="125179" y="90231"/>
                  </a:cubicBezTo>
                  <a:cubicBezTo>
                    <a:pt x="125384" y="89512"/>
                    <a:pt x="125545" y="88776"/>
                    <a:pt x="125694" y="88033"/>
                  </a:cubicBezTo>
                  <a:cubicBezTo>
                    <a:pt x="126785" y="88554"/>
                    <a:pt x="128000" y="88829"/>
                    <a:pt x="129258" y="88829"/>
                  </a:cubicBezTo>
                  <a:cubicBezTo>
                    <a:pt x="131511" y="88829"/>
                    <a:pt x="133656" y="87943"/>
                    <a:pt x="135260" y="86356"/>
                  </a:cubicBezTo>
                  <a:cubicBezTo>
                    <a:pt x="138567" y="83031"/>
                    <a:pt x="138567" y="77658"/>
                    <a:pt x="135260" y="74352"/>
                  </a:cubicBezTo>
                  <a:cubicBezTo>
                    <a:pt x="133656" y="72746"/>
                    <a:pt x="131511" y="71859"/>
                    <a:pt x="129258" y="71859"/>
                  </a:cubicBezTo>
                  <a:cubicBezTo>
                    <a:pt x="128000" y="71859"/>
                    <a:pt x="126785" y="72135"/>
                    <a:pt x="125694" y="72655"/>
                  </a:cubicBezTo>
                  <a:cubicBezTo>
                    <a:pt x="125545" y="71914"/>
                    <a:pt x="125384" y="71176"/>
                    <a:pt x="125179" y="70457"/>
                  </a:cubicBezTo>
                  <a:cubicBezTo>
                    <a:pt x="126455" y="69943"/>
                    <a:pt x="127839" y="69661"/>
                    <a:pt x="129258" y="69661"/>
                  </a:cubicBezTo>
                  <a:close/>
                  <a:moveTo>
                    <a:pt x="39907" y="65893"/>
                  </a:moveTo>
                  <a:cubicBezTo>
                    <a:pt x="42215" y="65893"/>
                    <a:pt x="44538" y="66450"/>
                    <a:pt x="46647" y="67559"/>
                  </a:cubicBezTo>
                  <a:cubicBezTo>
                    <a:pt x="46178" y="67508"/>
                    <a:pt x="45706" y="67482"/>
                    <a:pt x="45234" y="67482"/>
                  </a:cubicBezTo>
                  <a:cubicBezTo>
                    <a:pt x="41939" y="67482"/>
                    <a:pt x="38645" y="68730"/>
                    <a:pt x="36141" y="71231"/>
                  </a:cubicBezTo>
                  <a:cubicBezTo>
                    <a:pt x="33702" y="73669"/>
                    <a:pt x="32354" y="76904"/>
                    <a:pt x="32354" y="80354"/>
                  </a:cubicBezTo>
                  <a:cubicBezTo>
                    <a:pt x="32354" y="83786"/>
                    <a:pt x="33702" y="87021"/>
                    <a:pt x="36141" y="89459"/>
                  </a:cubicBezTo>
                  <a:cubicBezTo>
                    <a:pt x="38560" y="91897"/>
                    <a:pt x="41806" y="93227"/>
                    <a:pt x="45240" y="93227"/>
                  </a:cubicBezTo>
                  <a:cubicBezTo>
                    <a:pt x="45707" y="93227"/>
                    <a:pt x="46168" y="93208"/>
                    <a:pt x="46611" y="93149"/>
                  </a:cubicBezTo>
                  <a:lnTo>
                    <a:pt x="46611" y="93149"/>
                  </a:lnTo>
                  <a:cubicBezTo>
                    <a:pt x="44517" y="94249"/>
                    <a:pt x="42209" y="94798"/>
                    <a:pt x="39900" y="94798"/>
                  </a:cubicBezTo>
                  <a:cubicBezTo>
                    <a:pt x="36198" y="94798"/>
                    <a:pt x="32495" y="93386"/>
                    <a:pt x="29677" y="90567"/>
                  </a:cubicBezTo>
                  <a:cubicBezTo>
                    <a:pt x="24046" y="84936"/>
                    <a:pt x="24046" y="75759"/>
                    <a:pt x="29677" y="70122"/>
                  </a:cubicBezTo>
                  <a:cubicBezTo>
                    <a:pt x="32498" y="67300"/>
                    <a:pt x="36194" y="65893"/>
                    <a:pt x="39907" y="65893"/>
                  </a:cubicBezTo>
                  <a:close/>
                  <a:moveTo>
                    <a:pt x="134595" y="65891"/>
                  </a:moveTo>
                  <a:cubicBezTo>
                    <a:pt x="138301" y="65891"/>
                    <a:pt x="142005" y="67304"/>
                    <a:pt x="144828" y="70122"/>
                  </a:cubicBezTo>
                  <a:cubicBezTo>
                    <a:pt x="150458" y="75759"/>
                    <a:pt x="150458" y="84936"/>
                    <a:pt x="144828" y="90567"/>
                  </a:cubicBezTo>
                  <a:cubicBezTo>
                    <a:pt x="142005" y="93386"/>
                    <a:pt x="138301" y="94798"/>
                    <a:pt x="134595" y="94798"/>
                  </a:cubicBezTo>
                  <a:cubicBezTo>
                    <a:pt x="132285" y="94798"/>
                    <a:pt x="129973" y="94249"/>
                    <a:pt x="127875" y="93149"/>
                  </a:cubicBezTo>
                  <a:lnTo>
                    <a:pt x="127875" y="93149"/>
                  </a:lnTo>
                  <a:cubicBezTo>
                    <a:pt x="128337" y="93208"/>
                    <a:pt x="128798" y="93227"/>
                    <a:pt x="129258" y="93227"/>
                  </a:cubicBezTo>
                  <a:cubicBezTo>
                    <a:pt x="132691" y="93227"/>
                    <a:pt x="135926" y="91897"/>
                    <a:pt x="138364" y="89459"/>
                  </a:cubicBezTo>
                  <a:cubicBezTo>
                    <a:pt x="143383" y="84433"/>
                    <a:pt x="143383" y="76257"/>
                    <a:pt x="138364" y="71231"/>
                  </a:cubicBezTo>
                  <a:cubicBezTo>
                    <a:pt x="135926" y="68792"/>
                    <a:pt x="132691" y="67463"/>
                    <a:pt x="129258" y="67463"/>
                  </a:cubicBezTo>
                  <a:cubicBezTo>
                    <a:pt x="128798" y="67463"/>
                    <a:pt x="128337" y="67487"/>
                    <a:pt x="127875" y="67540"/>
                  </a:cubicBezTo>
                  <a:cubicBezTo>
                    <a:pt x="129973" y="66440"/>
                    <a:pt x="132284" y="65891"/>
                    <a:pt x="134595" y="65891"/>
                  </a:cubicBezTo>
                  <a:close/>
                  <a:moveTo>
                    <a:pt x="2218" y="81425"/>
                  </a:moveTo>
                  <a:cubicBezTo>
                    <a:pt x="2289" y="81444"/>
                    <a:pt x="2367" y="81444"/>
                    <a:pt x="2456" y="81444"/>
                  </a:cubicBezTo>
                  <a:lnTo>
                    <a:pt x="23285" y="81444"/>
                  </a:lnTo>
                  <a:cubicBezTo>
                    <a:pt x="23381" y="82863"/>
                    <a:pt x="23656" y="84229"/>
                    <a:pt x="24082" y="85558"/>
                  </a:cubicBezTo>
                  <a:cubicBezTo>
                    <a:pt x="21458" y="87350"/>
                    <a:pt x="19320" y="89771"/>
                    <a:pt x="17822" y="92633"/>
                  </a:cubicBezTo>
                  <a:lnTo>
                    <a:pt x="3786" y="95329"/>
                  </a:lnTo>
                  <a:cubicBezTo>
                    <a:pt x="3697" y="95347"/>
                    <a:pt x="3619" y="95383"/>
                    <a:pt x="3547" y="95419"/>
                  </a:cubicBezTo>
                  <a:cubicBezTo>
                    <a:pt x="2715" y="90861"/>
                    <a:pt x="2271" y="86188"/>
                    <a:pt x="2218" y="81425"/>
                  </a:cubicBezTo>
                  <a:close/>
                  <a:moveTo>
                    <a:pt x="172280" y="81425"/>
                  </a:moveTo>
                  <a:lnTo>
                    <a:pt x="172280" y="81425"/>
                  </a:lnTo>
                  <a:cubicBezTo>
                    <a:pt x="172208" y="86409"/>
                    <a:pt x="171730" y="91303"/>
                    <a:pt x="170825" y="96066"/>
                  </a:cubicBezTo>
                  <a:cubicBezTo>
                    <a:pt x="170753" y="96030"/>
                    <a:pt x="170676" y="95994"/>
                    <a:pt x="170585" y="95994"/>
                  </a:cubicBezTo>
                  <a:lnTo>
                    <a:pt x="156587" y="93167"/>
                  </a:lnTo>
                  <a:cubicBezTo>
                    <a:pt x="155071" y="90195"/>
                    <a:pt x="152879" y="87739"/>
                    <a:pt x="150255" y="85948"/>
                  </a:cubicBezTo>
                  <a:cubicBezTo>
                    <a:pt x="150770" y="84493"/>
                    <a:pt x="151088" y="82978"/>
                    <a:pt x="151195" y="81444"/>
                  </a:cubicBezTo>
                  <a:lnTo>
                    <a:pt x="172042" y="81444"/>
                  </a:lnTo>
                  <a:cubicBezTo>
                    <a:pt x="172119" y="81444"/>
                    <a:pt x="172191" y="81444"/>
                    <a:pt x="172280" y="81425"/>
                  </a:cubicBezTo>
                  <a:close/>
                  <a:moveTo>
                    <a:pt x="16749" y="95071"/>
                  </a:moveTo>
                  <a:cubicBezTo>
                    <a:pt x="15179" y="99409"/>
                    <a:pt x="15251" y="103991"/>
                    <a:pt x="16678" y="108088"/>
                  </a:cubicBezTo>
                  <a:lnTo>
                    <a:pt x="8369" y="111485"/>
                  </a:lnTo>
                  <a:cubicBezTo>
                    <a:pt x="8292" y="111521"/>
                    <a:pt x="8220" y="111563"/>
                    <a:pt x="8165" y="111616"/>
                  </a:cubicBezTo>
                  <a:cubicBezTo>
                    <a:pt x="6357" y="107095"/>
                    <a:pt x="4949" y="102362"/>
                    <a:pt x="3937" y="97510"/>
                  </a:cubicBezTo>
                  <a:lnTo>
                    <a:pt x="3990" y="97510"/>
                  </a:lnTo>
                  <a:cubicBezTo>
                    <a:pt x="4062" y="97510"/>
                    <a:pt x="4122" y="97510"/>
                    <a:pt x="4194" y="97491"/>
                  </a:cubicBezTo>
                  <a:lnTo>
                    <a:pt x="16749" y="95071"/>
                  </a:lnTo>
                  <a:close/>
                  <a:moveTo>
                    <a:pt x="50283" y="93371"/>
                  </a:moveTo>
                  <a:cubicBezTo>
                    <a:pt x="50744" y="94700"/>
                    <a:pt x="51278" y="96012"/>
                    <a:pt x="51889" y="97270"/>
                  </a:cubicBezTo>
                  <a:cubicBezTo>
                    <a:pt x="44317" y="98138"/>
                    <a:pt x="38261" y="104081"/>
                    <a:pt x="37266" y="111616"/>
                  </a:cubicBezTo>
                  <a:cubicBezTo>
                    <a:pt x="36859" y="111485"/>
                    <a:pt x="36470" y="111341"/>
                    <a:pt x="36080" y="111192"/>
                  </a:cubicBezTo>
                  <a:cubicBezTo>
                    <a:pt x="29509" y="108442"/>
                    <a:pt x="26406" y="100870"/>
                    <a:pt x="29161" y="94292"/>
                  </a:cubicBezTo>
                  <a:cubicBezTo>
                    <a:pt x="29287" y="93999"/>
                    <a:pt x="29437" y="93706"/>
                    <a:pt x="29581" y="93407"/>
                  </a:cubicBezTo>
                  <a:cubicBezTo>
                    <a:pt x="32594" y="95790"/>
                    <a:pt x="36248" y="96988"/>
                    <a:pt x="39907" y="96988"/>
                  </a:cubicBezTo>
                  <a:cubicBezTo>
                    <a:pt x="43581" y="96988"/>
                    <a:pt x="47252" y="95790"/>
                    <a:pt x="50283" y="93371"/>
                  </a:cubicBezTo>
                  <a:close/>
                  <a:moveTo>
                    <a:pt x="124221" y="93371"/>
                  </a:moveTo>
                  <a:cubicBezTo>
                    <a:pt x="127245" y="95790"/>
                    <a:pt x="130924" y="96988"/>
                    <a:pt x="134596" y="96988"/>
                  </a:cubicBezTo>
                  <a:cubicBezTo>
                    <a:pt x="138160" y="96988"/>
                    <a:pt x="141724" y="95845"/>
                    <a:pt x="144696" y="93573"/>
                  </a:cubicBezTo>
                  <a:cubicBezTo>
                    <a:pt x="144900" y="93946"/>
                    <a:pt x="145067" y="94335"/>
                    <a:pt x="145229" y="94718"/>
                  </a:cubicBezTo>
                  <a:cubicBezTo>
                    <a:pt x="146540" y="97917"/>
                    <a:pt x="146523" y="101422"/>
                    <a:pt x="145193" y="104596"/>
                  </a:cubicBezTo>
                  <a:cubicBezTo>
                    <a:pt x="143863" y="107795"/>
                    <a:pt x="141370" y="110250"/>
                    <a:pt x="138196" y="111563"/>
                  </a:cubicBezTo>
                  <a:cubicBezTo>
                    <a:pt x="137884" y="111688"/>
                    <a:pt x="137568" y="111784"/>
                    <a:pt x="137273" y="111892"/>
                  </a:cubicBezTo>
                  <a:cubicBezTo>
                    <a:pt x="136369" y="104231"/>
                    <a:pt x="130277" y="98138"/>
                    <a:pt x="122609" y="97270"/>
                  </a:cubicBezTo>
                  <a:cubicBezTo>
                    <a:pt x="123220" y="96012"/>
                    <a:pt x="123736" y="94700"/>
                    <a:pt x="124221" y="93371"/>
                  </a:cubicBezTo>
                  <a:close/>
                  <a:moveTo>
                    <a:pt x="59424" y="108160"/>
                  </a:moveTo>
                  <a:lnTo>
                    <a:pt x="59424" y="110048"/>
                  </a:lnTo>
                  <a:cubicBezTo>
                    <a:pt x="59424" y="111101"/>
                    <a:pt x="58591" y="111928"/>
                    <a:pt x="57537" y="111928"/>
                  </a:cubicBezTo>
                  <a:cubicBezTo>
                    <a:pt x="56507" y="111928"/>
                    <a:pt x="55657" y="111101"/>
                    <a:pt x="55657" y="110048"/>
                  </a:cubicBezTo>
                  <a:cubicBezTo>
                    <a:pt x="55657" y="109011"/>
                    <a:pt x="56507" y="108160"/>
                    <a:pt x="57537" y="108160"/>
                  </a:cubicBezTo>
                  <a:close/>
                  <a:moveTo>
                    <a:pt x="116943" y="108160"/>
                  </a:moveTo>
                  <a:cubicBezTo>
                    <a:pt x="117997" y="108160"/>
                    <a:pt x="118848" y="109011"/>
                    <a:pt x="118848" y="110048"/>
                  </a:cubicBezTo>
                  <a:cubicBezTo>
                    <a:pt x="118848" y="111101"/>
                    <a:pt x="117997" y="111928"/>
                    <a:pt x="116943" y="111928"/>
                  </a:cubicBezTo>
                  <a:cubicBezTo>
                    <a:pt x="115907" y="111928"/>
                    <a:pt x="115061" y="111101"/>
                    <a:pt x="115061" y="110048"/>
                  </a:cubicBezTo>
                  <a:lnTo>
                    <a:pt x="115061" y="108160"/>
                  </a:lnTo>
                  <a:close/>
                  <a:moveTo>
                    <a:pt x="157640" y="95622"/>
                  </a:moveTo>
                  <a:lnTo>
                    <a:pt x="170160" y="98138"/>
                  </a:lnTo>
                  <a:cubicBezTo>
                    <a:pt x="170232" y="98157"/>
                    <a:pt x="170311" y="98157"/>
                    <a:pt x="170382" y="98157"/>
                  </a:cubicBezTo>
                  <a:lnTo>
                    <a:pt x="170400" y="98157"/>
                  </a:lnTo>
                  <a:cubicBezTo>
                    <a:pt x="169363" y="102990"/>
                    <a:pt x="167925" y="107681"/>
                    <a:pt x="166098" y="112185"/>
                  </a:cubicBezTo>
                  <a:cubicBezTo>
                    <a:pt x="166045" y="112132"/>
                    <a:pt x="165967" y="112096"/>
                    <a:pt x="165896" y="112060"/>
                  </a:cubicBezTo>
                  <a:lnTo>
                    <a:pt x="157605" y="108604"/>
                  </a:lnTo>
                  <a:cubicBezTo>
                    <a:pt x="159042" y="104524"/>
                    <a:pt x="159156" y="99965"/>
                    <a:pt x="157640" y="95622"/>
                  </a:cubicBezTo>
                  <a:close/>
                  <a:moveTo>
                    <a:pt x="26885" y="90753"/>
                  </a:moveTo>
                  <a:cubicBezTo>
                    <a:pt x="27203" y="91137"/>
                    <a:pt x="27551" y="91507"/>
                    <a:pt x="27903" y="91878"/>
                  </a:cubicBezTo>
                  <a:cubicBezTo>
                    <a:pt x="27610" y="92394"/>
                    <a:pt x="27346" y="92909"/>
                    <a:pt x="27125" y="93448"/>
                  </a:cubicBezTo>
                  <a:cubicBezTo>
                    <a:pt x="23913" y="101128"/>
                    <a:pt x="27532" y="109993"/>
                    <a:pt x="35235" y="113205"/>
                  </a:cubicBezTo>
                  <a:cubicBezTo>
                    <a:pt x="35840" y="113479"/>
                    <a:pt x="36470" y="113665"/>
                    <a:pt x="37117" y="113852"/>
                  </a:cubicBezTo>
                  <a:cubicBezTo>
                    <a:pt x="37117" y="114330"/>
                    <a:pt x="37134" y="114792"/>
                    <a:pt x="37170" y="115271"/>
                  </a:cubicBezTo>
                  <a:cubicBezTo>
                    <a:pt x="36523" y="115367"/>
                    <a:pt x="35865" y="115420"/>
                    <a:pt x="35176" y="115420"/>
                  </a:cubicBezTo>
                  <a:cubicBezTo>
                    <a:pt x="33366" y="115420"/>
                    <a:pt x="31576" y="115049"/>
                    <a:pt x="29880" y="114348"/>
                  </a:cubicBezTo>
                  <a:cubicBezTo>
                    <a:pt x="22901" y="111431"/>
                    <a:pt x="19595" y="103362"/>
                    <a:pt x="22530" y="96384"/>
                  </a:cubicBezTo>
                  <a:cubicBezTo>
                    <a:pt x="23489" y="94095"/>
                    <a:pt x="25004" y="92172"/>
                    <a:pt x="26885" y="90753"/>
                  </a:cubicBezTo>
                  <a:close/>
                  <a:moveTo>
                    <a:pt x="147337" y="91065"/>
                  </a:moveTo>
                  <a:cubicBezTo>
                    <a:pt x="149296" y="92520"/>
                    <a:pt x="150883" y="94496"/>
                    <a:pt x="151842" y="96863"/>
                  </a:cubicBezTo>
                  <a:cubicBezTo>
                    <a:pt x="153244" y="100259"/>
                    <a:pt x="153225" y="103991"/>
                    <a:pt x="151806" y="107369"/>
                  </a:cubicBezTo>
                  <a:cubicBezTo>
                    <a:pt x="150405" y="110748"/>
                    <a:pt x="147745" y="113390"/>
                    <a:pt x="144348" y="114773"/>
                  </a:cubicBezTo>
                  <a:cubicBezTo>
                    <a:pt x="142683" y="115456"/>
                    <a:pt x="140928" y="115810"/>
                    <a:pt x="139155" y="115810"/>
                  </a:cubicBezTo>
                  <a:cubicBezTo>
                    <a:pt x="138531" y="115810"/>
                    <a:pt x="137903" y="115749"/>
                    <a:pt x="137273" y="115677"/>
                  </a:cubicBezTo>
                  <a:cubicBezTo>
                    <a:pt x="137328" y="115181"/>
                    <a:pt x="137364" y="114660"/>
                    <a:pt x="137381" y="114162"/>
                  </a:cubicBezTo>
                  <a:cubicBezTo>
                    <a:pt x="137939" y="113995"/>
                    <a:pt x="138472" y="113816"/>
                    <a:pt x="139028" y="113593"/>
                  </a:cubicBezTo>
                  <a:cubicBezTo>
                    <a:pt x="142755" y="112060"/>
                    <a:pt x="145672" y="109179"/>
                    <a:pt x="147223" y="105447"/>
                  </a:cubicBezTo>
                  <a:cubicBezTo>
                    <a:pt x="148774" y="101739"/>
                    <a:pt x="148793" y="97618"/>
                    <a:pt x="147265" y="93891"/>
                  </a:cubicBezTo>
                  <a:cubicBezTo>
                    <a:pt x="147020" y="93280"/>
                    <a:pt x="146708" y="92688"/>
                    <a:pt x="146379" y="92118"/>
                  </a:cubicBezTo>
                  <a:cubicBezTo>
                    <a:pt x="146726" y="91765"/>
                    <a:pt x="147043" y="91417"/>
                    <a:pt x="147337" y="91065"/>
                  </a:cubicBezTo>
                  <a:close/>
                  <a:moveTo>
                    <a:pt x="55986" y="103973"/>
                  </a:moveTo>
                  <a:cubicBezTo>
                    <a:pt x="56507" y="104656"/>
                    <a:pt x="57040" y="105321"/>
                    <a:pt x="57615" y="105967"/>
                  </a:cubicBezTo>
                  <a:lnTo>
                    <a:pt x="57537" y="105967"/>
                  </a:lnTo>
                  <a:cubicBezTo>
                    <a:pt x="55285" y="105967"/>
                    <a:pt x="53457" y="107795"/>
                    <a:pt x="53457" y="110048"/>
                  </a:cubicBezTo>
                  <a:cubicBezTo>
                    <a:pt x="53457" y="112299"/>
                    <a:pt x="55285" y="114126"/>
                    <a:pt x="57537" y="114126"/>
                  </a:cubicBezTo>
                  <a:cubicBezTo>
                    <a:pt x="59790" y="114126"/>
                    <a:pt x="61640" y="112299"/>
                    <a:pt x="61640" y="110048"/>
                  </a:cubicBezTo>
                  <a:lnTo>
                    <a:pt x="61640" y="109993"/>
                  </a:lnTo>
                  <a:cubicBezTo>
                    <a:pt x="62287" y="110545"/>
                    <a:pt x="62953" y="111101"/>
                    <a:pt x="63636" y="111616"/>
                  </a:cubicBezTo>
                  <a:cubicBezTo>
                    <a:pt x="62934" y="114330"/>
                    <a:pt x="60479" y="116343"/>
                    <a:pt x="57537" y="116343"/>
                  </a:cubicBezTo>
                  <a:cubicBezTo>
                    <a:pt x="54087" y="116343"/>
                    <a:pt x="51259" y="113515"/>
                    <a:pt x="51259" y="110048"/>
                  </a:cubicBezTo>
                  <a:cubicBezTo>
                    <a:pt x="51259" y="107131"/>
                    <a:pt x="53272" y="104674"/>
                    <a:pt x="55986" y="103973"/>
                  </a:cubicBezTo>
                  <a:close/>
                  <a:moveTo>
                    <a:pt x="118512" y="103973"/>
                  </a:moveTo>
                  <a:cubicBezTo>
                    <a:pt x="121226" y="104674"/>
                    <a:pt x="123239" y="107131"/>
                    <a:pt x="123239" y="110048"/>
                  </a:cubicBezTo>
                  <a:cubicBezTo>
                    <a:pt x="123239" y="113515"/>
                    <a:pt x="120416" y="116343"/>
                    <a:pt x="116943" y="116343"/>
                  </a:cubicBezTo>
                  <a:cubicBezTo>
                    <a:pt x="114026" y="116343"/>
                    <a:pt x="111569" y="114330"/>
                    <a:pt x="110869" y="111616"/>
                  </a:cubicBezTo>
                  <a:cubicBezTo>
                    <a:pt x="111552" y="111101"/>
                    <a:pt x="112216" y="110545"/>
                    <a:pt x="112863" y="109993"/>
                  </a:cubicBezTo>
                  <a:lnTo>
                    <a:pt x="112863" y="110048"/>
                  </a:lnTo>
                  <a:cubicBezTo>
                    <a:pt x="112863" y="112299"/>
                    <a:pt x="114690" y="114126"/>
                    <a:pt x="116943" y="114126"/>
                  </a:cubicBezTo>
                  <a:cubicBezTo>
                    <a:pt x="119194" y="114126"/>
                    <a:pt x="121040" y="112299"/>
                    <a:pt x="121040" y="110048"/>
                  </a:cubicBezTo>
                  <a:cubicBezTo>
                    <a:pt x="121040" y="107795"/>
                    <a:pt x="119194" y="105967"/>
                    <a:pt x="116943" y="105967"/>
                  </a:cubicBezTo>
                  <a:lnTo>
                    <a:pt x="116888" y="105967"/>
                  </a:lnTo>
                  <a:cubicBezTo>
                    <a:pt x="117441" y="105321"/>
                    <a:pt x="117997" y="104656"/>
                    <a:pt x="118512" y="103973"/>
                  </a:cubicBezTo>
                  <a:close/>
                  <a:moveTo>
                    <a:pt x="87250" y="43352"/>
                  </a:moveTo>
                  <a:cubicBezTo>
                    <a:pt x="107651" y="43352"/>
                    <a:pt x="124256" y="59951"/>
                    <a:pt x="124256" y="80354"/>
                  </a:cubicBezTo>
                  <a:cubicBezTo>
                    <a:pt x="124256" y="100756"/>
                    <a:pt x="107651" y="117361"/>
                    <a:pt x="87250" y="117361"/>
                  </a:cubicBezTo>
                  <a:cubicBezTo>
                    <a:pt x="66846" y="117361"/>
                    <a:pt x="50247" y="100756"/>
                    <a:pt x="50247" y="80354"/>
                  </a:cubicBezTo>
                  <a:cubicBezTo>
                    <a:pt x="50247" y="59951"/>
                    <a:pt x="66846" y="43352"/>
                    <a:pt x="87250" y="43352"/>
                  </a:cubicBezTo>
                  <a:close/>
                  <a:moveTo>
                    <a:pt x="24933" y="87650"/>
                  </a:moveTo>
                  <a:cubicBezTo>
                    <a:pt x="25154" y="88093"/>
                    <a:pt x="25394" y="88519"/>
                    <a:pt x="25651" y="88937"/>
                  </a:cubicBezTo>
                  <a:cubicBezTo>
                    <a:pt x="23417" y="90603"/>
                    <a:pt x="21626" y="92855"/>
                    <a:pt x="20499" y="95533"/>
                  </a:cubicBezTo>
                  <a:cubicBezTo>
                    <a:pt x="17103" y="103637"/>
                    <a:pt x="20943" y="112982"/>
                    <a:pt x="29030" y="116379"/>
                  </a:cubicBezTo>
                  <a:cubicBezTo>
                    <a:pt x="31007" y="117194"/>
                    <a:pt x="33073" y="117618"/>
                    <a:pt x="35176" y="117618"/>
                  </a:cubicBezTo>
                  <a:cubicBezTo>
                    <a:pt x="35972" y="117618"/>
                    <a:pt x="36744" y="117559"/>
                    <a:pt x="37506" y="117452"/>
                  </a:cubicBezTo>
                  <a:cubicBezTo>
                    <a:pt x="37614" y="117930"/>
                    <a:pt x="37745" y="118392"/>
                    <a:pt x="37895" y="118853"/>
                  </a:cubicBezTo>
                  <a:cubicBezTo>
                    <a:pt x="36990" y="118999"/>
                    <a:pt x="36071" y="119074"/>
                    <a:pt x="35146" y="119074"/>
                  </a:cubicBezTo>
                  <a:cubicBezTo>
                    <a:pt x="32917" y="119074"/>
                    <a:pt x="30652" y="118640"/>
                    <a:pt x="28472" y="117726"/>
                  </a:cubicBezTo>
                  <a:cubicBezTo>
                    <a:pt x="19630" y="114037"/>
                    <a:pt x="15438" y="103824"/>
                    <a:pt x="19152" y="94975"/>
                  </a:cubicBezTo>
                  <a:cubicBezTo>
                    <a:pt x="20385" y="92005"/>
                    <a:pt x="22398" y="89495"/>
                    <a:pt x="24933" y="87650"/>
                  </a:cubicBezTo>
                  <a:close/>
                  <a:moveTo>
                    <a:pt x="149385" y="88015"/>
                  </a:moveTo>
                  <a:cubicBezTo>
                    <a:pt x="151896" y="89848"/>
                    <a:pt x="153969" y="92376"/>
                    <a:pt x="155238" y="95478"/>
                  </a:cubicBezTo>
                  <a:cubicBezTo>
                    <a:pt x="158874" y="104356"/>
                    <a:pt x="154610" y="114534"/>
                    <a:pt x="145750" y="118170"/>
                  </a:cubicBezTo>
                  <a:cubicBezTo>
                    <a:pt x="143584" y="119050"/>
                    <a:pt x="141348" y="119463"/>
                    <a:pt x="139147" y="119463"/>
                  </a:cubicBezTo>
                  <a:cubicBezTo>
                    <a:pt x="138248" y="119463"/>
                    <a:pt x="137356" y="119394"/>
                    <a:pt x="136477" y="119260"/>
                  </a:cubicBezTo>
                  <a:cubicBezTo>
                    <a:pt x="136626" y="118781"/>
                    <a:pt x="136777" y="118320"/>
                    <a:pt x="136885" y="117841"/>
                  </a:cubicBezTo>
                  <a:cubicBezTo>
                    <a:pt x="137645" y="117949"/>
                    <a:pt x="138382" y="118002"/>
                    <a:pt x="139155" y="118002"/>
                  </a:cubicBezTo>
                  <a:cubicBezTo>
                    <a:pt x="141227" y="118002"/>
                    <a:pt x="143258" y="117601"/>
                    <a:pt x="145193" y="116805"/>
                  </a:cubicBezTo>
                  <a:cubicBezTo>
                    <a:pt x="149128" y="115199"/>
                    <a:pt x="152196" y="112149"/>
                    <a:pt x="153836" y="108220"/>
                  </a:cubicBezTo>
                  <a:cubicBezTo>
                    <a:pt x="155478" y="104303"/>
                    <a:pt x="155495" y="99965"/>
                    <a:pt x="153872" y="96030"/>
                  </a:cubicBezTo>
                  <a:cubicBezTo>
                    <a:pt x="152747" y="93280"/>
                    <a:pt x="150919" y="90974"/>
                    <a:pt x="148649" y="89291"/>
                  </a:cubicBezTo>
                  <a:cubicBezTo>
                    <a:pt x="148907" y="88865"/>
                    <a:pt x="149147" y="88441"/>
                    <a:pt x="149385" y="88015"/>
                  </a:cubicBezTo>
                  <a:close/>
                  <a:moveTo>
                    <a:pt x="53457" y="100187"/>
                  </a:moveTo>
                  <a:cubicBezTo>
                    <a:pt x="53830" y="100834"/>
                    <a:pt x="54219" y="101458"/>
                    <a:pt x="54638" y="102086"/>
                  </a:cubicBezTo>
                  <a:cubicBezTo>
                    <a:pt x="51391" y="103272"/>
                    <a:pt x="49067" y="106387"/>
                    <a:pt x="49067" y="110048"/>
                  </a:cubicBezTo>
                  <a:cubicBezTo>
                    <a:pt x="49067" y="114737"/>
                    <a:pt x="52871" y="118541"/>
                    <a:pt x="57537" y="118541"/>
                  </a:cubicBezTo>
                  <a:cubicBezTo>
                    <a:pt x="61198" y="118541"/>
                    <a:pt x="64319" y="116211"/>
                    <a:pt x="65498" y="112946"/>
                  </a:cubicBezTo>
                  <a:cubicBezTo>
                    <a:pt x="66127" y="113371"/>
                    <a:pt x="66774" y="113755"/>
                    <a:pt x="67421" y="114145"/>
                  </a:cubicBezTo>
                  <a:cubicBezTo>
                    <a:pt x="65792" y="118002"/>
                    <a:pt x="61988" y="120739"/>
                    <a:pt x="57537" y="120739"/>
                  </a:cubicBezTo>
                  <a:cubicBezTo>
                    <a:pt x="51649" y="120739"/>
                    <a:pt x="46868" y="115936"/>
                    <a:pt x="46868" y="110048"/>
                  </a:cubicBezTo>
                  <a:cubicBezTo>
                    <a:pt x="46868" y="105614"/>
                    <a:pt x="49583" y="101792"/>
                    <a:pt x="53457" y="100187"/>
                  </a:cubicBezTo>
                  <a:close/>
                  <a:moveTo>
                    <a:pt x="121040" y="100187"/>
                  </a:moveTo>
                  <a:cubicBezTo>
                    <a:pt x="124903" y="101792"/>
                    <a:pt x="127635" y="105614"/>
                    <a:pt x="127635" y="110048"/>
                  </a:cubicBezTo>
                  <a:cubicBezTo>
                    <a:pt x="127635" y="115936"/>
                    <a:pt x="122832" y="120739"/>
                    <a:pt x="116943" y="120739"/>
                  </a:cubicBezTo>
                  <a:cubicBezTo>
                    <a:pt x="112509" y="120739"/>
                    <a:pt x="108688" y="118002"/>
                    <a:pt x="107082" y="114145"/>
                  </a:cubicBezTo>
                  <a:cubicBezTo>
                    <a:pt x="107729" y="113755"/>
                    <a:pt x="108359" y="113371"/>
                    <a:pt x="108981" y="112946"/>
                  </a:cubicBezTo>
                  <a:cubicBezTo>
                    <a:pt x="110186" y="116211"/>
                    <a:pt x="113289" y="118541"/>
                    <a:pt x="116943" y="118541"/>
                  </a:cubicBezTo>
                  <a:cubicBezTo>
                    <a:pt x="121633" y="118541"/>
                    <a:pt x="125437" y="114737"/>
                    <a:pt x="125437" y="110048"/>
                  </a:cubicBezTo>
                  <a:cubicBezTo>
                    <a:pt x="125437" y="106387"/>
                    <a:pt x="123112" y="103272"/>
                    <a:pt x="119860" y="102086"/>
                  </a:cubicBezTo>
                  <a:cubicBezTo>
                    <a:pt x="120267" y="101458"/>
                    <a:pt x="120657" y="100834"/>
                    <a:pt x="121040" y="100187"/>
                  </a:cubicBezTo>
                  <a:close/>
                  <a:moveTo>
                    <a:pt x="87250" y="119686"/>
                  </a:moveTo>
                  <a:lnTo>
                    <a:pt x="88579" y="121015"/>
                  </a:lnTo>
                  <a:cubicBezTo>
                    <a:pt x="88950" y="121386"/>
                    <a:pt x="89136" y="121831"/>
                    <a:pt x="89136" y="122345"/>
                  </a:cubicBezTo>
                  <a:cubicBezTo>
                    <a:pt x="89136" y="122879"/>
                    <a:pt x="88950" y="123321"/>
                    <a:pt x="88579" y="123692"/>
                  </a:cubicBezTo>
                  <a:cubicBezTo>
                    <a:pt x="88211" y="124052"/>
                    <a:pt x="87727" y="124232"/>
                    <a:pt x="87245" y="124232"/>
                  </a:cubicBezTo>
                  <a:cubicBezTo>
                    <a:pt x="86763" y="124232"/>
                    <a:pt x="86282" y="124052"/>
                    <a:pt x="85920" y="123692"/>
                  </a:cubicBezTo>
                  <a:cubicBezTo>
                    <a:pt x="85553" y="123321"/>
                    <a:pt x="85368" y="122879"/>
                    <a:pt x="85368" y="122345"/>
                  </a:cubicBezTo>
                  <a:cubicBezTo>
                    <a:pt x="85368" y="121831"/>
                    <a:pt x="85553" y="121386"/>
                    <a:pt x="85920" y="121015"/>
                  </a:cubicBezTo>
                  <a:lnTo>
                    <a:pt x="87250" y="119686"/>
                  </a:lnTo>
                  <a:close/>
                  <a:moveTo>
                    <a:pt x="17529" y="110119"/>
                  </a:moveTo>
                  <a:cubicBezTo>
                    <a:pt x="19373" y="114018"/>
                    <a:pt x="22530" y="117319"/>
                    <a:pt x="26664" y="119332"/>
                  </a:cubicBezTo>
                  <a:lnTo>
                    <a:pt x="16031" y="126388"/>
                  </a:lnTo>
                  <a:cubicBezTo>
                    <a:pt x="15977" y="126443"/>
                    <a:pt x="15917" y="126479"/>
                    <a:pt x="15862" y="126539"/>
                  </a:cubicBezTo>
                  <a:cubicBezTo>
                    <a:pt x="13221" y="122453"/>
                    <a:pt x="10897" y="118116"/>
                    <a:pt x="8975" y="113593"/>
                  </a:cubicBezTo>
                  <a:cubicBezTo>
                    <a:pt x="9052" y="113576"/>
                    <a:pt x="9124" y="113557"/>
                    <a:pt x="9213" y="113534"/>
                  </a:cubicBezTo>
                  <a:lnTo>
                    <a:pt x="17529" y="110119"/>
                  </a:lnTo>
                  <a:close/>
                  <a:moveTo>
                    <a:pt x="156753" y="110634"/>
                  </a:moveTo>
                  <a:lnTo>
                    <a:pt x="165044" y="114090"/>
                  </a:lnTo>
                  <a:cubicBezTo>
                    <a:pt x="165116" y="114126"/>
                    <a:pt x="165194" y="114145"/>
                    <a:pt x="165266" y="114162"/>
                  </a:cubicBezTo>
                  <a:cubicBezTo>
                    <a:pt x="163308" y="118685"/>
                    <a:pt x="160947" y="123010"/>
                    <a:pt x="158270" y="127090"/>
                  </a:cubicBezTo>
                  <a:cubicBezTo>
                    <a:pt x="158216" y="127035"/>
                    <a:pt x="158155" y="126999"/>
                    <a:pt x="158102" y="126940"/>
                  </a:cubicBezTo>
                  <a:lnTo>
                    <a:pt x="147505" y="119793"/>
                  </a:lnTo>
                  <a:cubicBezTo>
                    <a:pt x="151693" y="117822"/>
                    <a:pt x="154873" y="114534"/>
                    <a:pt x="156753" y="110634"/>
                  </a:cubicBezTo>
                  <a:close/>
                  <a:moveTo>
                    <a:pt x="49486" y="100020"/>
                  </a:moveTo>
                  <a:cubicBezTo>
                    <a:pt x="46551" y="102386"/>
                    <a:pt x="44670" y="106003"/>
                    <a:pt x="44670" y="110048"/>
                  </a:cubicBezTo>
                  <a:cubicBezTo>
                    <a:pt x="44670" y="117158"/>
                    <a:pt x="50451" y="122932"/>
                    <a:pt x="57537" y="122932"/>
                  </a:cubicBezTo>
                  <a:cubicBezTo>
                    <a:pt x="61605" y="122932"/>
                    <a:pt x="65223" y="121051"/>
                    <a:pt x="67582" y="118116"/>
                  </a:cubicBezTo>
                  <a:lnTo>
                    <a:pt x="67582" y="118116"/>
                  </a:lnTo>
                  <a:cubicBezTo>
                    <a:pt x="65756" y="124004"/>
                    <a:pt x="60257" y="128287"/>
                    <a:pt x="53775" y="128287"/>
                  </a:cubicBezTo>
                  <a:cubicBezTo>
                    <a:pt x="45796" y="128287"/>
                    <a:pt x="39315" y="121806"/>
                    <a:pt x="39315" y="113833"/>
                  </a:cubicBezTo>
                  <a:cubicBezTo>
                    <a:pt x="39315" y="107352"/>
                    <a:pt x="43598" y="101847"/>
                    <a:pt x="49486" y="100020"/>
                  </a:cubicBezTo>
                  <a:close/>
                  <a:moveTo>
                    <a:pt x="125011" y="100020"/>
                  </a:moveTo>
                  <a:lnTo>
                    <a:pt x="125011" y="100020"/>
                  </a:lnTo>
                  <a:cubicBezTo>
                    <a:pt x="130900" y="101847"/>
                    <a:pt x="135188" y="107352"/>
                    <a:pt x="135188" y="113833"/>
                  </a:cubicBezTo>
                  <a:cubicBezTo>
                    <a:pt x="135188" y="121806"/>
                    <a:pt x="128707" y="128287"/>
                    <a:pt x="120728" y="128287"/>
                  </a:cubicBezTo>
                  <a:cubicBezTo>
                    <a:pt x="114247" y="128287"/>
                    <a:pt x="108743" y="124004"/>
                    <a:pt x="106915" y="118116"/>
                  </a:cubicBezTo>
                  <a:lnTo>
                    <a:pt x="106915" y="118116"/>
                  </a:lnTo>
                  <a:cubicBezTo>
                    <a:pt x="109282" y="121051"/>
                    <a:pt x="112899" y="122932"/>
                    <a:pt x="116943" y="122932"/>
                  </a:cubicBezTo>
                  <a:cubicBezTo>
                    <a:pt x="124054" y="122932"/>
                    <a:pt x="129833" y="117158"/>
                    <a:pt x="129833" y="110048"/>
                  </a:cubicBezTo>
                  <a:cubicBezTo>
                    <a:pt x="129833" y="106003"/>
                    <a:pt x="127947" y="102386"/>
                    <a:pt x="125011" y="100020"/>
                  </a:cubicBezTo>
                  <a:close/>
                  <a:moveTo>
                    <a:pt x="92658" y="119171"/>
                  </a:moveTo>
                  <a:cubicBezTo>
                    <a:pt x="93233" y="120128"/>
                    <a:pt x="93526" y="121220"/>
                    <a:pt x="93526" y="122345"/>
                  </a:cubicBezTo>
                  <a:cubicBezTo>
                    <a:pt x="93526" y="124023"/>
                    <a:pt x="92879" y="125610"/>
                    <a:pt x="91699" y="126796"/>
                  </a:cubicBezTo>
                  <a:cubicBezTo>
                    <a:pt x="90502" y="127977"/>
                    <a:pt x="88932" y="128641"/>
                    <a:pt x="87250" y="128641"/>
                  </a:cubicBezTo>
                  <a:cubicBezTo>
                    <a:pt x="85572" y="128641"/>
                    <a:pt x="83985" y="127977"/>
                    <a:pt x="82799" y="126796"/>
                  </a:cubicBezTo>
                  <a:cubicBezTo>
                    <a:pt x="81618" y="125610"/>
                    <a:pt x="80953" y="124023"/>
                    <a:pt x="80953" y="122345"/>
                  </a:cubicBezTo>
                  <a:cubicBezTo>
                    <a:pt x="80953" y="121220"/>
                    <a:pt x="81270" y="120128"/>
                    <a:pt x="81840" y="119171"/>
                  </a:cubicBezTo>
                  <a:cubicBezTo>
                    <a:pt x="82672" y="119279"/>
                    <a:pt x="83523" y="119374"/>
                    <a:pt x="84386" y="119446"/>
                  </a:cubicBezTo>
                  <a:lnTo>
                    <a:pt x="84350" y="119464"/>
                  </a:lnTo>
                  <a:cubicBezTo>
                    <a:pt x="83576" y="120236"/>
                    <a:pt x="83169" y="121256"/>
                    <a:pt x="83169" y="122345"/>
                  </a:cubicBezTo>
                  <a:cubicBezTo>
                    <a:pt x="83169" y="123454"/>
                    <a:pt x="83576" y="124466"/>
                    <a:pt x="84350" y="125245"/>
                  </a:cubicBezTo>
                  <a:cubicBezTo>
                    <a:pt x="85146" y="126017"/>
                    <a:pt x="86141" y="126443"/>
                    <a:pt x="87250" y="126443"/>
                  </a:cubicBezTo>
                  <a:cubicBezTo>
                    <a:pt x="88357" y="126443"/>
                    <a:pt x="89357" y="126017"/>
                    <a:pt x="90131" y="125245"/>
                  </a:cubicBezTo>
                  <a:cubicBezTo>
                    <a:pt x="90927" y="124466"/>
                    <a:pt x="91334" y="123454"/>
                    <a:pt x="91334" y="122345"/>
                  </a:cubicBezTo>
                  <a:cubicBezTo>
                    <a:pt x="91334" y="121256"/>
                    <a:pt x="90927" y="120236"/>
                    <a:pt x="90131" y="119464"/>
                  </a:cubicBezTo>
                  <a:lnTo>
                    <a:pt x="90112" y="119446"/>
                  </a:lnTo>
                  <a:cubicBezTo>
                    <a:pt x="90963" y="119374"/>
                    <a:pt x="91814" y="119279"/>
                    <a:pt x="92658" y="119171"/>
                  </a:cubicBezTo>
                  <a:close/>
                  <a:moveTo>
                    <a:pt x="97126" y="118284"/>
                  </a:moveTo>
                  <a:cubicBezTo>
                    <a:pt x="97665" y="119553"/>
                    <a:pt x="97924" y="120944"/>
                    <a:pt x="97924" y="122345"/>
                  </a:cubicBezTo>
                  <a:cubicBezTo>
                    <a:pt x="97924" y="125209"/>
                    <a:pt x="96816" y="127886"/>
                    <a:pt x="94803" y="129917"/>
                  </a:cubicBezTo>
                  <a:cubicBezTo>
                    <a:pt x="92716" y="131993"/>
                    <a:pt x="89978" y="133030"/>
                    <a:pt x="87242" y="133030"/>
                  </a:cubicBezTo>
                  <a:cubicBezTo>
                    <a:pt x="84507" y="133030"/>
                    <a:pt x="81774" y="131993"/>
                    <a:pt x="79695" y="129917"/>
                  </a:cubicBezTo>
                  <a:cubicBezTo>
                    <a:pt x="77665" y="127886"/>
                    <a:pt x="76556" y="125209"/>
                    <a:pt x="76556" y="122345"/>
                  </a:cubicBezTo>
                  <a:cubicBezTo>
                    <a:pt x="76556" y="120944"/>
                    <a:pt x="76838" y="119553"/>
                    <a:pt x="77353" y="118284"/>
                  </a:cubicBezTo>
                  <a:cubicBezTo>
                    <a:pt x="78090" y="118488"/>
                    <a:pt x="78815" y="118649"/>
                    <a:pt x="79551" y="118799"/>
                  </a:cubicBezTo>
                  <a:cubicBezTo>
                    <a:pt x="79036" y="119890"/>
                    <a:pt x="78754" y="121105"/>
                    <a:pt x="78754" y="122345"/>
                  </a:cubicBezTo>
                  <a:cubicBezTo>
                    <a:pt x="78754" y="124615"/>
                    <a:pt x="79641" y="126760"/>
                    <a:pt x="81247" y="128348"/>
                  </a:cubicBezTo>
                  <a:cubicBezTo>
                    <a:pt x="82858" y="129953"/>
                    <a:pt x="84978" y="130839"/>
                    <a:pt x="87250" y="130839"/>
                  </a:cubicBezTo>
                  <a:cubicBezTo>
                    <a:pt x="89520" y="130839"/>
                    <a:pt x="91646" y="129953"/>
                    <a:pt x="93252" y="128348"/>
                  </a:cubicBezTo>
                  <a:cubicBezTo>
                    <a:pt x="94856" y="126760"/>
                    <a:pt x="95725" y="124615"/>
                    <a:pt x="95725" y="122345"/>
                  </a:cubicBezTo>
                  <a:cubicBezTo>
                    <a:pt x="95725" y="121105"/>
                    <a:pt x="95450" y="119890"/>
                    <a:pt x="94953" y="118799"/>
                  </a:cubicBezTo>
                  <a:cubicBezTo>
                    <a:pt x="95671" y="118649"/>
                    <a:pt x="96407" y="118488"/>
                    <a:pt x="97126" y="118284"/>
                  </a:cubicBezTo>
                  <a:close/>
                  <a:moveTo>
                    <a:pt x="70321" y="115696"/>
                  </a:moveTo>
                  <a:cubicBezTo>
                    <a:pt x="71591" y="116307"/>
                    <a:pt x="72884" y="116840"/>
                    <a:pt x="74214" y="117319"/>
                  </a:cubicBezTo>
                  <a:cubicBezTo>
                    <a:pt x="69470" y="123286"/>
                    <a:pt x="69415" y="131762"/>
                    <a:pt x="74010" y="137800"/>
                  </a:cubicBezTo>
                  <a:cubicBezTo>
                    <a:pt x="73639" y="137986"/>
                    <a:pt x="73274" y="138171"/>
                    <a:pt x="72866" y="138334"/>
                  </a:cubicBezTo>
                  <a:cubicBezTo>
                    <a:pt x="71286" y="138983"/>
                    <a:pt x="69628" y="139306"/>
                    <a:pt x="67971" y="139306"/>
                  </a:cubicBezTo>
                  <a:cubicBezTo>
                    <a:pt x="66281" y="139306"/>
                    <a:pt x="64592" y="138969"/>
                    <a:pt x="62989" y="138298"/>
                  </a:cubicBezTo>
                  <a:cubicBezTo>
                    <a:pt x="59813" y="136968"/>
                    <a:pt x="57339" y="134475"/>
                    <a:pt x="56028" y="131283"/>
                  </a:cubicBezTo>
                  <a:cubicBezTo>
                    <a:pt x="55914" y="130983"/>
                    <a:pt x="55806" y="130672"/>
                    <a:pt x="55710" y="130378"/>
                  </a:cubicBezTo>
                  <a:cubicBezTo>
                    <a:pt x="63377" y="129473"/>
                    <a:pt x="69451" y="123376"/>
                    <a:pt x="70321" y="115696"/>
                  </a:cubicBezTo>
                  <a:close/>
                  <a:moveTo>
                    <a:pt x="104165" y="115696"/>
                  </a:moveTo>
                  <a:cubicBezTo>
                    <a:pt x="105033" y="123286"/>
                    <a:pt x="110977" y="129324"/>
                    <a:pt x="118512" y="130342"/>
                  </a:cubicBezTo>
                  <a:cubicBezTo>
                    <a:pt x="118381" y="130725"/>
                    <a:pt x="118254" y="131132"/>
                    <a:pt x="118087" y="131522"/>
                  </a:cubicBezTo>
                  <a:cubicBezTo>
                    <a:pt x="116016" y="136458"/>
                    <a:pt x="111209" y="139447"/>
                    <a:pt x="106156" y="139447"/>
                  </a:cubicBezTo>
                  <a:cubicBezTo>
                    <a:pt x="104499" y="139447"/>
                    <a:pt x="102817" y="139126"/>
                    <a:pt x="101195" y="138447"/>
                  </a:cubicBezTo>
                  <a:cubicBezTo>
                    <a:pt x="100894" y="138315"/>
                    <a:pt x="100601" y="138171"/>
                    <a:pt x="100308" y="138022"/>
                  </a:cubicBezTo>
                  <a:cubicBezTo>
                    <a:pt x="105088" y="131966"/>
                    <a:pt x="105088" y="123357"/>
                    <a:pt x="100266" y="117319"/>
                  </a:cubicBezTo>
                  <a:cubicBezTo>
                    <a:pt x="101596" y="116840"/>
                    <a:pt x="102907" y="116307"/>
                    <a:pt x="104165" y="115696"/>
                  </a:cubicBezTo>
                  <a:close/>
                  <a:moveTo>
                    <a:pt x="29138" y="120314"/>
                  </a:moveTo>
                  <a:cubicBezTo>
                    <a:pt x="31132" y="120961"/>
                    <a:pt x="33163" y="121273"/>
                    <a:pt x="35157" y="121273"/>
                  </a:cubicBezTo>
                  <a:cubicBezTo>
                    <a:pt x="36362" y="121273"/>
                    <a:pt x="37542" y="121165"/>
                    <a:pt x="38704" y="120944"/>
                  </a:cubicBezTo>
                  <a:cubicBezTo>
                    <a:pt x="39368" y="122345"/>
                    <a:pt x="40238" y="123639"/>
                    <a:pt x="41256" y="124801"/>
                  </a:cubicBezTo>
                  <a:lnTo>
                    <a:pt x="26520" y="139537"/>
                  </a:lnTo>
                  <a:cubicBezTo>
                    <a:pt x="26459" y="139573"/>
                    <a:pt x="26442" y="139645"/>
                    <a:pt x="26406" y="139699"/>
                  </a:cubicBezTo>
                  <a:cubicBezTo>
                    <a:pt x="22973" y="136177"/>
                    <a:pt x="19852" y="132373"/>
                    <a:pt x="17061" y="128306"/>
                  </a:cubicBezTo>
                  <a:cubicBezTo>
                    <a:pt x="17120" y="128287"/>
                    <a:pt x="17192" y="128270"/>
                    <a:pt x="17247" y="128215"/>
                  </a:cubicBezTo>
                  <a:lnTo>
                    <a:pt x="29138" y="120314"/>
                  </a:lnTo>
                  <a:close/>
                  <a:moveTo>
                    <a:pt x="145031" y="120758"/>
                  </a:moveTo>
                  <a:lnTo>
                    <a:pt x="156861" y="128773"/>
                  </a:lnTo>
                  <a:cubicBezTo>
                    <a:pt x="156922" y="128809"/>
                    <a:pt x="156993" y="128826"/>
                    <a:pt x="157048" y="128862"/>
                  </a:cubicBezTo>
                  <a:cubicBezTo>
                    <a:pt x="154370" y="132721"/>
                    <a:pt x="151362" y="136338"/>
                    <a:pt x="148091" y="139699"/>
                  </a:cubicBezTo>
                  <a:cubicBezTo>
                    <a:pt x="148056" y="139645"/>
                    <a:pt x="148038" y="139573"/>
                    <a:pt x="147984" y="139537"/>
                  </a:cubicBezTo>
                  <a:lnTo>
                    <a:pt x="133248" y="124801"/>
                  </a:lnTo>
                  <a:cubicBezTo>
                    <a:pt x="134171" y="123747"/>
                    <a:pt x="134967" y="122585"/>
                    <a:pt x="135591" y="121327"/>
                  </a:cubicBezTo>
                  <a:cubicBezTo>
                    <a:pt x="136777" y="121530"/>
                    <a:pt x="137956" y="121662"/>
                    <a:pt x="139172" y="121662"/>
                  </a:cubicBezTo>
                  <a:cubicBezTo>
                    <a:pt x="141113" y="121662"/>
                    <a:pt x="143090" y="121363"/>
                    <a:pt x="145031" y="120758"/>
                  </a:cubicBezTo>
                  <a:close/>
                  <a:moveTo>
                    <a:pt x="74436" y="120980"/>
                  </a:moveTo>
                  <a:cubicBezTo>
                    <a:pt x="74400" y="121441"/>
                    <a:pt x="74364" y="121884"/>
                    <a:pt x="74364" y="122345"/>
                  </a:cubicBezTo>
                  <a:cubicBezTo>
                    <a:pt x="74364" y="125796"/>
                    <a:pt x="75712" y="129030"/>
                    <a:pt x="78126" y="131469"/>
                  </a:cubicBezTo>
                  <a:cubicBezTo>
                    <a:pt x="80642" y="133979"/>
                    <a:pt x="83943" y="135230"/>
                    <a:pt x="87250" y="135230"/>
                  </a:cubicBezTo>
                  <a:cubicBezTo>
                    <a:pt x="90538" y="135230"/>
                    <a:pt x="93844" y="133979"/>
                    <a:pt x="96354" y="131469"/>
                  </a:cubicBezTo>
                  <a:cubicBezTo>
                    <a:pt x="98793" y="129030"/>
                    <a:pt x="100140" y="125796"/>
                    <a:pt x="100140" y="122345"/>
                  </a:cubicBezTo>
                  <a:cubicBezTo>
                    <a:pt x="100140" y="121884"/>
                    <a:pt x="100104" y="121441"/>
                    <a:pt x="100045" y="120980"/>
                  </a:cubicBezTo>
                  <a:lnTo>
                    <a:pt x="100045" y="120980"/>
                  </a:lnTo>
                  <a:cubicBezTo>
                    <a:pt x="102907" y="126424"/>
                    <a:pt x="102039" y="133349"/>
                    <a:pt x="97480" y="137908"/>
                  </a:cubicBezTo>
                  <a:cubicBezTo>
                    <a:pt x="94656" y="140735"/>
                    <a:pt x="90949" y="142149"/>
                    <a:pt x="87245" y="142149"/>
                  </a:cubicBezTo>
                  <a:cubicBezTo>
                    <a:pt x="83541" y="142149"/>
                    <a:pt x="79839" y="140735"/>
                    <a:pt x="77023" y="137908"/>
                  </a:cubicBezTo>
                  <a:cubicBezTo>
                    <a:pt x="72442" y="133332"/>
                    <a:pt x="71591" y="126424"/>
                    <a:pt x="74436" y="120980"/>
                  </a:cubicBezTo>
                  <a:close/>
                  <a:moveTo>
                    <a:pt x="51942" y="130378"/>
                  </a:moveTo>
                  <a:lnTo>
                    <a:pt x="51942" y="130378"/>
                  </a:lnTo>
                  <a:cubicBezTo>
                    <a:pt x="52428" y="130432"/>
                    <a:pt x="52943" y="130468"/>
                    <a:pt x="53440" y="130468"/>
                  </a:cubicBezTo>
                  <a:cubicBezTo>
                    <a:pt x="53590" y="131024"/>
                    <a:pt x="53775" y="131577"/>
                    <a:pt x="53996" y="132133"/>
                  </a:cubicBezTo>
                  <a:cubicBezTo>
                    <a:pt x="55525" y="135859"/>
                    <a:pt x="58424" y="138776"/>
                    <a:pt x="62138" y="140328"/>
                  </a:cubicBezTo>
                  <a:cubicBezTo>
                    <a:pt x="64018" y="141124"/>
                    <a:pt x="65995" y="141514"/>
                    <a:pt x="67972" y="141514"/>
                  </a:cubicBezTo>
                  <a:cubicBezTo>
                    <a:pt x="69913" y="141514"/>
                    <a:pt x="71848" y="141124"/>
                    <a:pt x="73700" y="140364"/>
                  </a:cubicBezTo>
                  <a:cubicBezTo>
                    <a:pt x="74322" y="140106"/>
                    <a:pt x="74914" y="139813"/>
                    <a:pt x="75489" y="139478"/>
                  </a:cubicBezTo>
                  <a:cubicBezTo>
                    <a:pt x="75820" y="139813"/>
                    <a:pt x="76172" y="140125"/>
                    <a:pt x="76520" y="140441"/>
                  </a:cubicBezTo>
                  <a:cubicBezTo>
                    <a:pt x="75065" y="142418"/>
                    <a:pt x="73070" y="143988"/>
                    <a:pt x="70722" y="144947"/>
                  </a:cubicBezTo>
                  <a:cubicBezTo>
                    <a:pt x="69063" y="145630"/>
                    <a:pt x="67308" y="145976"/>
                    <a:pt x="65534" y="145976"/>
                  </a:cubicBezTo>
                  <a:cubicBezTo>
                    <a:pt x="59940" y="145976"/>
                    <a:pt x="54938" y="142641"/>
                    <a:pt x="52810" y="137447"/>
                  </a:cubicBezTo>
                  <a:cubicBezTo>
                    <a:pt x="51870" y="135140"/>
                    <a:pt x="51613" y="132702"/>
                    <a:pt x="51942" y="130378"/>
                  </a:cubicBezTo>
                  <a:close/>
                  <a:moveTo>
                    <a:pt x="122149" y="130413"/>
                  </a:moveTo>
                  <a:lnTo>
                    <a:pt x="122149" y="130413"/>
                  </a:lnTo>
                  <a:cubicBezTo>
                    <a:pt x="122501" y="132816"/>
                    <a:pt x="122244" y="135326"/>
                    <a:pt x="121243" y="137710"/>
                  </a:cubicBezTo>
                  <a:cubicBezTo>
                    <a:pt x="119105" y="142820"/>
                    <a:pt x="114134" y="146144"/>
                    <a:pt x="108580" y="146144"/>
                  </a:cubicBezTo>
                  <a:cubicBezTo>
                    <a:pt x="106772" y="146144"/>
                    <a:pt x="104980" y="145779"/>
                    <a:pt x="103280" y="145072"/>
                  </a:cubicBezTo>
                  <a:cubicBezTo>
                    <a:pt x="101027" y="144114"/>
                    <a:pt x="99103" y="142598"/>
                    <a:pt x="97648" y="140700"/>
                  </a:cubicBezTo>
                  <a:cubicBezTo>
                    <a:pt x="98032" y="140382"/>
                    <a:pt x="98420" y="140053"/>
                    <a:pt x="98774" y="139699"/>
                  </a:cubicBezTo>
                  <a:cubicBezTo>
                    <a:pt x="99290" y="139981"/>
                    <a:pt x="99805" y="140238"/>
                    <a:pt x="100344" y="140477"/>
                  </a:cubicBezTo>
                  <a:cubicBezTo>
                    <a:pt x="102243" y="141268"/>
                    <a:pt x="104220" y="141640"/>
                    <a:pt x="106161" y="141640"/>
                  </a:cubicBezTo>
                  <a:cubicBezTo>
                    <a:pt x="112067" y="141640"/>
                    <a:pt x="117698" y="138148"/>
                    <a:pt x="120117" y="132373"/>
                  </a:cubicBezTo>
                  <a:cubicBezTo>
                    <a:pt x="120375" y="131743"/>
                    <a:pt x="120560" y="131115"/>
                    <a:pt x="120747" y="130485"/>
                  </a:cubicBezTo>
                  <a:cubicBezTo>
                    <a:pt x="121207" y="130485"/>
                    <a:pt x="121687" y="130468"/>
                    <a:pt x="122149" y="130413"/>
                  </a:cubicBezTo>
                  <a:close/>
                  <a:moveTo>
                    <a:pt x="48342" y="129581"/>
                  </a:moveTo>
                  <a:cubicBezTo>
                    <a:pt x="48804" y="129731"/>
                    <a:pt x="49288" y="129874"/>
                    <a:pt x="49768" y="129989"/>
                  </a:cubicBezTo>
                  <a:cubicBezTo>
                    <a:pt x="49379" y="132721"/>
                    <a:pt x="49672" y="135566"/>
                    <a:pt x="50780" y="138279"/>
                  </a:cubicBezTo>
                  <a:cubicBezTo>
                    <a:pt x="53255" y="144300"/>
                    <a:pt x="59035" y="148176"/>
                    <a:pt x="65534" y="148176"/>
                  </a:cubicBezTo>
                  <a:cubicBezTo>
                    <a:pt x="67601" y="148176"/>
                    <a:pt x="69631" y="147767"/>
                    <a:pt x="71555" y="146977"/>
                  </a:cubicBezTo>
                  <a:cubicBezTo>
                    <a:pt x="74286" y="145868"/>
                    <a:pt x="76598" y="144043"/>
                    <a:pt x="78293" y="141729"/>
                  </a:cubicBezTo>
                  <a:cubicBezTo>
                    <a:pt x="78718" y="141994"/>
                    <a:pt x="79144" y="142251"/>
                    <a:pt x="79570" y="142473"/>
                  </a:cubicBezTo>
                  <a:cubicBezTo>
                    <a:pt x="77706" y="145055"/>
                    <a:pt x="75155" y="147109"/>
                    <a:pt x="72130" y="148343"/>
                  </a:cubicBezTo>
                  <a:cubicBezTo>
                    <a:pt x="69976" y="149224"/>
                    <a:pt x="67747" y="149641"/>
                    <a:pt x="65553" y="149641"/>
                  </a:cubicBezTo>
                  <a:cubicBezTo>
                    <a:pt x="58697" y="149641"/>
                    <a:pt x="52187" y="145567"/>
                    <a:pt x="49432" y="138854"/>
                  </a:cubicBezTo>
                  <a:cubicBezTo>
                    <a:pt x="48181" y="135805"/>
                    <a:pt x="47863" y="132613"/>
                    <a:pt x="48342" y="129581"/>
                  </a:cubicBezTo>
                  <a:close/>
                  <a:moveTo>
                    <a:pt x="125749" y="129713"/>
                  </a:moveTo>
                  <a:lnTo>
                    <a:pt x="125749" y="129713"/>
                  </a:lnTo>
                  <a:cubicBezTo>
                    <a:pt x="126252" y="132799"/>
                    <a:pt x="125916" y="136045"/>
                    <a:pt x="124622" y="139130"/>
                  </a:cubicBezTo>
                  <a:cubicBezTo>
                    <a:pt x="122832" y="143413"/>
                    <a:pt x="119470" y="146738"/>
                    <a:pt x="115188" y="148511"/>
                  </a:cubicBezTo>
                  <a:cubicBezTo>
                    <a:pt x="113059" y="149379"/>
                    <a:pt x="110827" y="149814"/>
                    <a:pt x="108596" y="149814"/>
                  </a:cubicBezTo>
                  <a:cubicBezTo>
                    <a:pt x="106318" y="149814"/>
                    <a:pt x="104041" y="149361"/>
                    <a:pt x="101878" y="148456"/>
                  </a:cubicBezTo>
                  <a:cubicBezTo>
                    <a:pt x="98900" y="147198"/>
                    <a:pt x="96390" y="145185"/>
                    <a:pt x="94546" y="142658"/>
                  </a:cubicBezTo>
                  <a:cubicBezTo>
                    <a:pt x="94989" y="142437"/>
                    <a:pt x="95414" y="142197"/>
                    <a:pt x="95840" y="141933"/>
                  </a:cubicBezTo>
                  <a:cubicBezTo>
                    <a:pt x="97516" y="144209"/>
                    <a:pt x="99769" y="145976"/>
                    <a:pt x="102428" y="147109"/>
                  </a:cubicBezTo>
                  <a:cubicBezTo>
                    <a:pt x="104405" y="147917"/>
                    <a:pt x="106471" y="148343"/>
                    <a:pt x="108580" y="148343"/>
                  </a:cubicBezTo>
                  <a:cubicBezTo>
                    <a:pt x="115019" y="148343"/>
                    <a:pt x="120783" y="144503"/>
                    <a:pt x="123275" y="138555"/>
                  </a:cubicBezTo>
                  <a:cubicBezTo>
                    <a:pt x="124442" y="135787"/>
                    <a:pt x="124754" y="132870"/>
                    <a:pt x="124328" y="130078"/>
                  </a:cubicBezTo>
                  <a:cubicBezTo>
                    <a:pt x="124809" y="129989"/>
                    <a:pt x="125287" y="129857"/>
                    <a:pt x="125749" y="129713"/>
                  </a:cubicBezTo>
                  <a:close/>
                  <a:moveTo>
                    <a:pt x="42807" y="126352"/>
                  </a:moveTo>
                  <a:cubicBezTo>
                    <a:pt x="43855" y="127275"/>
                    <a:pt x="45018" y="128049"/>
                    <a:pt x="46276" y="128695"/>
                  </a:cubicBezTo>
                  <a:cubicBezTo>
                    <a:pt x="45707" y="131762"/>
                    <a:pt x="45851" y="134991"/>
                    <a:pt x="46833" y="138112"/>
                  </a:cubicBezTo>
                  <a:lnTo>
                    <a:pt x="38836" y="149966"/>
                  </a:lnTo>
                  <a:cubicBezTo>
                    <a:pt x="38782" y="150026"/>
                    <a:pt x="38757" y="150081"/>
                    <a:pt x="38721" y="150153"/>
                  </a:cubicBezTo>
                  <a:cubicBezTo>
                    <a:pt x="34864" y="147457"/>
                    <a:pt x="31245" y="144467"/>
                    <a:pt x="27903" y="141196"/>
                  </a:cubicBezTo>
                  <a:cubicBezTo>
                    <a:pt x="27957" y="141160"/>
                    <a:pt x="28011" y="141124"/>
                    <a:pt x="28071" y="141088"/>
                  </a:cubicBezTo>
                  <a:lnTo>
                    <a:pt x="42807" y="126352"/>
                  </a:lnTo>
                  <a:close/>
                  <a:moveTo>
                    <a:pt x="131696" y="126352"/>
                  </a:moveTo>
                  <a:lnTo>
                    <a:pt x="146432" y="141088"/>
                  </a:lnTo>
                  <a:cubicBezTo>
                    <a:pt x="146468" y="141124"/>
                    <a:pt x="146540" y="141160"/>
                    <a:pt x="146601" y="141196"/>
                  </a:cubicBezTo>
                  <a:cubicBezTo>
                    <a:pt x="143090" y="144610"/>
                    <a:pt x="139286" y="147750"/>
                    <a:pt x="135224" y="150523"/>
                  </a:cubicBezTo>
                  <a:cubicBezTo>
                    <a:pt x="135207" y="150469"/>
                    <a:pt x="135165" y="150391"/>
                    <a:pt x="135130" y="150338"/>
                  </a:cubicBezTo>
                  <a:lnTo>
                    <a:pt x="127209" y="138447"/>
                  </a:lnTo>
                  <a:cubicBezTo>
                    <a:pt x="128246" y="135273"/>
                    <a:pt x="128426" y="132002"/>
                    <a:pt x="127839" y="128881"/>
                  </a:cubicBezTo>
                  <a:cubicBezTo>
                    <a:pt x="129241" y="128215"/>
                    <a:pt x="130535" y="127366"/>
                    <a:pt x="131696" y="126352"/>
                  </a:cubicBezTo>
                  <a:close/>
                  <a:moveTo>
                    <a:pt x="47809" y="140604"/>
                  </a:moveTo>
                  <a:cubicBezTo>
                    <a:pt x="49785" y="144779"/>
                    <a:pt x="53069" y="147953"/>
                    <a:pt x="56968" y="149858"/>
                  </a:cubicBezTo>
                  <a:lnTo>
                    <a:pt x="53493" y="158149"/>
                  </a:lnTo>
                  <a:cubicBezTo>
                    <a:pt x="53457" y="158221"/>
                    <a:pt x="53440" y="158298"/>
                    <a:pt x="53440" y="158370"/>
                  </a:cubicBezTo>
                  <a:cubicBezTo>
                    <a:pt x="48900" y="156393"/>
                    <a:pt x="44574" y="154052"/>
                    <a:pt x="40495" y="151356"/>
                  </a:cubicBezTo>
                  <a:cubicBezTo>
                    <a:pt x="40549" y="151314"/>
                    <a:pt x="40609" y="151260"/>
                    <a:pt x="40645" y="151188"/>
                  </a:cubicBezTo>
                  <a:lnTo>
                    <a:pt x="47809" y="140604"/>
                  </a:lnTo>
                  <a:close/>
                  <a:moveTo>
                    <a:pt x="126210" y="140903"/>
                  </a:moveTo>
                  <a:lnTo>
                    <a:pt x="133284" y="151554"/>
                  </a:lnTo>
                  <a:cubicBezTo>
                    <a:pt x="133338" y="151613"/>
                    <a:pt x="133374" y="151668"/>
                    <a:pt x="133435" y="151721"/>
                  </a:cubicBezTo>
                  <a:cubicBezTo>
                    <a:pt x="129349" y="154381"/>
                    <a:pt x="125030" y="156687"/>
                    <a:pt x="120488" y="158628"/>
                  </a:cubicBezTo>
                  <a:cubicBezTo>
                    <a:pt x="120488" y="158538"/>
                    <a:pt x="120452" y="158461"/>
                    <a:pt x="120435" y="158389"/>
                  </a:cubicBezTo>
                  <a:lnTo>
                    <a:pt x="117015" y="150062"/>
                  </a:lnTo>
                  <a:cubicBezTo>
                    <a:pt x="121058" y="148140"/>
                    <a:pt x="124275" y="144947"/>
                    <a:pt x="126210" y="140903"/>
                  </a:cubicBezTo>
                  <a:close/>
                  <a:moveTo>
                    <a:pt x="53255" y="0"/>
                  </a:moveTo>
                  <a:cubicBezTo>
                    <a:pt x="21985" y="13280"/>
                    <a:pt x="1" y="44292"/>
                    <a:pt x="1" y="80354"/>
                  </a:cubicBezTo>
                  <a:cubicBezTo>
                    <a:pt x="1" y="116415"/>
                    <a:pt x="22003" y="147433"/>
                    <a:pt x="53285" y="160701"/>
                  </a:cubicBezTo>
                  <a:lnTo>
                    <a:pt x="59388" y="160701"/>
                  </a:lnTo>
                  <a:cubicBezTo>
                    <a:pt x="58041" y="160233"/>
                    <a:pt x="56711" y="159736"/>
                    <a:pt x="55398" y="159203"/>
                  </a:cubicBezTo>
                  <a:cubicBezTo>
                    <a:pt x="55453" y="159125"/>
                    <a:pt x="55489" y="159072"/>
                    <a:pt x="55525" y="159000"/>
                  </a:cubicBezTo>
                  <a:lnTo>
                    <a:pt x="58999" y="150709"/>
                  </a:lnTo>
                  <a:cubicBezTo>
                    <a:pt x="61084" y="151446"/>
                    <a:pt x="63300" y="151835"/>
                    <a:pt x="65552" y="151835"/>
                  </a:cubicBezTo>
                  <a:cubicBezTo>
                    <a:pt x="67679" y="151835"/>
                    <a:pt x="69854" y="151482"/>
                    <a:pt x="71961" y="150745"/>
                  </a:cubicBezTo>
                  <a:lnTo>
                    <a:pt x="71961" y="150745"/>
                  </a:lnTo>
                  <a:cubicBezTo>
                    <a:pt x="70932" y="155885"/>
                    <a:pt x="70321" y="158915"/>
                    <a:pt x="69962" y="160701"/>
                  </a:cubicBezTo>
                  <a:lnTo>
                    <a:pt x="72207" y="160701"/>
                  </a:lnTo>
                  <a:lnTo>
                    <a:pt x="74418" y="149691"/>
                  </a:lnTo>
                  <a:cubicBezTo>
                    <a:pt x="77353" y="148193"/>
                    <a:pt x="79827" y="146037"/>
                    <a:pt x="81654" y="143360"/>
                  </a:cubicBezTo>
                  <a:cubicBezTo>
                    <a:pt x="83116" y="143874"/>
                    <a:pt x="84632" y="144186"/>
                    <a:pt x="86141" y="144300"/>
                  </a:cubicBezTo>
                  <a:lnTo>
                    <a:pt x="86141" y="158574"/>
                  </a:lnTo>
                  <a:lnTo>
                    <a:pt x="86141" y="160701"/>
                  </a:lnTo>
                  <a:lnTo>
                    <a:pt x="88339" y="160701"/>
                  </a:lnTo>
                  <a:lnTo>
                    <a:pt x="88339" y="158574"/>
                  </a:lnTo>
                  <a:lnTo>
                    <a:pt x="88339" y="144300"/>
                  </a:lnTo>
                  <a:cubicBezTo>
                    <a:pt x="89741" y="144209"/>
                    <a:pt x="91113" y="143927"/>
                    <a:pt x="92437" y="143503"/>
                  </a:cubicBezTo>
                  <a:cubicBezTo>
                    <a:pt x="94251" y="146127"/>
                    <a:pt x="96666" y="148271"/>
                    <a:pt x="99529" y="149763"/>
                  </a:cubicBezTo>
                  <a:cubicBezTo>
                    <a:pt x="100595" y="155309"/>
                    <a:pt x="101237" y="158671"/>
                    <a:pt x="101626" y="160701"/>
                  </a:cubicBezTo>
                  <a:lnTo>
                    <a:pt x="103866" y="160701"/>
                  </a:lnTo>
                  <a:lnTo>
                    <a:pt x="101967" y="150853"/>
                  </a:lnTo>
                  <a:lnTo>
                    <a:pt x="101967" y="150853"/>
                  </a:lnTo>
                  <a:cubicBezTo>
                    <a:pt x="104129" y="151632"/>
                    <a:pt x="106346" y="152014"/>
                    <a:pt x="108580" y="152014"/>
                  </a:cubicBezTo>
                  <a:cubicBezTo>
                    <a:pt x="110737" y="152014"/>
                    <a:pt x="112899" y="151649"/>
                    <a:pt x="114984" y="150930"/>
                  </a:cubicBezTo>
                  <a:lnTo>
                    <a:pt x="118404" y="159221"/>
                  </a:lnTo>
                  <a:cubicBezTo>
                    <a:pt x="118422" y="159293"/>
                    <a:pt x="118476" y="159365"/>
                    <a:pt x="118512" y="159443"/>
                  </a:cubicBezTo>
                  <a:cubicBezTo>
                    <a:pt x="117392" y="159886"/>
                    <a:pt x="116266" y="160305"/>
                    <a:pt x="115122" y="160701"/>
                  </a:cubicBezTo>
                  <a:lnTo>
                    <a:pt x="121220" y="160701"/>
                  </a:lnTo>
                  <a:cubicBezTo>
                    <a:pt x="152501" y="147433"/>
                    <a:pt x="174497" y="116415"/>
                    <a:pt x="174497" y="80354"/>
                  </a:cubicBezTo>
                  <a:cubicBezTo>
                    <a:pt x="174497" y="44292"/>
                    <a:pt x="152512" y="13280"/>
                    <a:pt x="121250" y="0"/>
                  </a:cubicBezTo>
                  <a:lnTo>
                    <a:pt x="115116" y="0"/>
                  </a:lnTo>
                  <a:cubicBezTo>
                    <a:pt x="116451" y="467"/>
                    <a:pt x="117775" y="965"/>
                    <a:pt x="119087" y="1485"/>
                  </a:cubicBezTo>
                  <a:cubicBezTo>
                    <a:pt x="119028" y="1563"/>
                    <a:pt x="118992" y="1635"/>
                    <a:pt x="118973" y="1707"/>
                  </a:cubicBezTo>
                  <a:lnTo>
                    <a:pt x="115505" y="9981"/>
                  </a:lnTo>
                  <a:cubicBezTo>
                    <a:pt x="113381" y="9228"/>
                    <a:pt x="111171" y="8850"/>
                    <a:pt x="108960" y="8850"/>
                  </a:cubicBezTo>
                  <a:cubicBezTo>
                    <a:pt x="106789" y="8850"/>
                    <a:pt x="104617" y="9214"/>
                    <a:pt x="102525" y="9945"/>
                  </a:cubicBezTo>
                  <a:cubicBezTo>
                    <a:pt x="103554" y="4811"/>
                    <a:pt x="104159" y="1786"/>
                    <a:pt x="104519" y="0"/>
                  </a:cubicBezTo>
                  <a:lnTo>
                    <a:pt x="102285" y="0"/>
                  </a:lnTo>
                  <a:lnTo>
                    <a:pt x="100068" y="10998"/>
                  </a:lnTo>
                  <a:cubicBezTo>
                    <a:pt x="97090" y="12514"/>
                    <a:pt x="94654" y="14712"/>
                    <a:pt x="92844" y="17330"/>
                  </a:cubicBezTo>
                  <a:cubicBezTo>
                    <a:pt x="91425" y="16815"/>
                    <a:pt x="89909" y="16503"/>
                    <a:pt x="88339" y="16390"/>
                  </a:cubicBezTo>
                  <a:lnTo>
                    <a:pt x="88339" y="2115"/>
                  </a:lnTo>
                  <a:lnTo>
                    <a:pt x="88339" y="0"/>
                  </a:lnTo>
                  <a:lnTo>
                    <a:pt x="86141" y="0"/>
                  </a:lnTo>
                  <a:lnTo>
                    <a:pt x="86141" y="2115"/>
                  </a:lnTo>
                  <a:lnTo>
                    <a:pt x="86141" y="16390"/>
                  </a:lnTo>
                  <a:cubicBezTo>
                    <a:pt x="84739" y="16486"/>
                    <a:pt x="83355" y="16761"/>
                    <a:pt x="82044" y="17186"/>
                  </a:cubicBezTo>
                  <a:cubicBezTo>
                    <a:pt x="80234" y="14562"/>
                    <a:pt x="77833" y="12417"/>
                    <a:pt x="74969" y="10926"/>
                  </a:cubicBezTo>
                  <a:cubicBezTo>
                    <a:pt x="73897" y="5386"/>
                    <a:pt x="73250" y="2030"/>
                    <a:pt x="72860" y="0"/>
                  </a:cubicBezTo>
                  <a:lnTo>
                    <a:pt x="70620" y="0"/>
                  </a:lnTo>
                  <a:lnTo>
                    <a:pt x="72514" y="9854"/>
                  </a:lnTo>
                  <a:cubicBezTo>
                    <a:pt x="70345" y="9069"/>
                    <a:pt x="68116" y="8695"/>
                    <a:pt x="65919" y="8695"/>
                  </a:cubicBezTo>
                  <a:cubicBezTo>
                    <a:pt x="63723" y="8695"/>
                    <a:pt x="61557" y="9069"/>
                    <a:pt x="59514" y="9782"/>
                  </a:cubicBezTo>
                  <a:lnTo>
                    <a:pt x="56100" y="1468"/>
                  </a:lnTo>
                  <a:cubicBezTo>
                    <a:pt x="56064" y="1396"/>
                    <a:pt x="56028" y="1324"/>
                    <a:pt x="55967" y="1264"/>
                  </a:cubicBezTo>
                  <a:cubicBezTo>
                    <a:pt x="57087" y="821"/>
                    <a:pt x="58220" y="401"/>
                    <a:pt x="59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3011300" y="2058775"/>
              <a:ext cx="1596300" cy="1596875"/>
            </a:xfrm>
            <a:custGeom>
              <a:avLst/>
              <a:gdLst/>
              <a:ahLst/>
              <a:cxnLst/>
              <a:rect l="l" t="t" r="r" b="b"/>
              <a:pathLst>
                <a:path w="63852" h="63875" extrusionOk="0">
                  <a:moveTo>
                    <a:pt x="30815" y="2235"/>
                  </a:moveTo>
                  <a:lnTo>
                    <a:pt x="30815" y="22141"/>
                  </a:lnTo>
                  <a:cubicBezTo>
                    <a:pt x="30282" y="22194"/>
                    <a:pt x="29748" y="22308"/>
                    <a:pt x="29228" y="22458"/>
                  </a:cubicBezTo>
                  <a:lnTo>
                    <a:pt x="21673" y="4026"/>
                  </a:lnTo>
                  <a:cubicBezTo>
                    <a:pt x="24537" y="2978"/>
                    <a:pt x="27622" y="2348"/>
                    <a:pt x="30815" y="2235"/>
                  </a:cubicBezTo>
                  <a:close/>
                  <a:moveTo>
                    <a:pt x="33013" y="2235"/>
                  </a:moveTo>
                  <a:cubicBezTo>
                    <a:pt x="36301" y="2367"/>
                    <a:pt x="39441" y="3014"/>
                    <a:pt x="42375" y="4121"/>
                  </a:cubicBezTo>
                  <a:lnTo>
                    <a:pt x="34697" y="22476"/>
                  </a:lnTo>
                  <a:cubicBezTo>
                    <a:pt x="34158" y="22326"/>
                    <a:pt x="33588" y="22194"/>
                    <a:pt x="33013" y="22141"/>
                  </a:cubicBezTo>
                  <a:lnTo>
                    <a:pt x="33013" y="2235"/>
                  </a:lnTo>
                  <a:close/>
                  <a:moveTo>
                    <a:pt x="19643" y="4876"/>
                  </a:moveTo>
                  <a:lnTo>
                    <a:pt x="27179" y="23285"/>
                  </a:lnTo>
                  <a:cubicBezTo>
                    <a:pt x="26682" y="23565"/>
                    <a:pt x="26220" y="23877"/>
                    <a:pt x="25778" y="24248"/>
                  </a:cubicBezTo>
                  <a:lnTo>
                    <a:pt x="11706" y="10178"/>
                  </a:lnTo>
                  <a:cubicBezTo>
                    <a:pt x="14030" y="7997"/>
                    <a:pt x="16707" y="6206"/>
                    <a:pt x="19643" y="4876"/>
                  </a:cubicBezTo>
                  <a:close/>
                  <a:moveTo>
                    <a:pt x="44407" y="4966"/>
                  </a:moveTo>
                  <a:cubicBezTo>
                    <a:pt x="47252" y="6296"/>
                    <a:pt x="49851" y="8052"/>
                    <a:pt x="52146" y="10178"/>
                  </a:cubicBezTo>
                  <a:lnTo>
                    <a:pt x="38075" y="24248"/>
                  </a:lnTo>
                  <a:cubicBezTo>
                    <a:pt x="37650" y="23896"/>
                    <a:pt x="37188" y="23601"/>
                    <a:pt x="36727" y="23327"/>
                  </a:cubicBezTo>
                  <a:lnTo>
                    <a:pt x="44407" y="4966"/>
                  </a:lnTo>
                  <a:close/>
                  <a:moveTo>
                    <a:pt x="10154" y="11729"/>
                  </a:moveTo>
                  <a:lnTo>
                    <a:pt x="24225" y="25801"/>
                  </a:lnTo>
                  <a:cubicBezTo>
                    <a:pt x="23873" y="26219"/>
                    <a:pt x="23578" y="26664"/>
                    <a:pt x="23303" y="27148"/>
                  </a:cubicBezTo>
                  <a:lnTo>
                    <a:pt x="4949" y="19462"/>
                  </a:lnTo>
                  <a:cubicBezTo>
                    <a:pt x="6279" y="16600"/>
                    <a:pt x="8028" y="13999"/>
                    <a:pt x="10154" y="11729"/>
                  </a:cubicBezTo>
                  <a:close/>
                  <a:moveTo>
                    <a:pt x="53697" y="11729"/>
                  </a:moveTo>
                  <a:cubicBezTo>
                    <a:pt x="55853" y="14054"/>
                    <a:pt x="57645" y="16731"/>
                    <a:pt x="58975" y="19648"/>
                  </a:cubicBezTo>
                  <a:lnTo>
                    <a:pt x="40567" y="27203"/>
                  </a:lnTo>
                  <a:cubicBezTo>
                    <a:pt x="40291" y="26705"/>
                    <a:pt x="39974" y="26244"/>
                    <a:pt x="39627" y="25801"/>
                  </a:cubicBezTo>
                  <a:lnTo>
                    <a:pt x="53697" y="11729"/>
                  </a:lnTo>
                  <a:close/>
                  <a:moveTo>
                    <a:pt x="4098" y="21494"/>
                  </a:moveTo>
                  <a:lnTo>
                    <a:pt x="22452" y="29180"/>
                  </a:lnTo>
                  <a:cubicBezTo>
                    <a:pt x="22303" y="29712"/>
                    <a:pt x="22195" y="30269"/>
                    <a:pt x="22117" y="30839"/>
                  </a:cubicBezTo>
                  <a:lnTo>
                    <a:pt x="2211" y="30839"/>
                  </a:lnTo>
                  <a:cubicBezTo>
                    <a:pt x="2344" y="27549"/>
                    <a:pt x="2991" y="24411"/>
                    <a:pt x="4098" y="21494"/>
                  </a:cubicBezTo>
                  <a:close/>
                  <a:moveTo>
                    <a:pt x="59826" y="21679"/>
                  </a:moveTo>
                  <a:cubicBezTo>
                    <a:pt x="60880" y="24560"/>
                    <a:pt x="61509" y="27646"/>
                    <a:pt x="61617" y="30839"/>
                  </a:cubicBezTo>
                  <a:lnTo>
                    <a:pt x="41728" y="30839"/>
                  </a:lnTo>
                  <a:cubicBezTo>
                    <a:pt x="41657" y="30287"/>
                    <a:pt x="41543" y="29766"/>
                    <a:pt x="41399" y="29251"/>
                  </a:cubicBezTo>
                  <a:lnTo>
                    <a:pt x="59826" y="21679"/>
                  </a:lnTo>
                  <a:close/>
                  <a:moveTo>
                    <a:pt x="31924" y="24284"/>
                  </a:moveTo>
                  <a:cubicBezTo>
                    <a:pt x="36152" y="24284"/>
                    <a:pt x="39591" y="27717"/>
                    <a:pt x="39591" y="31947"/>
                  </a:cubicBezTo>
                  <a:cubicBezTo>
                    <a:pt x="39591" y="36175"/>
                    <a:pt x="36152" y="39608"/>
                    <a:pt x="31924" y="39608"/>
                  </a:cubicBezTo>
                  <a:cubicBezTo>
                    <a:pt x="27694" y="39608"/>
                    <a:pt x="24261" y="36175"/>
                    <a:pt x="24261" y="31947"/>
                  </a:cubicBezTo>
                  <a:cubicBezTo>
                    <a:pt x="24261" y="27717"/>
                    <a:pt x="27694" y="24284"/>
                    <a:pt x="31924" y="24284"/>
                  </a:cubicBezTo>
                  <a:close/>
                  <a:moveTo>
                    <a:pt x="22117" y="33037"/>
                  </a:moveTo>
                  <a:cubicBezTo>
                    <a:pt x="22176" y="33587"/>
                    <a:pt x="22284" y="34127"/>
                    <a:pt x="22435" y="34643"/>
                  </a:cubicBezTo>
                  <a:lnTo>
                    <a:pt x="4003" y="42196"/>
                  </a:lnTo>
                  <a:cubicBezTo>
                    <a:pt x="2955" y="39315"/>
                    <a:pt x="2344" y="36247"/>
                    <a:pt x="2211" y="33037"/>
                  </a:cubicBezTo>
                  <a:close/>
                  <a:moveTo>
                    <a:pt x="61617" y="33037"/>
                  </a:moveTo>
                  <a:cubicBezTo>
                    <a:pt x="61509" y="36325"/>
                    <a:pt x="60862" y="39465"/>
                    <a:pt x="59754" y="42399"/>
                  </a:cubicBezTo>
                  <a:lnTo>
                    <a:pt x="41382" y="34715"/>
                  </a:lnTo>
                  <a:cubicBezTo>
                    <a:pt x="41543" y="34163"/>
                    <a:pt x="41657" y="33612"/>
                    <a:pt x="41728" y="33037"/>
                  </a:cubicBezTo>
                  <a:close/>
                  <a:moveTo>
                    <a:pt x="23267" y="36673"/>
                  </a:moveTo>
                  <a:cubicBezTo>
                    <a:pt x="23542" y="37170"/>
                    <a:pt x="23873" y="37655"/>
                    <a:pt x="24225" y="38099"/>
                  </a:cubicBezTo>
                  <a:lnTo>
                    <a:pt x="10154" y="52163"/>
                  </a:lnTo>
                  <a:cubicBezTo>
                    <a:pt x="7992" y="49822"/>
                    <a:pt x="6182" y="47143"/>
                    <a:pt x="4852" y="44226"/>
                  </a:cubicBezTo>
                  <a:lnTo>
                    <a:pt x="23267" y="36673"/>
                  </a:lnTo>
                  <a:close/>
                  <a:moveTo>
                    <a:pt x="40531" y="36727"/>
                  </a:moveTo>
                  <a:lnTo>
                    <a:pt x="58903" y="44430"/>
                  </a:lnTo>
                  <a:cubicBezTo>
                    <a:pt x="57573" y="47275"/>
                    <a:pt x="55800" y="49875"/>
                    <a:pt x="53697" y="52163"/>
                  </a:cubicBezTo>
                  <a:lnTo>
                    <a:pt x="39627" y="38099"/>
                  </a:lnTo>
                  <a:cubicBezTo>
                    <a:pt x="39956" y="37673"/>
                    <a:pt x="40274" y="37212"/>
                    <a:pt x="40531" y="36727"/>
                  </a:cubicBezTo>
                  <a:close/>
                  <a:moveTo>
                    <a:pt x="25778" y="39650"/>
                  </a:moveTo>
                  <a:cubicBezTo>
                    <a:pt x="26202" y="39979"/>
                    <a:pt x="26646" y="40291"/>
                    <a:pt x="27125" y="40554"/>
                  </a:cubicBezTo>
                  <a:lnTo>
                    <a:pt x="19439" y="58909"/>
                  </a:lnTo>
                  <a:cubicBezTo>
                    <a:pt x="16582" y="57596"/>
                    <a:pt x="13976" y="55824"/>
                    <a:pt x="11706" y="53715"/>
                  </a:cubicBezTo>
                  <a:lnTo>
                    <a:pt x="25778" y="39650"/>
                  </a:lnTo>
                  <a:close/>
                  <a:moveTo>
                    <a:pt x="38075" y="39650"/>
                  </a:moveTo>
                  <a:lnTo>
                    <a:pt x="52146" y="53715"/>
                  </a:lnTo>
                  <a:cubicBezTo>
                    <a:pt x="49815" y="55877"/>
                    <a:pt x="47138" y="57668"/>
                    <a:pt x="44203" y="58998"/>
                  </a:cubicBezTo>
                  <a:lnTo>
                    <a:pt x="36649" y="40590"/>
                  </a:lnTo>
                  <a:cubicBezTo>
                    <a:pt x="37152" y="40309"/>
                    <a:pt x="37631" y="39998"/>
                    <a:pt x="38075" y="39650"/>
                  </a:cubicBezTo>
                  <a:close/>
                  <a:moveTo>
                    <a:pt x="29156" y="41400"/>
                  </a:moveTo>
                  <a:cubicBezTo>
                    <a:pt x="29688" y="41566"/>
                    <a:pt x="30246" y="41680"/>
                    <a:pt x="30815" y="41735"/>
                  </a:cubicBezTo>
                  <a:lnTo>
                    <a:pt x="30815" y="61641"/>
                  </a:lnTo>
                  <a:cubicBezTo>
                    <a:pt x="27550" y="61527"/>
                    <a:pt x="24393" y="60861"/>
                    <a:pt x="21476" y="59772"/>
                  </a:cubicBezTo>
                  <a:lnTo>
                    <a:pt x="29156" y="41400"/>
                  </a:lnTo>
                  <a:close/>
                  <a:moveTo>
                    <a:pt x="34619" y="41417"/>
                  </a:moveTo>
                  <a:lnTo>
                    <a:pt x="42173" y="59849"/>
                  </a:lnTo>
                  <a:cubicBezTo>
                    <a:pt x="39309" y="60903"/>
                    <a:pt x="36224" y="61527"/>
                    <a:pt x="33013" y="61641"/>
                  </a:cubicBezTo>
                  <a:lnTo>
                    <a:pt x="33013" y="41735"/>
                  </a:lnTo>
                  <a:cubicBezTo>
                    <a:pt x="33570" y="41680"/>
                    <a:pt x="34103" y="41566"/>
                    <a:pt x="34619" y="41417"/>
                  </a:cubicBezTo>
                  <a:close/>
                  <a:moveTo>
                    <a:pt x="31924" y="1"/>
                  </a:moveTo>
                  <a:cubicBezTo>
                    <a:pt x="14305" y="1"/>
                    <a:pt x="0" y="14329"/>
                    <a:pt x="0" y="31947"/>
                  </a:cubicBezTo>
                  <a:cubicBezTo>
                    <a:pt x="0" y="49545"/>
                    <a:pt x="14305" y="63875"/>
                    <a:pt x="31924" y="63875"/>
                  </a:cubicBezTo>
                  <a:cubicBezTo>
                    <a:pt x="49522" y="63875"/>
                    <a:pt x="63851" y="49545"/>
                    <a:pt x="63851" y="31947"/>
                  </a:cubicBezTo>
                  <a:cubicBezTo>
                    <a:pt x="63851" y="14329"/>
                    <a:pt x="49522" y="1"/>
                    <a:pt x="3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33"/>
          <p:cNvSpPr txBox="1">
            <a:spLocks noGrp="1"/>
          </p:cNvSpPr>
          <p:nvPr>
            <p:ph type="title"/>
          </p:nvPr>
        </p:nvSpPr>
        <p:spPr>
          <a:xfrm>
            <a:off x="2912675" y="822175"/>
            <a:ext cx="55113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9pPr>
          </a:lstStyle>
          <a:p>
            <a:endParaRPr/>
          </a:p>
        </p:txBody>
      </p:sp>
      <p:sp>
        <p:nvSpPr>
          <p:cNvPr id="472" name="Google Shape;472;p33"/>
          <p:cNvSpPr txBox="1">
            <a:spLocks noGrp="1"/>
          </p:cNvSpPr>
          <p:nvPr>
            <p:ph type="subTitle" idx="1"/>
          </p:nvPr>
        </p:nvSpPr>
        <p:spPr>
          <a:xfrm>
            <a:off x="4101300" y="2647550"/>
            <a:ext cx="4322700" cy="16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3" name="Google Shape;473;p33"/>
          <p:cNvSpPr txBox="1"/>
          <p:nvPr/>
        </p:nvSpPr>
        <p:spPr>
          <a:xfrm>
            <a:off x="2968200" y="3828175"/>
            <a:ext cx="54561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s-CL" sz="1200" b="0" i="0" u="none" strike="noStrike" cap="none">
                <a:solidFill>
                  <a:schemeClr val="l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/>
              </a:rPr>
              <a:t>Slidesgo</a:t>
            </a:r>
            <a:r>
              <a:rPr lang="es-CL" sz="12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s-CL" sz="1200" b="0" i="0" u="none" strike="noStrike" cap="none">
                <a:solidFill>
                  <a:schemeClr val="l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/>
              </a:rPr>
              <a:t>Flaticon</a:t>
            </a:r>
            <a:r>
              <a:rPr lang="es-CL" sz="12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s-CL" sz="1200" b="0" i="0" u="none" strike="noStrike" cap="none">
                <a:solidFill>
                  <a:schemeClr val="l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/>
              </a:rPr>
              <a:t>Freepik</a:t>
            </a:r>
            <a:endParaRPr sz="1200" b="0" i="0" u="none" strike="noStrike" cap="none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bg>
      <p:bgPr>
        <a:solidFill>
          <a:schemeClr val="dk1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720050" y="980350"/>
            <a:ext cx="77037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AutoNum type="arabicPeriod"/>
              <a:defRPr>
                <a:solidFill>
                  <a:schemeClr val="l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alphaLcPeriod"/>
              <a:defRPr>
                <a:solidFill>
                  <a:schemeClr val="l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romanLcPeriod"/>
              <a:defRPr>
                <a:solidFill>
                  <a:schemeClr val="l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arabicPeriod"/>
              <a:defRPr>
                <a:solidFill>
                  <a:schemeClr val="l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alphaLcPeriod"/>
              <a:defRPr>
                <a:solidFill>
                  <a:schemeClr val="l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romanLcPeriod"/>
              <a:defRPr>
                <a:solidFill>
                  <a:schemeClr val="l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arabicPeriod"/>
              <a:defRPr>
                <a:solidFill>
                  <a:schemeClr val="l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uli"/>
              <a:buAutoNum type="alphaLcPeriod"/>
              <a:defRPr>
                <a:solidFill>
                  <a:schemeClr val="l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100"/>
              <a:buFont typeface="Muli"/>
              <a:buAutoNum type="romanLcPeriod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2" name="Google Shape;32;p20"/>
          <p:cNvGrpSpPr/>
          <p:nvPr/>
        </p:nvGrpSpPr>
        <p:grpSpPr>
          <a:xfrm>
            <a:off x="-8" y="258437"/>
            <a:ext cx="944117" cy="4626638"/>
            <a:chOff x="6529700" y="2420550"/>
            <a:chExt cx="623550" cy="3055500"/>
          </a:xfrm>
        </p:grpSpPr>
        <p:sp>
          <p:nvSpPr>
            <p:cNvPr id="33" name="Google Shape;33;p20"/>
            <p:cNvSpPr/>
            <p:nvPr/>
          </p:nvSpPr>
          <p:spPr>
            <a:xfrm>
              <a:off x="6529700" y="3021525"/>
              <a:ext cx="440925" cy="618375"/>
            </a:xfrm>
            <a:custGeom>
              <a:avLst/>
              <a:gdLst/>
              <a:ahLst/>
              <a:cxnLst/>
              <a:rect l="l" t="t" r="r" b="b"/>
              <a:pathLst>
                <a:path w="17637" h="24735" extrusionOk="0">
                  <a:moveTo>
                    <a:pt x="8999" y="5074"/>
                  </a:moveTo>
                  <a:cubicBezTo>
                    <a:pt x="11079" y="5966"/>
                    <a:pt x="12795" y="6825"/>
                    <a:pt x="14015" y="7474"/>
                  </a:cubicBezTo>
                  <a:lnTo>
                    <a:pt x="7124" y="8885"/>
                  </a:lnTo>
                  <a:lnTo>
                    <a:pt x="8999" y="5074"/>
                  </a:lnTo>
                  <a:close/>
                  <a:moveTo>
                    <a:pt x="14397" y="9334"/>
                  </a:moveTo>
                  <a:lnTo>
                    <a:pt x="14397" y="9334"/>
                  </a:lnTo>
                  <a:cubicBezTo>
                    <a:pt x="13526" y="10426"/>
                    <a:pt x="12285" y="11888"/>
                    <a:pt x="10730" y="13521"/>
                  </a:cubicBezTo>
                  <a:lnTo>
                    <a:pt x="7506" y="10745"/>
                  </a:lnTo>
                  <a:lnTo>
                    <a:pt x="14397" y="9334"/>
                  </a:lnTo>
                  <a:close/>
                  <a:moveTo>
                    <a:pt x="1" y="1"/>
                  </a:moveTo>
                  <a:lnTo>
                    <a:pt x="1" y="1999"/>
                  </a:lnTo>
                  <a:cubicBezTo>
                    <a:pt x="366" y="2091"/>
                    <a:pt x="721" y="2184"/>
                    <a:pt x="1077" y="2282"/>
                  </a:cubicBezTo>
                  <a:cubicBezTo>
                    <a:pt x="685" y="3085"/>
                    <a:pt x="324" y="3812"/>
                    <a:pt x="1" y="4476"/>
                  </a:cubicBezTo>
                  <a:lnTo>
                    <a:pt x="1" y="8793"/>
                  </a:lnTo>
                  <a:lnTo>
                    <a:pt x="2921" y="2823"/>
                  </a:lnTo>
                  <a:cubicBezTo>
                    <a:pt x="4461" y="3313"/>
                    <a:pt x="5903" y="3838"/>
                    <a:pt x="7237" y="4363"/>
                  </a:cubicBezTo>
                  <a:lnTo>
                    <a:pt x="4791" y="9365"/>
                  </a:lnTo>
                  <a:cubicBezTo>
                    <a:pt x="2153" y="9905"/>
                    <a:pt x="747" y="10193"/>
                    <a:pt x="1" y="10348"/>
                  </a:cubicBezTo>
                  <a:lnTo>
                    <a:pt x="1" y="12285"/>
                  </a:lnTo>
                  <a:lnTo>
                    <a:pt x="5172" y="11219"/>
                  </a:lnTo>
                  <a:lnTo>
                    <a:pt x="9396" y="14871"/>
                  </a:lnTo>
                  <a:cubicBezTo>
                    <a:pt x="8381" y="15875"/>
                    <a:pt x="7252" y="16921"/>
                    <a:pt x="6016" y="17967"/>
                  </a:cubicBezTo>
                  <a:cubicBezTo>
                    <a:pt x="2231" y="14701"/>
                    <a:pt x="655" y="13346"/>
                    <a:pt x="1" y="12780"/>
                  </a:cubicBezTo>
                  <a:lnTo>
                    <a:pt x="1" y="15283"/>
                  </a:lnTo>
                  <a:lnTo>
                    <a:pt x="4539" y="19193"/>
                  </a:lnTo>
                  <a:cubicBezTo>
                    <a:pt x="3364" y="20130"/>
                    <a:pt x="2107" y="21067"/>
                    <a:pt x="773" y="21953"/>
                  </a:cubicBezTo>
                  <a:cubicBezTo>
                    <a:pt x="510" y="21727"/>
                    <a:pt x="253" y="21505"/>
                    <a:pt x="1" y="21288"/>
                  </a:cubicBezTo>
                  <a:lnTo>
                    <a:pt x="1" y="24735"/>
                  </a:lnTo>
                  <a:cubicBezTo>
                    <a:pt x="10663" y="18260"/>
                    <a:pt x="17086" y="8968"/>
                    <a:pt x="17446" y="8443"/>
                  </a:cubicBezTo>
                  <a:lnTo>
                    <a:pt x="17446" y="8427"/>
                  </a:lnTo>
                  <a:cubicBezTo>
                    <a:pt x="17477" y="8396"/>
                    <a:pt x="17508" y="8345"/>
                    <a:pt x="17529" y="8283"/>
                  </a:cubicBezTo>
                  <a:lnTo>
                    <a:pt x="17544" y="8267"/>
                  </a:lnTo>
                  <a:cubicBezTo>
                    <a:pt x="17605" y="8092"/>
                    <a:pt x="17636" y="7901"/>
                    <a:pt x="17591" y="7711"/>
                  </a:cubicBezTo>
                  <a:cubicBezTo>
                    <a:pt x="17560" y="7521"/>
                    <a:pt x="17462" y="7361"/>
                    <a:pt x="17317" y="7238"/>
                  </a:cubicBezTo>
                  <a:cubicBezTo>
                    <a:pt x="17317" y="7222"/>
                    <a:pt x="17303" y="7207"/>
                    <a:pt x="17286" y="7186"/>
                  </a:cubicBezTo>
                  <a:cubicBezTo>
                    <a:pt x="17256" y="7171"/>
                    <a:pt x="17225" y="7140"/>
                    <a:pt x="17179" y="7109"/>
                  </a:cubicBezTo>
                  <a:cubicBezTo>
                    <a:pt x="16709" y="6815"/>
                    <a:pt x="9700" y="239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0"/>
            <p:cNvSpPr/>
            <p:nvPr/>
          </p:nvSpPr>
          <p:spPr>
            <a:xfrm>
              <a:off x="6529700" y="4975375"/>
              <a:ext cx="336125" cy="500675"/>
            </a:xfrm>
            <a:custGeom>
              <a:avLst/>
              <a:gdLst/>
              <a:ahLst/>
              <a:cxnLst/>
              <a:rect l="l" t="t" r="r" b="b"/>
              <a:pathLst>
                <a:path w="13445" h="20027" extrusionOk="0">
                  <a:moveTo>
                    <a:pt x="5052" y="10959"/>
                  </a:moveTo>
                  <a:cubicBezTo>
                    <a:pt x="5879" y="10959"/>
                    <a:pt x="6774" y="11081"/>
                    <a:pt x="7618" y="11441"/>
                  </a:cubicBezTo>
                  <a:cubicBezTo>
                    <a:pt x="9318" y="12157"/>
                    <a:pt x="10492" y="13697"/>
                    <a:pt x="11096" y="14711"/>
                  </a:cubicBezTo>
                  <a:cubicBezTo>
                    <a:pt x="10513" y="14840"/>
                    <a:pt x="9730" y="14970"/>
                    <a:pt x="8875" y="14970"/>
                  </a:cubicBezTo>
                  <a:cubicBezTo>
                    <a:pt x="8050" y="14970"/>
                    <a:pt x="7158" y="14849"/>
                    <a:pt x="6315" y="14490"/>
                  </a:cubicBezTo>
                  <a:lnTo>
                    <a:pt x="6331" y="14490"/>
                  </a:lnTo>
                  <a:cubicBezTo>
                    <a:pt x="4615" y="13774"/>
                    <a:pt x="3441" y="12234"/>
                    <a:pt x="2839" y="11219"/>
                  </a:cubicBezTo>
                  <a:cubicBezTo>
                    <a:pt x="3419" y="11088"/>
                    <a:pt x="4200" y="10959"/>
                    <a:pt x="5052" y="10959"/>
                  </a:cubicBezTo>
                  <a:close/>
                  <a:moveTo>
                    <a:pt x="2691" y="1"/>
                  </a:moveTo>
                  <a:cubicBezTo>
                    <a:pt x="2133" y="1"/>
                    <a:pt x="1575" y="108"/>
                    <a:pt x="1046" y="325"/>
                  </a:cubicBezTo>
                  <a:cubicBezTo>
                    <a:pt x="664" y="480"/>
                    <a:pt x="315" y="680"/>
                    <a:pt x="1" y="927"/>
                  </a:cubicBezTo>
                  <a:lnTo>
                    <a:pt x="1" y="7201"/>
                  </a:lnTo>
                  <a:cubicBezTo>
                    <a:pt x="191" y="7331"/>
                    <a:pt x="397" y="7443"/>
                    <a:pt x="619" y="7536"/>
                  </a:cubicBezTo>
                  <a:cubicBezTo>
                    <a:pt x="742" y="7588"/>
                    <a:pt x="871" y="7613"/>
                    <a:pt x="996" y="7613"/>
                  </a:cubicBezTo>
                  <a:cubicBezTo>
                    <a:pt x="1366" y="7613"/>
                    <a:pt x="1713" y="7396"/>
                    <a:pt x="1855" y="7027"/>
                  </a:cubicBezTo>
                  <a:cubicBezTo>
                    <a:pt x="2060" y="6547"/>
                    <a:pt x="1839" y="5996"/>
                    <a:pt x="1360" y="5790"/>
                  </a:cubicBezTo>
                  <a:cubicBezTo>
                    <a:pt x="443" y="5408"/>
                    <a:pt x="10" y="4343"/>
                    <a:pt x="391" y="3421"/>
                  </a:cubicBezTo>
                  <a:cubicBezTo>
                    <a:pt x="650" y="2803"/>
                    <a:pt x="1139" y="2329"/>
                    <a:pt x="1762" y="2071"/>
                  </a:cubicBezTo>
                  <a:cubicBezTo>
                    <a:pt x="2066" y="1955"/>
                    <a:pt x="2381" y="1896"/>
                    <a:pt x="2696" y="1896"/>
                  </a:cubicBezTo>
                  <a:cubicBezTo>
                    <a:pt x="3022" y="1896"/>
                    <a:pt x="3348" y="1959"/>
                    <a:pt x="3662" y="2087"/>
                  </a:cubicBezTo>
                  <a:cubicBezTo>
                    <a:pt x="5362" y="2803"/>
                    <a:pt x="6170" y="4785"/>
                    <a:pt x="5460" y="6485"/>
                  </a:cubicBezTo>
                  <a:cubicBezTo>
                    <a:pt x="4742" y="8179"/>
                    <a:pt x="3095" y="9200"/>
                    <a:pt x="1364" y="9200"/>
                  </a:cubicBezTo>
                  <a:cubicBezTo>
                    <a:pt x="910" y="9200"/>
                    <a:pt x="451" y="9130"/>
                    <a:pt x="1" y="8984"/>
                  </a:cubicBezTo>
                  <a:lnTo>
                    <a:pt x="1" y="11256"/>
                  </a:lnTo>
                  <a:cubicBezTo>
                    <a:pt x="567" y="11719"/>
                    <a:pt x="1016" y="12316"/>
                    <a:pt x="1299" y="13011"/>
                  </a:cubicBezTo>
                  <a:cubicBezTo>
                    <a:pt x="1741" y="14109"/>
                    <a:pt x="1741" y="15314"/>
                    <a:pt x="1283" y="16411"/>
                  </a:cubicBezTo>
                  <a:cubicBezTo>
                    <a:pt x="1004" y="17055"/>
                    <a:pt x="552" y="17570"/>
                    <a:pt x="1" y="17925"/>
                  </a:cubicBezTo>
                  <a:lnTo>
                    <a:pt x="1" y="20027"/>
                  </a:lnTo>
                  <a:cubicBezTo>
                    <a:pt x="51" y="20007"/>
                    <a:pt x="103" y="19986"/>
                    <a:pt x="155" y="19965"/>
                  </a:cubicBezTo>
                  <a:cubicBezTo>
                    <a:pt x="1458" y="19446"/>
                    <a:pt x="2473" y="18426"/>
                    <a:pt x="3013" y="17143"/>
                  </a:cubicBezTo>
                  <a:cubicBezTo>
                    <a:pt x="3333" y="16427"/>
                    <a:pt x="3472" y="15664"/>
                    <a:pt x="3508" y="14933"/>
                  </a:cubicBezTo>
                  <a:cubicBezTo>
                    <a:pt x="4111" y="15443"/>
                    <a:pt x="4791" y="15901"/>
                    <a:pt x="5583" y="16236"/>
                  </a:cubicBezTo>
                  <a:cubicBezTo>
                    <a:pt x="6696" y="16710"/>
                    <a:pt x="7839" y="16869"/>
                    <a:pt x="8890" y="16869"/>
                  </a:cubicBezTo>
                  <a:cubicBezTo>
                    <a:pt x="11018" y="16869"/>
                    <a:pt x="12717" y="16206"/>
                    <a:pt x="12826" y="16175"/>
                  </a:cubicBezTo>
                  <a:cubicBezTo>
                    <a:pt x="13062" y="16077"/>
                    <a:pt x="13254" y="15885"/>
                    <a:pt x="13352" y="15664"/>
                  </a:cubicBezTo>
                  <a:cubicBezTo>
                    <a:pt x="13444" y="15428"/>
                    <a:pt x="13444" y="15155"/>
                    <a:pt x="13352" y="14917"/>
                  </a:cubicBezTo>
                  <a:cubicBezTo>
                    <a:pt x="13285" y="14758"/>
                    <a:pt x="11714" y="11106"/>
                    <a:pt x="8350" y="9694"/>
                  </a:cubicBezTo>
                  <a:cubicBezTo>
                    <a:pt x="7556" y="9359"/>
                    <a:pt x="6727" y="9185"/>
                    <a:pt x="5949" y="9107"/>
                  </a:cubicBezTo>
                  <a:cubicBezTo>
                    <a:pt x="6460" y="8567"/>
                    <a:pt x="6887" y="7949"/>
                    <a:pt x="7206" y="7217"/>
                  </a:cubicBezTo>
                  <a:cubicBezTo>
                    <a:pt x="7747" y="5929"/>
                    <a:pt x="7747" y="4502"/>
                    <a:pt x="7221" y="3199"/>
                  </a:cubicBezTo>
                  <a:cubicBezTo>
                    <a:pt x="6696" y="1911"/>
                    <a:pt x="5697" y="896"/>
                    <a:pt x="4394" y="340"/>
                  </a:cubicBezTo>
                  <a:cubicBezTo>
                    <a:pt x="3847" y="115"/>
                    <a:pt x="3269" y="1"/>
                    <a:pt x="2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0"/>
            <p:cNvSpPr/>
            <p:nvPr/>
          </p:nvSpPr>
          <p:spPr>
            <a:xfrm>
              <a:off x="6529700" y="2420550"/>
              <a:ext cx="353600" cy="506750"/>
            </a:xfrm>
            <a:custGeom>
              <a:avLst/>
              <a:gdLst/>
              <a:ahLst/>
              <a:cxnLst/>
              <a:rect l="l" t="t" r="r" b="b"/>
              <a:pathLst>
                <a:path w="14144" h="20270" extrusionOk="0">
                  <a:moveTo>
                    <a:pt x="9445" y="5381"/>
                  </a:moveTo>
                  <a:cubicBezTo>
                    <a:pt x="10345" y="5381"/>
                    <a:pt x="11172" y="5528"/>
                    <a:pt x="11780" y="5682"/>
                  </a:cubicBezTo>
                  <a:cubicBezTo>
                    <a:pt x="11157" y="6681"/>
                    <a:pt x="9967" y="8205"/>
                    <a:pt x="8252" y="8901"/>
                  </a:cubicBezTo>
                  <a:cubicBezTo>
                    <a:pt x="7441" y="9232"/>
                    <a:pt x="6583" y="9347"/>
                    <a:pt x="5783" y="9347"/>
                  </a:cubicBezTo>
                  <a:cubicBezTo>
                    <a:pt x="4893" y="9347"/>
                    <a:pt x="4074" y="9205"/>
                    <a:pt x="3472" y="9061"/>
                  </a:cubicBezTo>
                  <a:cubicBezTo>
                    <a:pt x="4095" y="8062"/>
                    <a:pt x="5269" y="6536"/>
                    <a:pt x="7000" y="5821"/>
                  </a:cubicBezTo>
                  <a:cubicBezTo>
                    <a:pt x="7804" y="5495"/>
                    <a:pt x="8652" y="5381"/>
                    <a:pt x="9445" y="5381"/>
                  </a:cubicBezTo>
                  <a:close/>
                  <a:moveTo>
                    <a:pt x="1" y="0"/>
                  </a:moveTo>
                  <a:lnTo>
                    <a:pt x="1" y="1962"/>
                  </a:lnTo>
                  <a:cubicBezTo>
                    <a:pt x="57" y="1983"/>
                    <a:pt x="113" y="2004"/>
                    <a:pt x="170" y="2029"/>
                  </a:cubicBezTo>
                  <a:cubicBezTo>
                    <a:pt x="999" y="2375"/>
                    <a:pt x="1634" y="3029"/>
                    <a:pt x="1983" y="3852"/>
                  </a:cubicBezTo>
                  <a:cubicBezTo>
                    <a:pt x="2426" y="4950"/>
                    <a:pt x="2411" y="6156"/>
                    <a:pt x="1953" y="7252"/>
                  </a:cubicBezTo>
                  <a:cubicBezTo>
                    <a:pt x="1556" y="8185"/>
                    <a:pt x="876" y="8937"/>
                    <a:pt x="1" y="9410"/>
                  </a:cubicBezTo>
                  <a:lnTo>
                    <a:pt x="1" y="11481"/>
                  </a:lnTo>
                  <a:lnTo>
                    <a:pt x="253" y="11379"/>
                  </a:lnTo>
                  <a:cubicBezTo>
                    <a:pt x="785" y="11163"/>
                    <a:pt x="1345" y="11056"/>
                    <a:pt x="1906" y="11056"/>
                  </a:cubicBezTo>
                  <a:cubicBezTo>
                    <a:pt x="2496" y="11056"/>
                    <a:pt x="3087" y="11174"/>
                    <a:pt x="3647" y="11409"/>
                  </a:cubicBezTo>
                  <a:cubicBezTo>
                    <a:pt x="4744" y="11873"/>
                    <a:pt x="5583" y="12728"/>
                    <a:pt x="6032" y="13825"/>
                  </a:cubicBezTo>
                  <a:cubicBezTo>
                    <a:pt x="6362" y="14650"/>
                    <a:pt x="6362" y="15572"/>
                    <a:pt x="6016" y="16395"/>
                  </a:cubicBezTo>
                  <a:cubicBezTo>
                    <a:pt x="5666" y="17225"/>
                    <a:pt x="5012" y="17859"/>
                    <a:pt x="4188" y="18193"/>
                  </a:cubicBezTo>
                  <a:cubicBezTo>
                    <a:pt x="3882" y="18318"/>
                    <a:pt x="3565" y="18377"/>
                    <a:pt x="3253" y="18377"/>
                  </a:cubicBezTo>
                  <a:cubicBezTo>
                    <a:pt x="2270" y="18377"/>
                    <a:pt x="1331" y="17789"/>
                    <a:pt x="933" y="16828"/>
                  </a:cubicBezTo>
                  <a:cubicBezTo>
                    <a:pt x="757" y="16380"/>
                    <a:pt x="757" y="15891"/>
                    <a:pt x="948" y="15442"/>
                  </a:cubicBezTo>
                  <a:cubicBezTo>
                    <a:pt x="1123" y="14999"/>
                    <a:pt x="1473" y="14650"/>
                    <a:pt x="1932" y="14474"/>
                  </a:cubicBezTo>
                  <a:cubicBezTo>
                    <a:pt x="2411" y="14268"/>
                    <a:pt x="2647" y="13711"/>
                    <a:pt x="2442" y="13238"/>
                  </a:cubicBezTo>
                  <a:cubicBezTo>
                    <a:pt x="2296" y="12872"/>
                    <a:pt x="1936" y="12647"/>
                    <a:pt x="1562" y="12647"/>
                  </a:cubicBezTo>
                  <a:cubicBezTo>
                    <a:pt x="1448" y="12647"/>
                    <a:pt x="1332" y="12668"/>
                    <a:pt x="1221" y="12712"/>
                  </a:cubicBezTo>
                  <a:cubicBezTo>
                    <a:pt x="757" y="12903"/>
                    <a:pt x="345" y="13176"/>
                    <a:pt x="1" y="13516"/>
                  </a:cubicBezTo>
                  <a:lnTo>
                    <a:pt x="1" y="18837"/>
                  </a:lnTo>
                  <a:cubicBezTo>
                    <a:pt x="835" y="19749"/>
                    <a:pt x="2024" y="20269"/>
                    <a:pt x="3251" y="20269"/>
                  </a:cubicBezTo>
                  <a:cubicBezTo>
                    <a:pt x="3807" y="20269"/>
                    <a:pt x="4363" y="20177"/>
                    <a:pt x="4903" y="19954"/>
                  </a:cubicBezTo>
                  <a:cubicBezTo>
                    <a:pt x="6208" y="19429"/>
                    <a:pt x="7221" y="18415"/>
                    <a:pt x="7763" y="17127"/>
                  </a:cubicBezTo>
                  <a:cubicBezTo>
                    <a:pt x="8303" y="15839"/>
                    <a:pt x="8319" y="14412"/>
                    <a:pt x="7794" y="13109"/>
                  </a:cubicBezTo>
                  <a:cubicBezTo>
                    <a:pt x="7490" y="12398"/>
                    <a:pt x="7078" y="11759"/>
                    <a:pt x="6572" y="11203"/>
                  </a:cubicBezTo>
                  <a:cubicBezTo>
                    <a:pt x="7351" y="11141"/>
                    <a:pt x="8174" y="10982"/>
                    <a:pt x="8968" y="10647"/>
                  </a:cubicBezTo>
                  <a:cubicBezTo>
                    <a:pt x="12337" y="9282"/>
                    <a:pt x="13970" y="5645"/>
                    <a:pt x="14032" y="5490"/>
                  </a:cubicBezTo>
                  <a:cubicBezTo>
                    <a:pt x="14129" y="5249"/>
                    <a:pt x="14144" y="4996"/>
                    <a:pt x="14046" y="4760"/>
                  </a:cubicBezTo>
                  <a:cubicBezTo>
                    <a:pt x="13939" y="4523"/>
                    <a:pt x="13763" y="4332"/>
                    <a:pt x="13526" y="4234"/>
                  </a:cubicBezTo>
                  <a:cubicBezTo>
                    <a:pt x="13417" y="4192"/>
                    <a:pt x="11654" y="3488"/>
                    <a:pt x="9467" y="3488"/>
                  </a:cubicBezTo>
                  <a:cubicBezTo>
                    <a:pt x="8456" y="3488"/>
                    <a:pt x="7355" y="3638"/>
                    <a:pt x="6284" y="4075"/>
                  </a:cubicBezTo>
                  <a:cubicBezTo>
                    <a:pt x="5491" y="4394"/>
                    <a:pt x="4791" y="4853"/>
                    <a:pt x="4188" y="5347"/>
                  </a:cubicBezTo>
                  <a:cubicBezTo>
                    <a:pt x="4173" y="4600"/>
                    <a:pt x="4013" y="3852"/>
                    <a:pt x="3729" y="3137"/>
                  </a:cubicBezTo>
                  <a:cubicBezTo>
                    <a:pt x="3049" y="1484"/>
                    <a:pt x="1627" y="36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0"/>
            <p:cNvSpPr/>
            <p:nvPr/>
          </p:nvSpPr>
          <p:spPr>
            <a:xfrm>
              <a:off x="6529700" y="4173650"/>
              <a:ext cx="451600" cy="624425"/>
            </a:xfrm>
            <a:custGeom>
              <a:avLst/>
              <a:gdLst/>
              <a:ahLst/>
              <a:cxnLst/>
              <a:rect l="l" t="t" r="r" b="b"/>
              <a:pathLst>
                <a:path w="18064" h="24977" extrusionOk="0">
                  <a:moveTo>
                    <a:pt x="11065" y="11152"/>
                  </a:moveTo>
                  <a:cubicBezTo>
                    <a:pt x="12667" y="12753"/>
                    <a:pt x="13923" y="14201"/>
                    <a:pt x="14809" y="15263"/>
                  </a:cubicBezTo>
                  <a:lnTo>
                    <a:pt x="7901" y="13959"/>
                  </a:lnTo>
                  <a:lnTo>
                    <a:pt x="11065" y="11152"/>
                  </a:lnTo>
                  <a:close/>
                  <a:moveTo>
                    <a:pt x="7541" y="15834"/>
                  </a:moveTo>
                  <a:lnTo>
                    <a:pt x="14464" y="17122"/>
                  </a:lnTo>
                  <a:cubicBezTo>
                    <a:pt x="13238" y="17802"/>
                    <a:pt x="11538" y="18693"/>
                    <a:pt x="9477" y="19614"/>
                  </a:cubicBezTo>
                  <a:lnTo>
                    <a:pt x="7541" y="15834"/>
                  </a:lnTo>
                  <a:close/>
                  <a:moveTo>
                    <a:pt x="1" y="0"/>
                  </a:moveTo>
                  <a:lnTo>
                    <a:pt x="1" y="3735"/>
                  </a:lnTo>
                  <a:lnTo>
                    <a:pt x="978" y="2864"/>
                  </a:lnTo>
                  <a:cubicBezTo>
                    <a:pt x="2333" y="3735"/>
                    <a:pt x="3600" y="4641"/>
                    <a:pt x="4791" y="5563"/>
                  </a:cubicBezTo>
                  <a:cubicBezTo>
                    <a:pt x="2597" y="7520"/>
                    <a:pt x="1066" y="8885"/>
                    <a:pt x="1" y="9838"/>
                  </a:cubicBezTo>
                  <a:lnTo>
                    <a:pt x="1" y="12377"/>
                  </a:lnTo>
                  <a:lnTo>
                    <a:pt x="6284" y="6769"/>
                  </a:lnTo>
                  <a:cubicBezTo>
                    <a:pt x="7541" y="7799"/>
                    <a:pt x="8685" y="8834"/>
                    <a:pt x="9715" y="9817"/>
                  </a:cubicBezTo>
                  <a:lnTo>
                    <a:pt x="5552" y="13532"/>
                  </a:lnTo>
                  <a:cubicBezTo>
                    <a:pt x="1375" y="12743"/>
                    <a:pt x="284" y="12543"/>
                    <a:pt x="1" y="12486"/>
                  </a:cubicBezTo>
                  <a:lnTo>
                    <a:pt x="1" y="14412"/>
                  </a:lnTo>
                  <a:lnTo>
                    <a:pt x="5203" y="15391"/>
                  </a:lnTo>
                  <a:lnTo>
                    <a:pt x="7732" y="20362"/>
                  </a:lnTo>
                  <a:cubicBezTo>
                    <a:pt x="6413" y="20897"/>
                    <a:pt x="4965" y="21438"/>
                    <a:pt x="3426" y="21948"/>
                  </a:cubicBezTo>
                  <a:cubicBezTo>
                    <a:pt x="1442" y="18044"/>
                    <a:pt x="474" y="16138"/>
                    <a:pt x="1" y="15211"/>
                  </a:cubicBezTo>
                  <a:lnTo>
                    <a:pt x="1" y="19388"/>
                  </a:lnTo>
                  <a:lnTo>
                    <a:pt x="1603" y="22535"/>
                  </a:lnTo>
                  <a:cubicBezTo>
                    <a:pt x="1077" y="22685"/>
                    <a:pt x="541" y="22835"/>
                    <a:pt x="1" y="22973"/>
                  </a:cubicBezTo>
                  <a:lnTo>
                    <a:pt x="1" y="24977"/>
                  </a:lnTo>
                  <a:cubicBezTo>
                    <a:pt x="9952" y="22457"/>
                    <a:pt x="17153" y="17755"/>
                    <a:pt x="17621" y="17451"/>
                  </a:cubicBezTo>
                  <a:lnTo>
                    <a:pt x="17667" y="17405"/>
                  </a:lnTo>
                  <a:cubicBezTo>
                    <a:pt x="17683" y="17389"/>
                    <a:pt x="17698" y="17389"/>
                    <a:pt x="17719" y="17374"/>
                  </a:cubicBezTo>
                  <a:cubicBezTo>
                    <a:pt x="17781" y="17312"/>
                    <a:pt x="17843" y="17246"/>
                    <a:pt x="17890" y="17168"/>
                  </a:cubicBezTo>
                  <a:cubicBezTo>
                    <a:pt x="17910" y="17153"/>
                    <a:pt x="17910" y="17137"/>
                    <a:pt x="17926" y="17122"/>
                  </a:cubicBezTo>
                  <a:cubicBezTo>
                    <a:pt x="17971" y="17024"/>
                    <a:pt x="18002" y="16946"/>
                    <a:pt x="18033" y="16833"/>
                  </a:cubicBezTo>
                  <a:cubicBezTo>
                    <a:pt x="18064" y="16642"/>
                    <a:pt x="18033" y="16452"/>
                    <a:pt x="17971" y="16276"/>
                  </a:cubicBezTo>
                  <a:cubicBezTo>
                    <a:pt x="17956" y="16276"/>
                    <a:pt x="17956" y="16262"/>
                    <a:pt x="17956" y="16262"/>
                  </a:cubicBezTo>
                  <a:cubicBezTo>
                    <a:pt x="17926" y="16215"/>
                    <a:pt x="17910" y="16169"/>
                    <a:pt x="17874" y="16117"/>
                  </a:cubicBezTo>
                  <a:cubicBezTo>
                    <a:pt x="17498" y="15582"/>
                    <a:pt x="10863" y="630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0"/>
            <p:cNvSpPr/>
            <p:nvPr/>
          </p:nvSpPr>
          <p:spPr>
            <a:xfrm>
              <a:off x="6529700" y="3666400"/>
              <a:ext cx="623550" cy="531600"/>
            </a:xfrm>
            <a:custGeom>
              <a:avLst/>
              <a:gdLst/>
              <a:ahLst/>
              <a:cxnLst/>
              <a:rect l="l" t="t" r="r" b="b"/>
              <a:pathLst>
                <a:path w="24942" h="21264" extrusionOk="0">
                  <a:moveTo>
                    <a:pt x="18018" y="8974"/>
                  </a:moveTo>
                  <a:cubicBezTo>
                    <a:pt x="19878" y="8974"/>
                    <a:pt x="21541" y="9942"/>
                    <a:pt x="22509" y="10643"/>
                  </a:cubicBezTo>
                  <a:cubicBezTo>
                    <a:pt x="21541" y="11323"/>
                    <a:pt x="19878" y="12291"/>
                    <a:pt x="18018" y="12291"/>
                  </a:cubicBezTo>
                  <a:cubicBezTo>
                    <a:pt x="16159" y="12291"/>
                    <a:pt x="14495" y="11323"/>
                    <a:pt x="13542" y="10643"/>
                  </a:cubicBezTo>
                  <a:cubicBezTo>
                    <a:pt x="14495" y="9942"/>
                    <a:pt x="16159" y="8974"/>
                    <a:pt x="18018" y="8974"/>
                  </a:cubicBezTo>
                  <a:close/>
                  <a:moveTo>
                    <a:pt x="10744" y="1"/>
                  </a:moveTo>
                  <a:cubicBezTo>
                    <a:pt x="8334" y="1"/>
                    <a:pt x="6362" y="1969"/>
                    <a:pt x="6362" y="4400"/>
                  </a:cubicBezTo>
                  <a:cubicBezTo>
                    <a:pt x="6362" y="6434"/>
                    <a:pt x="8031" y="8098"/>
                    <a:pt x="10065" y="8098"/>
                  </a:cubicBezTo>
                  <a:cubicBezTo>
                    <a:pt x="10585" y="8098"/>
                    <a:pt x="11018" y="7670"/>
                    <a:pt x="11018" y="7145"/>
                  </a:cubicBezTo>
                  <a:cubicBezTo>
                    <a:pt x="11018" y="6625"/>
                    <a:pt x="10585" y="6208"/>
                    <a:pt x="10065" y="6208"/>
                  </a:cubicBezTo>
                  <a:cubicBezTo>
                    <a:pt x="9066" y="6208"/>
                    <a:pt x="8252" y="5383"/>
                    <a:pt x="8252" y="4400"/>
                  </a:cubicBezTo>
                  <a:cubicBezTo>
                    <a:pt x="8252" y="3019"/>
                    <a:pt x="9380" y="1891"/>
                    <a:pt x="10744" y="1891"/>
                  </a:cubicBezTo>
                  <a:cubicBezTo>
                    <a:pt x="12605" y="1891"/>
                    <a:pt x="14113" y="3400"/>
                    <a:pt x="14113" y="5259"/>
                  </a:cubicBezTo>
                  <a:cubicBezTo>
                    <a:pt x="14113" y="7701"/>
                    <a:pt x="12125" y="9690"/>
                    <a:pt x="9684" y="9690"/>
                  </a:cubicBezTo>
                  <a:lnTo>
                    <a:pt x="6444" y="9690"/>
                  </a:lnTo>
                  <a:cubicBezTo>
                    <a:pt x="5661" y="8958"/>
                    <a:pt x="3379" y="6934"/>
                    <a:pt x="1" y="4667"/>
                  </a:cubicBezTo>
                  <a:lnTo>
                    <a:pt x="1" y="7006"/>
                  </a:lnTo>
                  <a:cubicBezTo>
                    <a:pt x="1448" y="8016"/>
                    <a:pt x="2658" y="8958"/>
                    <a:pt x="3555" y="9690"/>
                  </a:cubicBezTo>
                  <a:lnTo>
                    <a:pt x="1" y="9690"/>
                  </a:lnTo>
                  <a:lnTo>
                    <a:pt x="1" y="11575"/>
                  </a:lnTo>
                  <a:lnTo>
                    <a:pt x="3555" y="11575"/>
                  </a:lnTo>
                  <a:cubicBezTo>
                    <a:pt x="2658" y="12322"/>
                    <a:pt x="1463" y="13249"/>
                    <a:pt x="1" y="14274"/>
                  </a:cubicBezTo>
                  <a:lnTo>
                    <a:pt x="1" y="16602"/>
                  </a:lnTo>
                  <a:cubicBezTo>
                    <a:pt x="3379" y="14336"/>
                    <a:pt x="5656" y="12306"/>
                    <a:pt x="6444" y="11575"/>
                  </a:cubicBezTo>
                  <a:lnTo>
                    <a:pt x="9684" y="11575"/>
                  </a:lnTo>
                  <a:cubicBezTo>
                    <a:pt x="12125" y="11575"/>
                    <a:pt x="14113" y="13579"/>
                    <a:pt x="14113" y="16021"/>
                  </a:cubicBezTo>
                  <a:cubicBezTo>
                    <a:pt x="14113" y="17864"/>
                    <a:pt x="12605" y="19373"/>
                    <a:pt x="10744" y="19373"/>
                  </a:cubicBezTo>
                  <a:cubicBezTo>
                    <a:pt x="9380" y="19373"/>
                    <a:pt x="8252" y="18246"/>
                    <a:pt x="8252" y="16880"/>
                  </a:cubicBezTo>
                  <a:cubicBezTo>
                    <a:pt x="8252" y="15881"/>
                    <a:pt x="9066" y="15072"/>
                    <a:pt x="10065" y="15072"/>
                  </a:cubicBezTo>
                  <a:cubicBezTo>
                    <a:pt x="10585" y="15072"/>
                    <a:pt x="11018" y="14640"/>
                    <a:pt x="11018" y="14119"/>
                  </a:cubicBezTo>
                  <a:cubicBezTo>
                    <a:pt x="11018" y="13594"/>
                    <a:pt x="10585" y="13182"/>
                    <a:pt x="10065" y="13182"/>
                  </a:cubicBezTo>
                  <a:cubicBezTo>
                    <a:pt x="8031" y="13182"/>
                    <a:pt x="6362" y="14830"/>
                    <a:pt x="6362" y="16880"/>
                  </a:cubicBezTo>
                  <a:cubicBezTo>
                    <a:pt x="6362" y="19297"/>
                    <a:pt x="8334" y="21263"/>
                    <a:pt x="10744" y="21263"/>
                  </a:cubicBezTo>
                  <a:cubicBezTo>
                    <a:pt x="13650" y="21263"/>
                    <a:pt x="16005" y="18915"/>
                    <a:pt x="16005" y="16021"/>
                  </a:cubicBezTo>
                  <a:cubicBezTo>
                    <a:pt x="16005" y="15227"/>
                    <a:pt x="15860" y="14480"/>
                    <a:pt x="15587" y="13800"/>
                  </a:cubicBezTo>
                  <a:lnTo>
                    <a:pt x="15587" y="13800"/>
                  </a:lnTo>
                  <a:cubicBezTo>
                    <a:pt x="16333" y="14022"/>
                    <a:pt x="17163" y="14181"/>
                    <a:pt x="18018" y="14181"/>
                  </a:cubicBezTo>
                  <a:cubicBezTo>
                    <a:pt x="21670" y="14181"/>
                    <a:pt x="24544" y="11436"/>
                    <a:pt x="24658" y="11307"/>
                  </a:cubicBezTo>
                  <a:cubicBezTo>
                    <a:pt x="24848" y="11131"/>
                    <a:pt x="24941" y="10895"/>
                    <a:pt x="24941" y="10643"/>
                  </a:cubicBezTo>
                  <a:cubicBezTo>
                    <a:pt x="24941" y="10385"/>
                    <a:pt x="24848" y="10133"/>
                    <a:pt x="24658" y="9957"/>
                  </a:cubicBezTo>
                  <a:cubicBezTo>
                    <a:pt x="24544" y="9845"/>
                    <a:pt x="21670" y="7083"/>
                    <a:pt x="18018" y="7083"/>
                  </a:cubicBezTo>
                  <a:cubicBezTo>
                    <a:pt x="17163" y="7083"/>
                    <a:pt x="16333" y="7244"/>
                    <a:pt x="15587" y="7480"/>
                  </a:cubicBezTo>
                  <a:cubicBezTo>
                    <a:pt x="15860" y="6780"/>
                    <a:pt x="16005" y="6038"/>
                    <a:pt x="16005" y="5259"/>
                  </a:cubicBezTo>
                  <a:cubicBezTo>
                    <a:pt x="16005" y="2349"/>
                    <a:pt x="13650" y="1"/>
                    <a:pt x="10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720050" y="394425"/>
            <a:ext cx="726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21"/>
          <p:cNvGrpSpPr/>
          <p:nvPr/>
        </p:nvGrpSpPr>
        <p:grpSpPr>
          <a:xfrm>
            <a:off x="2006284" y="-10"/>
            <a:ext cx="7137713" cy="5143510"/>
            <a:chOff x="2006284" y="-10"/>
            <a:chExt cx="7137713" cy="5143510"/>
          </a:xfrm>
        </p:grpSpPr>
        <p:sp>
          <p:nvSpPr>
            <p:cNvPr id="41" name="Google Shape;41;p21"/>
            <p:cNvSpPr/>
            <p:nvPr/>
          </p:nvSpPr>
          <p:spPr>
            <a:xfrm rot="10800000" flipH="1">
              <a:off x="4566297" y="-10"/>
              <a:ext cx="4577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" name="Google Shape;42;p21"/>
            <p:cNvGrpSpPr/>
            <p:nvPr/>
          </p:nvGrpSpPr>
          <p:grpSpPr>
            <a:xfrm rot="10800000" flipH="1">
              <a:off x="4492306" y="29"/>
              <a:ext cx="2619227" cy="5143471"/>
              <a:chOff x="4474090" y="29"/>
              <a:chExt cx="2619227" cy="5143471"/>
            </a:xfrm>
          </p:grpSpPr>
          <p:sp>
            <p:nvSpPr>
              <p:cNvPr id="43" name="Google Shape;43;p21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72" extrusionOk="0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1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070" extrusionOk="0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1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1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1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1" extrusionOk="0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1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69" extrusionOk="0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1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69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1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1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1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1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33" extrusionOk="0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1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34" extrusionOk="0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1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4" extrusionOk="0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1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033" extrusionOk="0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1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1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70" extrusionOk="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1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1" extrusionOk="0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1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1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1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0" extrusionOk="0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1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1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7" extrusionOk="0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1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1" extrusionOk="0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1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1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0" extrusionOk="0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1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067" extrusionOk="0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1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8" extrusionOk="0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1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1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66" extrusionOk="0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1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7647" extrusionOk="0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1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7643" extrusionOk="0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1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7647" extrusionOk="0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1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avLst/>
                <a:gdLst/>
                <a:ahLst/>
                <a:cxnLst/>
                <a:rect l="l" t="t" r="r" b="b"/>
                <a:pathLst>
                  <a:path w="8259" h="7646" extrusionOk="0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1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1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0" extrusionOk="0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1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1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353" extrusionOk="0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1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7218" h="74589" extrusionOk="0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1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avLst/>
                <a:gdLst/>
                <a:ahLst/>
                <a:cxnLst/>
                <a:rect l="l" t="t" r="r" b="b"/>
                <a:pathLst>
                  <a:path w="35476" h="71103" extrusionOk="0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Google Shape;82;p21"/>
            <p:cNvGrpSpPr/>
            <p:nvPr/>
          </p:nvGrpSpPr>
          <p:grpSpPr>
            <a:xfrm flipH="1">
              <a:off x="2006284" y="29"/>
              <a:ext cx="2619227" cy="5143471"/>
              <a:chOff x="4474090" y="29"/>
              <a:chExt cx="2619227" cy="5143471"/>
            </a:xfrm>
          </p:grpSpPr>
          <p:sp>
            <p:nvSpPr>
              <p:cNvPr id="83" name="Google Shape;83;p21"/>
              <p:cNvSpPr/>
              <p:nvPr/>
            </p:nvSpPr>
            <p:spPr>
              <a:xfrm rot="10800000">
                <a:off x="5228421" y="3050422"/>
                <a:ext cx="103781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72" extrusionOk="0">
                    <a:moveTo>
                      <a:pt x="730" y="1"/>
                    </a:moveTo>
                    <a:cubicBezTo>
                      <a:pt x="609" y="1"/>
                      <a:pt x="486" y="47"/>
                      <a:pt x="376" y="157"/>
                    </a:cubicBezTo>
                    <a:cubicBezTo>
                      <a:pt x="0" y="535"/>
                      <a:pt x="366" y="1072"/>
                      <a:pt x="775" y="1072"/>
                    </a:cubicBezTo>
                    <a:cubicBezTo>
                      <a:pt x="895" y="1072"/>
                      <a:pt x="1019" y="1025"/>
                      <a:pt x="1129" y="915"/>
                    </a:cubicBezTo>
                    <a:cubicBezTo>
                      <a:pt x="1505" y="537"/>
                      <a:pt x="1139" y="1"/>
                      <a:pt x="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1"/>
              <p:cNvSpPr/>
              <p:nvPr/>
            </p:nvSpPr>
            <p:spPr>
              <a:xfrm rot="10800000">
                <a:off x="5332409" y="3198060"/>
                <a:ext cx="104057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070" extrusionOk="0">
                    <a:moveTo>
                      <a:pt x="731" y="1"/>
                    </a:moveTo>
                    <a:cubicBezTo>
                      <a:pt x="610" y="1"/>
                      <a:pt x="486" y="47"/>
                      <a:pt x="375" y="157"/>
                    </a:cubicBezTo>
                    <a:cubicBezTo>
                      <a:pt x="1" y="532"/>
                      <a:pt x="365" y="1070"/>
                      <a:pt x="776" y="1070"/>
                    </a:cubicBezTo>
                    <a:cubicBezTo>
                      <a:pt x="897" y="1070"/>
                      <a:pt x="1022" y="1023"/>
                      <a:pt x="1133" y="912"/>
                    </a:cubicBezTo>
                    <a:cubicBezTo>
                      <a:pt x="1508" y="537"/>
                      <a:pt x="1142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1"/>
              <p:cNvSpPr/>
              <p:nvPr/>
            </p:nvSpPr>
            <p:spPr>
              <a:xfrm rot="10800000">
                <a:off x="5002653" y="3284809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6" y="158"/>
                    </a:cubicBezTo>
                    <a:cubicBezTo>
                      <a:pt x="1" y="533"/>
                      <a:pt x="366" y="1069"/>
                      <a:pt x="775" y="1069"/>
                    </a:cubicBezTo>
                    <a:cubicBezTo>
                      <a:pt x="895" y="1069"/>
                      <a:pt x="1019" y="1023"/>
                      <a:pt x="1129" y="913"/>
                    </a:cubicBezTo>
                    <a:cubicBezTo>
                      <a:pt x="1507" y="538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1"/>
              <p:cNvSpPr/>
              <p:nvPr/>
            </p:nvSpPr>
            <p:spPr>
              <a:xfrm rot="10800000">
                <a:off x="5145878" y="3393280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33" y="1"/>
                    </a:moveTo>
                    <a:cubicBezTo>
                      <a:pt x="612" y="1"/>
                      <a:pt x="488" y="47"/>
                      <a:pt x="378" y="157"/>
                    </a:cubicBezTo>
                    <a:cubicBezTo>
                      <a:pt x="0" y="535"/>
                      <a:pt x="365" y="1072"/>
                      <a:pt x="776" y="1072"/>
                    </a:cubicBezTo>
                    <a:cubicBezTo>
                      <a:pt x="897" y="1072"/>
                      <a:pt x="1021" y="1026"/>
                      <a:pt x="1132" y="915"/>
                    </a:cubicBezTo>
                    <a:cubicBezTo>
                      <a:pt x="1507" y="538"/>
                      <a:pt x="1142" y="1"/>
                      <a:pt x="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1"/>
              <p:cNvSpPr/>
              <p:nvPr/>
            </p:nvSpPr>
            <p:spPr>
              <a:xfrm rot="10800000">
                <a:off x="5471428" y="3536506"/>
                <a:ext cx="103919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1" extrusionOk="0">
                    <a:moveTo>
                      <a:pt x="733" y="0"/>
                    </a:moveTo>
                    <a:cubicBezTo>
                      <a:pt x="613" y="0"/>
                      <a:pt x="488" y="47"/>
                      <a:pt x="378" y="158"/>
                    </a:cubicBezTo>
                    <a:cubicBezTo>
                      <a:pt x="0" y="533"/>
                      <a:pt x="364" y="1070"/>
                      <a:pt x="775" y="1070"/>
                    </a:cubicBezTo>
                    <a:cubicBezTo>
                      <a:pt x="896" y="1070"/>
                      <a:pt x="1021" y="1024"/>
                      <a:pt x="1132" y="913"/>
                    </a:cubicBezTo>
                    <a:cubicBezTo>
                      <a:pt x="1507" y="538"/>
                      <a:pt x="1142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1"/>
              <p:cNvSpPr/>
              <p:nvPr/>
            </p:nvSpPr>
            <p:spPr>
              <a:xfrm rot="10800000">
                <a:off x="5974959" y="3779582"/>
                <a:ext cx="103781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69" extrusionOk="0">
                    <a:moveTo>
                      <a:pt x="731" y="0"/>
                    </a:moveTo>
                    <a:cubicBezTo>
                      <a:pt x="611" y="0"/>
                      <a:pt x="486" y="47"/>
                      <a:pt x="376" y="158"/>
                    </a:cubicBezTo>
                    <a:cubicBezTo>
                      <a:pt x="1" y="533"/>
                      <a:pt x="366" y="1068"/>
                      <a:pt x="776" y="1068"/>
                    </a:cubicBezTo>
                    <a:cubicBezTo>
                      <a:pt x="896" y="1068"/>
                      <a:pt x="1020" y="1022"/>
                      <a:pt x="1131" y="912"/>
                    </a:cubicBezTo>
                    <a:cubicBezTo>
                      <a:pt x="1505" y="537"/>
                      <a:pt x="1140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1"/>
              <p:cNvSpPr/>
              <p:nvPr/>
            </p:nvSpPr>
            <p:spPr>
              <a:xfrm rot="10800000">
                <a:off x="5731744" y="4031348"/>
                <a:ext cx="103988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69" extrusionOk="0">
                    <a:moveTo>
                      <a:pt x="733" y="0"/>
                    </a:moveTo>
                    <a:cubicBezTo>
                      <a:pt x="612" y="0"/>
                      <a:pt x="487" y="47"/>
                      <a:pt x="375" y="158"/>
                    </a:cubicBezTo>
                    <a:cubicBezTo>
                      <a:pt x="0" y="533"/>
                      <a:pt x="366" y="1068"/>
                      <a:pt x="777" y="1068"/>
                    </a:cubicBezTo>
                    <a:cubicBezTo>
                      <a:pt x="898" y="1068"/>
                      <a:pt x="1022" y="1022"/>
                      <a:pt x="1134" y="912"/>
                    </a:cubicBezTo>
                    <a:cubicBezTo>
                      <a:pt x="1508" y="537"/>
                      <a:pt x="1143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1"/>
              <p:cNvSpPr/>
              <p:nvPr/>
            </p:nvSpPr>
            <p:spPr>
              <a:xfrm rot="10800000">
                <a:off x="5385921" y="2364291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4" y="0"/>
                    </a:moveTo>
                    <a:cubicBezTo>
                      <a:pt x="267" y="0"/>
                      <a:pt x="1" y="172"/>
                      <a:pt x="1" y="515"/>
                    </a:cubicBezTo>
                    <a:cubicBezTo>
                      <a:pt x="1" y="859"/>
                      <a:pt x="268" y="1032"/>
                      <a:pt x="535" y="1032"/>
                    </a:cubicBezTo>
                    <a:cubicBezTo>
                      <a:pt x="801" y="1032"/>
                      <a:pt x="1067" y="860"/>
                      <a:pt x="1067" y="515"/>
                    </a:cubicBezTo>
                    <a:cubicBezTo>
                      <a:pt x="1067" y="172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1"/>
              <p:cNvSpPr/>
              <p:nvPr/>
            </p:nvSpPr>
            <p:spPr>
              <a:xfrm rot="10800000">
                <a:off x="5563901" y="2394908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0"/>
                    </a:moveTo>
                    <a:cubicBezTo>
                      <a:pt x="267" y="0"/>
                      <a:pt x="1" y="172"/>
                      <a:pt x="1" y="517"/>
                    </a:cubicBezTo>
                    <a:cubicBezTo>
                      <a:pt x="1" y="860"/>
                      <a:pt x="267" y="1032"/>
                      <a:pt x="534" y="1032"/>
                    </a:cubicBezTo>
                    <a:cubicBezTo>
                      <a:pt x="800" y="1032"/>
                      <a:pt x="1067" y="860"/>
                      <a:pt x="1067" y="517"/>
                    </a:cubicBezTo>
                    <a:cubicBezTo>
                      <a:pt x="1067" y="173"/>
                      <a:pt x="799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1"/>
              <p:cNvSpPr/>
              <p:nvPr/>
            </p:nvSpPr>
            <p:spPr>
              <a:xfrm rot="10800000">
                <a:off x="5391989" y="2689565"/>
                <a:ext cx="73578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3" extrusionOk="0">
                    <a:moveTo>
                      <a:pt x="533" y="1"/>
                    </a:moveTo>
                    <a:cubicBezTo>
                      <a:pt x="267" y="1"/>
                      <a:pt x="0" y="172"/>
                      <a:pt x="0" y="516"/>
                    </a:cubicBezTo>
                    <a:cubicBezTo>
                      <a:pt x="0" y="859"/>
                      <a:pt x="268" y="1032"/>
                      <a:pt x="535" y="1032"/>
                    </a:cubicBezTo>
                    <a:cubicBezTo>
                      <a:pt x="801" y="1032"/>
                      <a:pt x="1066" y="861"/>
                      <a:pt x="1066" y="516"/>
                    </a:cubicBezTo>
                    <a:cubicBezTo>
                      <a:pt x="1066" y="172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1"/>
              <p:cNvSpPr/>
              <p:nvPr/>
            </p:nvSpPr>
            <p:spPr>
              <a:xfrm rot="10800000">
                <a:off x="5569969" y="2665016"/>
                <a:ext cx="73647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33" extrusionOk="0">
                    <a:moveTo>
                      <a:pt x="533" y="1"/>
                    </a:moveTo>
                    <a:cubicBezTo>
                      <a:pt x="266" y="1"/>
                      <a:pt x="1" y="172"/>
                      <a:pt x="1" y="517"/>
                    </a:cubicBezTo>
                    <a:cubicBezTo>
                      <a:pt x="1" y="861"/>
                      <a:pt x="267" y="1032"/>
                      <a:pt x="534" y="1032"/>
                    </a:cubicBezTo>
                    <a:cubicBezTo>
                      <a:pt x="800" y="1032"/>
                      <a:pt x="1067" y="861"/>
                      <a:pt x="1067" y="517"/>
                    </a:cubicBezTo>
                    <a:cubicBezTo>
                      <a:pt x="1067" y="174"/>
                      <a:pt x="80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1"/>
              <p:cNvSpPr/>
              <p:nvPr/>
            </p:nvSpPr>
            <p:spPr>
              <a:xfrm rot="10800000">
                <a:off x="5901381" y="2536134"/>
                <a:ext cx="73853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34" extrusionOk="0">
                    <a:moveTo>
                      <a:pt x="536" y="0"/>
                    </a:moveTo>
                    <a:cubicBezTo>
                      <a:pt x="268" y="0"/>
                      <a:pt x="1" y="172"/>
                      <a:pt x="1" y="516"/>
                    </a:cubicBezTo>
                    <a:cubicBezTo>
                      <a:pt x="1" y="861"/>
                      <a:pt x="268" y="1033"/>
                      <a:pt x="536" y="1033"/>
                    </a:cubicBezTo>
                    <a:cubicBezTo>
                      <a:pt x="803" y="1033"/>
                      <a:pt x="1070" y="861"/>
                      <a:pt x="1070" y="516"/>
                    </a:cubicBezTo>
                    <a:cubicBezTo>
                      <a:pt x="1070" y="172"/>
                      <a:pt x="803" y="0"/>
                      <a:pt x="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1"/>
              <p:cNvSpPr/>
              <p:nvPr/>
            </p:nvSpPr>
            <p:spPr>
              <a:xfrm rot="10800000">
                <a:off x="6429322" y="2351947"/>
                <a:ext cx="73578" cy="71302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34" extrusionOk="0">
                    <a:moveTo>
                      <a:pt x="534" y="0"/>
                    </a:moveTo>
                    <a:cubicBezTo>
                      <a:pt x="267" y="0"/>
                      <a:pt x="1" y="173"/>
                      <a:pt x="1" y="518"/>
                    </a:cubicBezTo>
                    <a:cubicBezTo>
                      <a:pt x="1" y="862"/>
                      <a:pt x="267" y="1033"/>
                      <a:pt x="534" y="1033"/>
                    </a:cubicBezTo>
                    <a:cubicBezTo>
                      <a:pt x="800" y="1033"/>
                      <a:pt x="1066" y="862"/>
                      <a:pt x="1066" y="518"/>
                    </a:cubicBezTo>
                    <a:cubicBezTo>
                      <a:pt x="1066" y="173"/>
                      <a:pt x="80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1"/>
              <p:cNvSpPr/>
              <p:nvPr/>
            </p:nvSpPr>
            <p:spPr>
              <a:xfrm rot="10800000">
                <a:off x="6435460" y="2701908"/>
                <a:ext cx="73509" cy="71233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033" extrusionOk="0">
                    <a:moveTo>
                      <a:pt x="532" y="1"/>
                    </a:moveTo>
                    <a:cubicBezTo>
                      <a:pt x="266" y="1"/>
                      <a:pt x="0" y="173"/>
                      <a:pt x="0" y="518"/>
                    </a:cubicBezTo>
                    <a:cubicBezTo>
                      <a:pt x="0" y="861"/>
                      <a:pt x="267" y="1033"/>
                      <a:pt x="533" y="1033"/>
                    </a:cubicBezTo>
                    <a:cubicBezTo>
                      <a:pt x="800" y="1033"/>
                      <a:pt x="1066" y="861"/>
                      <a:pt x="1066" y="518"/>
                    </a:cubicBezTo>
                    <a:cubicBezTo>
                      <a:pt x="1066" y="174"/>
                      <a:pt x="799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1"/>
              <p:cNvSpPr/>
              <p:nvPr/>
            </p:nvSpPr>
            <p:spPr>
              <a:xfrm rot="10800000">
                <a:off x="4985275" y="1776218"/>
                <a:ext cx="103919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70" extrusionOk="0">
                    <a:moveTo>
                      <a:pt x="773" y="0"/>
                    </a:moveTo>
                    <a:cubicBezTo>
                      <a:pt x="364" y="0"/>
                      <a:pt x="0" y="535"/>
                      <a:pt x="374" y="912"/>
                    </a:cubicBezTo>
                    <a:cubicBezTo>
                      <a:pt x="485" y="1023"/>
                      <a:pt x="609" y="1069"/>
                      <a:pt x="730" y="1069"/>
                    </a:cubicBezTo>
                    <a:cubicBezTo>
                      <a:pt x="1140" y="1069"/>
                      <a:pt x="1507" y="534"/>
                      <a:pt x="1129" y="159"/>
                    </a:cubicBezTo>
                    <a:cubicBezTo>
                      <a:pt x="1018" y="47"/>
                      <a:pt x="893" y="0"/>
                      <a:pt x="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1"/>
              <p:cNvSpPr/>
              <p:nvPr/>
            </p:nvSpPr>
            <p:spPr>
              <a:xfrm rot="10800000">
                <a:off x="5132776" y="1672091"/>
                <a:ext cx="104126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70" extrusionOk="0">
                    <a:moveTo>
                      <a:pt x="777" y="1"/>
                    </a:moveTo>
                    <a:cubicBezTo>
                      <a:pt x="367" y="1"/>
                      <a:pt x="0" y="537"/>
                      <a:pt x="378" y="911"/>
                    </a:cubicBezTo>
                    <a:cubicBezTo>
                      <a:pt x="489" y="1023"/>
                      <a:pt x="614" y="1069"/>
                      <a:pt x="735" y="1069"/>
                    </a:cubicBezTo>
                    <a:cubicBezTo>
                      <a:pt x="1144" y="1069"/>
                      <a:pt x="1509" y="534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1"/>
              <p:cNvSpPr/>
              <p:nvPr/>
            </p:nvSpPr>
            <p:spPr>
              <a:xfrm rot="10800000">
                <a:off x="5219663" y="2001917"/>
                <a:ext cx="103988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1" extrusionOk="0">
                    <a:moveTo>
                      <a:pt x="777" y="1"/>
                    </a:moveTo>
                    <a:cubicBezTo>
                      <a:pt x="366" y="1"/>
                      <a:pt x="0" y="537"/>
                      <a:pt x="375" y="914"/>
                    </a:cubicBezTo>
                    <a:cubicBezTo>
                      <a:pt x="486" y="1025"/>
                      <a:pt x="611" y="1071"/>
                      <a:pt x="731" y="1071"/>
                    </a:cubicBezTo>
                    <a:cubicBezTo>
                      <a:pt x="1142" y="1071"/>
                      <a:pt x="1508" y="535"/>
                      <a:pt x="1133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1"/>
              <p:cNvSpPr/>
              <p:nvPr/>
            </p:nvSpPr>
            <p:spPr>
              <a:xfrm rot="10800000">
                <a:off x="5328134" y="1858760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5" y="0"/>
                    </a:moveTo>
                    <a:cubicBezTo>
                      <a:pt x="365" y="0"/>
                      <a:pt x="0" y="536"/>
                      <a:pt x="375" y="911"/>
                    </a:cubicBezTo>
                    <a:cubicBezTo>
                      <a:pt x="485" y="1021"/>
                      <a:pt x="609" y="1067"/>
                      <a:pt x="730" y="1067"/>
                    </a:cubicBezTo>
                    <a:cubicBezTo>
                      <a:pt x="1140" y="1067"/>
                      <a:pt x="1507" y="531"/>
                      <a:pt x="1129" y="157"/>
                    </a:cubicBezTo>
                    <a:cubicBezTo>
                      <a:pt x="1019" y="47"/>
                      <a:pt x="89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1"/>
              <p:cNvSpPr/>
              <p:nvPr/>
            </p:nvSpPr>
            <p:spPr>
              <a:xfrm rot="10800000">
                <a:off x="5471428" y="1533279"/>
                <a:ext cx="103919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068" extrusionOk="0">
                    <a:moveTo>
                      <a:pt x="777" y="1"/>
                    </a:moveTo>
                    <a:cubicBezTo>
                      <a:pt x="367" y="1"/>
                      <a:pt x="0" y="536"/>
                      <a:pt x="378" y="911"/>
                    </a:cubicBezTo>
                    <a:cubicBezTo>
                      <a:pt x="488" y="1021"/>
                      <a:pt x="612" y="1068"/>
                      <a:pt x="733" y="1068"/>
                    </a:cubicBezTo>
                    <a:cubicBezTo>
                      <a:pt x="1142" y="1068"/>
                      <a:pt x="1507" y="532"/>
                      <a:pt x="1132" y="157"/>
                    </a:cubicBezTo>
                    <a:cubicBezTo>
                      <a:pt x="1022" y="47"/>
                      <a:pt x="897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1"/>
              <p:cNvSpPr/>
              <p:nvPr/>
            </p:nvSpPr>
            <p:spPr>
              <a:xfrm rot="10800000">
                <a:off x="5714367" y="1029749"/>
                <a:ext cx="103988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0" extrusionOk="0">
                    <a:moveTo>
                      <a:pt x="774" y="0"/>
                    </a:moveTo>
                    <a:cubicBezTo>
                      <a:pt x="364" y="0"/>
                      <a:pt x="0" y="536"/>
                      <a:pt x="375" y="913"/>
                    </a:cubicBezTo>
                    <a:cubicBezTo>
                      <a:pt x="486" y="1023"/>
                      <a:pt x="611" y="1070"/>
                      <a:pt x="731" y="1070"/>
                    </a:cubicBezTo>
                    <a:cubicBezTo>
                      <a:pt x="1142" y="1070"/>
                      <a:pt x="1507" y="534"/>
                      <a:pt x="1132" y="159"/>
                    </a:cubicBezTo>
                    <a:cubicBezTo>
                      <a:pt x="1021" y="47"/>
                      <a:pt x="896" y="0"/>
                      <a:pt x="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1"/>
              <p:cNvSpPr/>
              <p:nvPr/>
            </p:nvSpPr>
            <p:spPr>
              <a:xfrm rot="10800000">
                <a:off x="5966132" y="1272687"/>
                <a:ext cx="10398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072" extrusionOk="0">
                    <a:moveTo>
                      <a:pt x="778" y="1"/>
                    </a:moveTo>
                    <a:cubicBezTo>
                      <a:pt x="368" y="1"/>
                      <a:pt x="1" y="537"/>
                      <a:pt x="378" y="915"/>
                    </a:cubicBezTo>
                    <a:cubicBezTo>
                      <a:pt x="488" y="1025"/>
                      <a:pt x="612" y="1071"/>
                      <a:pt x="733" y="1071"/>
                    </a:cubicBezTo>
                    <a:cubicBezTo>
                      <a:pt x="1142" y="1071"/>
                      <a:pt x="1507" y="534"/>
                      <a:pt x="1133" y="157"/>
                    </a:cubicBezTo>
                    <a:cubicBezTo>
                      <a:pt x="1023" y="47"/>
                      <a:pt x="899" y="1"/>
                      <a:pt x="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1"/>
              <p:cNvSpPr/>
              <p:nvPr/>
            </p:nvSpPr>
            <p:spPr>
              <a:xfrm rot="10800000">
                <a:off x="4646002" y="3436034"/>
                <a:ext cx="95092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7" extrusionOk="0">
                    <a:moveTo>
                      <a:pt x="692" y="1"/>
                    </a:moveTo>
                    <a:cubicBezTo>
                      <a:pt x="1" y="1"/>
                      <a:pt x="1" y="1066"/>
                      <a:pt x="692" y="1066"/>
                    </a:cubicBezTo>
                    <a:cubicBezTo>
                      <a:pt x="1378" y="1066"/>
                      <a:pt x="1378" y="1"/>
                      <a:pt x="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1"/>
              <p:cNvSpPr/>
              <p:nvPr/>
            </p:nvSpPr>
            <p:spPr>
              <a:xfrm rot="10800000">
                <a:off x="4615247" y="3613808"/>
                <a:ext cx="95092" cy="73853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1" extrusionOk="0">
                    <a:moveTo>
                      <a:pt x="688" y="1"/>
                    </a:moveTo>
                    <a:cubicBezTo>
                      <a:pt x="1" y="1"/>
                      <a:pt x="1" y="1071"/>
                      <a:pt x="688" y="1071"/>
                    </a:cubicBezTo>
                    <a:cubicBezTo>
                      <a:pt x="1375" y="1071"/>
                      <a:pt x="1378" y="1"/>
                      <a:pt x="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1"/>
              <p:cNvSpPr/>
              <p:nvPr/>
            </p:nvSpPr>
            <p:spPr>
              <a:xfrm rot="10800000">
                <a:off x="4474090" y="3951563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4"/>
                      <a:pt x="1" y="988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1"/>
              <p:cNvSpPr/>
              <p:nvPr/>
            </p:nvSpPr>
            <p:spPr>
              <a:xfrm rot="10800000">
                <a:off x="4658208" y="4479229"/>
                <a:ext cx="95092" cy="7378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70" extrusionOk="0">
                    <a:moveTo>
                      <a:pt x="688" y="0"/>
                    </a:moveTo>
                    <a:cubicBezTo>
                      <a:pt x="1" y="0"/>
                      <a:pt x="1" y="1070"/>
                      <a:pt x="688" y="1070"/>
                    </a:cubicBezTo>
                    <a:cubicBezTo>
                      <a:pt x="1375" y="1070"/>
                      <a:pt x="1379" y="0"/>
                      <a:pt x="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1"/>
              <p:cNvSpPr/>
              <p:nvPr/>
            </p:nvSpPr>
            <p:spPr>
              <a:xfrm rot="10800000">
                <a:off x="4627660" y="1627820"/>
                <a:ext cx="94817" cy="7357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067" extrusionOk="0">
                    <a:moveTo>
                      <a:pt x="687" y="1"/>
                    </a:moveTo>
                    <a:cubicBezTo>
                      <a:pt x="0" y="1"/>
                      <a:pt x="0" y="1067"/>
                      <a:pt x="687" y="1067"/>
                    </a:cubicBezTo>
                    <a:cubicBezTo>
                      <a:pt x="1374" y="1067"/>
                      <a:pt x="137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1"/>
              <p:cNvSpPr/>
              <p:nvPr/>
            </p:nvSpPr>
            <p:spPr>
              <a:xfrm rot="10800000">
                <a:off x="4602973" y="1449771"/>
                <a:ext cx="95092" cy="73647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68" extrusionOk="0">
                    <a:moveTo>
                      <a:pt x="687" y="1"/>
                    </a:moveTo>
                    <a:cubicBezTo>
                      <a:pt x="0" y="1"/>
                      <a:pt x="0" y="1068"/>
                      <a:pt x="687" y="1068"/>
                    </a:cubicBezTo>
                    <a:cubicBezTo>
                      <a:pt x="1378" y="1068"/>
                      <a:pt x="1378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1"/>
              <p:cNvSpPr/>
              <p:nvPr/>
            </p:nvSpPr>
            <p:spPr>
              <a:xfrm rot="10800000">
                <a:off x="4474090" y="1118428"/>
                <a:ext cx="93368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6" extrusionOk="0">
                    <a:moveTo>
                      <a:pt x="663" y="0"/>
                    </a:moveTo>
                    <a:cubicBezTo>
                      <a:pt x="638" y="0"/>
                      <a:pt x="614" y="0"/>
                      <a:pt x="589" y="3"/>
                    </a:cubicBezTo>
                    <a:cubicBezTo>
                      <a:pt x="1" y="77"/>
                      <a:pt x="1" y="991"/>
                      <a:pt x="589" y="1062"/>
                    </a:cubicBezTo>
                    <a:cubicBezTo>
                      <a:pt x="614" y="1066"/>
                      <a:pt x="638" y="1066"/>
                      <a:pt x="663" y="1066"/>
                    </a:cubicBezTo>
                    <a:cubicBezTo>
                      <a:pt x="1350" y="1066"/>
                      <a:pt x="1354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1"/>
              <p:cNvSpPr/>
              <p:nvPr/>
            </p:nvSpPr>
            <p:spPr>
              <a:xfrm rot="10800000">
                <a:off x="4639934" y="584419"/>
                <a:ext cx="95023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66" extrusionOk="0">
                    <a:moveTo>
                      <a:pt x="691" y="0"/>
                    </a:moveTo>
                    <a:cubicBezTo>
                      <a:pt x="4" y="0"/>
                      <a:pt x="1" y="1066"/>
                      <a:pt x="691" y="1066"/>
                    </a:cubicBezTo>
                    <a:cubicBezTo>
                      <a:pt x="1378" y="1066"/>
                      <a:pt x="1378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1"/>
              <p:cNvSpPr/>
              <p:nvPr/>
            </p:nvSpPr>
            <p:spPr>
              <a:xfrm rot="10800000">
                <a:off x="4946386" y="4047004"/>
                <a:ext cx="598068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7647" extrusionOk="0">
                    <a:moveTo>
                      <a:pt x="4335" y="759"/>
                    </a:moveTo>
                    <a:cubicBezTo>
                      <a:pt x="5574" y="759"/>
                      <a:pt x="6687" y="1499"/>
                      <a:pt x="7164" y="2647"/>
                    </a:cubicBezTo>
                    <a:cubicBezTo>
                      <a:pt x="7813" y="4204"/>
                      <a:pt x="7072" y="5999"/>
                      <a:pt x="5515" y="6651"/>
                    </a:cubicBezTo>
                    <a:cubicBezTo>
                      <a:pt x="5135" y="6807"/>
                      <a:pt x="4742" y="6885"/>
                      <a:pt x="4338" y="6885"/>
                    </a:cubicBezTo>
                    <a:cubicBezTo>
                      <a:pt x="3096" y="6885"/>
                      <a:pt x="1988" y="6145"/>
                      <a:pt x="1509" y="5001"/>
                    </a:cubicBezTo>
                    <a:cubicBezTo>
                      <a:pt x="861" y="3439"/>
                      <a:pt x="1601" y="1644"/>
                      <a:pt x="3160" y="996"/>
                    </a:cubicBezTo>
                    <a:cubicBezTo>
                      <a:pt x="3539" y="841"/>
                      <a:pt x="3931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36" y="100"/>
                      <a:pt x="2869" y="295"/>
                    </a:cubicBezTo>
                    <a:cubicBezTo>
                      <a:pt x="921" y="1106"/>
                      <a:pt x="1" y="3348"/>
                      <a:pt x="808" y="5291"/>
                    </a:cubicBezTo>
                    <a:cubicBezTo>
                      <a:pt x="1403" y="6722"/>
                      <a:pt x="2791" y="7646"/>
                      <a:pt x="4338" y="7646"/>
                    </a:cubicBezTo>
                    <a:cubicBezTo>
                      <a:pt x="4841" y="7646"/>
                      <a:pt x="5334" y="7547"/>
                      <a:pt x="5804" y="7349"/>
                    </a:cubicBezTo>
                    <a:cubicBezTo>
                      <a:pt x="7749" y="6542"/>
                      <a:pt x="8673" y="4300"/>
                      <a:pt x="7865" y="2356"/>
                    </a:cubicBezTo>
                    <a:cubicBezTo>
                      <a:pt x="7267" y="926"/>
                      <a:pt x="5883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1"/>
              <p:cNvSpPr/>
              <p:nvPr/>
            </p:nvSpPr>
            <p:spPr>
              <a:xfrm rot="10800000">
                <a:off x="5992753" y="3026013"/>
                <a:ext cx="540696" cy="527042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7643" extrusionOk="0">
                    <a:moveTo>
                      <a:pt x="3925" y="758"/>
                    </a:moveTo>
                    <a:cubicBezTo>
                      <a:pt x="4321" y="758"/>
                      <a:pt x="4714" y="835"/>
                      <a:pt x="5090" y="992"/>
                    </a:cubicBezTo>
                    <a:cubicBezTo>
                      <a:pt x="5844" y="1299"/>
                      <a:pt x="6435" y="1888"/>
                      <a:pt x="6747" y="2646"/>
                    </a:cubicBezTo>
                    <a:cubicBezTo>
                      <a:pt x="7062" y="3400"/>
                      <a:pt x="7062" y="4232"/>
                      <a:pt x="6751" y="4986"/>
                    </a:cubicBezTo>
                    <a:cubicBezTo>
                      <a:pt x="6275" y="6140"/>
                      <a:pt x="5164" y="6884"/>
                      <a:pt x="3917" y="6884"/>
                    </a:cubicBezTo>
                    <a:cubicBezTo>
                      <a:pt x="3521" y="6884"/>
                      <a:pt x="3128" y="6806"/>
                      <a:pt x="2756" y="6650"/>
                    </a:cubicBezTo>
                    <a:cubicBezTo>
                      <a:pt x="1998" y="6338"/>
                      <a:pt x="1410" y="5751"/>
                      <a:pt x="1095" y="4996"/>
                    </a:cubicBezTo>
                    <a:cubicBezTo>
                      <a:pt x="780" y="4243"/>
                      <a:pt x="780" y="3411"/>
                      <a:pt x="1091" y="2653"/>
                    </a:cubicBezTo>
                    <a:cubicBezTo>
                      <a:pt x="1566" y="1502"/>
                      <a:pt x="2678" y="758"/>
                      <a:pt x="3925" y="758"/>
                    </a:cubicBezTo>
                    <a:close/>
                    <a:moveTo>
                      <a:pt x="3925" y="0"/>
                    </a:moveTo>
                    <a:cubicBezTo>
                      <a:pt x="2370" y="0"/>
                      <a:pt x="982" y="928"/>
                      <a:pt x="387" y="2365"/>
                    </a:cubicBezTo>
                    <a:cubicBezTo>
                      <a:pt x="1" y="3308"/>
                      <a:pt x="1" y="4345"/>
                      <a:pt x="394" y="5287"/>
                    </a:cubicBezTo>
                    <a:cubicBezTo>
                      <a:pt x="787" y="6232"/>
                      <a:pt x="1520" y="6966"/>
                      <a:pt x="2465" y="7351"/>
                    </a:cubicBezTo>
                    <a:cubicBezTo>
                      <a:pt x="2930" y="7546"/>
                      <a:pt x="3418" y="7642"/>
                      <a:pt x="3917" y="7642"/>
                    </a:cubicBezTo>
                    <a:cubicBezTo>
                      <a:pt x="5476" y="7642"/>
                      <a:pt x="6860" y="6714"/>
                      <a:pt x="7455" y="5276"/>
                    </a:cubicBezTo>
                    <a:cubicBezTo>
                      <a:pt x="7841" y="4334"/>
                      <a:pt x="7841" y="3293"/>
                      <a:pt x="7448" y="2352"/>
                    </a:cubicBezTo>
                    <a:cubicBezTo>
                      <a:pt x="7055" y="1409"/>
                      <a:pt x="6322" y="677"/>
                      <a:pt x="5376" y="287"/>
                    </a:cubicBezTo>
                    <a:cubicBezTo>
                      <a:pt x="4909" y="96"/>
                      <a:pt x="4420" y="0"/>
                      <a:pt x="3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 rot="10800000">
                <a:off x="5961515" y="1584310"/>
                <a:ext cx="598275" cy="527318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7647" extrusionOk="0">
                    <a:moveTo>
                      <a:pt x="4335" y="759"/>
                    </a:moveTo>
                    <a:cubicBezTo>
                      <a:pt x="5578" y="759"/>
                      <a:pt x="6690" y="1502"/>
                      <a:pt x="7164" y="2646"/>
                    </a:cubicBezTo>
                    <a:cubicBezTo>
                      <a:pt x="7816" y="4204"/>
                      <a:pt x="7072" y="6003"/>
                      <a:pt x="5514" y="6651"/>
                    </a:cubicBezTo>
                    <a:cubicBezTo>
                      <a:pt x="5139" y="6807"/>
                      <a:pt x="4742" y="6885"/>
                      <a:pt x="4342" y="6885"/>
                    </a:cubicBezTo>
                    <a:cubicBezTo>
                      <a:pt x="3099" y="6885"/>
                      <a:pt x="1991" y="6144"/>
                      <a:pt x="1512" y="5001"/>
                    </a:cubicBezTo>
                    <a:cubicBezTo>
                      <a:pt x="865" y="3443"/>
                      <a:pt x="1605" y="1644"/>
                      <a:pt x="3163" y="996"/>
                    </a:cubicBezTo>
                    <a:cubicBezTo>
                      <a:pt x="3538" y="840"/>
                      <a:pt x="3934" y="759"/>
                      <a:pt x="4335" y="759"/>
                    </a:cubicBezTo>
                    <a:close/>
                    <a:moveTo>
                      <a:pt x="4335" y="1"/>
                    </a:moveTo>
                    <a:cubicBezTo>
                      <a:pt x="3832" y="1"/>
                      <a:pt x="3340" y="100"/>
                      <a:pt x="2869" y="295"/>
                    </a:cubicBezTo>
                    <a:cubicBezTo>
                      <a:pt x="925" y="1106"/>
                      <a:pt x="0" y="3347"/>
                      <a:pt x="811" y="5291"/>
                    </a:cubicBezTo>
                    <a:cubicBezTo>
                      <a:pt x="1406" y="6722"/>
                      <a:pt x="2791" y="7646"/>
                      <a:pt x="4342" y="7646"/>
                    </a:cubicBezTo>
                    <a:cubicBezTo>
                      <a:pt x="4845" y="7646"/>
                      <a:pt x="5337" y="7547"/>
                      <a:pt x="5808" y="7352"/>
                    </a:cubicBezTo>
                    <a:cubicBezTo>
                      <a:pt x="7752" y="6541"/>
                      <a:pt x="8676" y="4299"/>
                      <a:pt x="7865" y="2356"/>
                    </a:cubicBezTo>
                    <a:cubicBezTo>
                      <a:pt x="7270" y="925"/>
                      <a:pt x="5886" y="1"/>
                      <a:pt x="4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 rot="10800000">
                <a:off x="4969073" y="566837"/>
                <a:ext cx="569520" cy="527249"/>
              </a:xfrm>
              <a:custGeom>
                <a:avLst/>
                <a:gdLst/>
                <a:ahLst/>
                <a:cxnLst/>
                <a:rect l="l" t="t" r="r" b="b"/>
                <a:pathLst>
                  <a:path w="8259" h="7646" extrusionOk="0">
                    <a:moveTo>
                      <a:pt x="4338" y="762"/>
                    </a:moveTo>
                    <a:cubicBezTo>
                      <a:pt x="4739" y="762"/>
                      <a:pt x="5128" y="840"/>
                      <a:pt x="5503" y="992"/>
                    </a:cubicBezTo>
                    <a:cubicBezTo>
                      <a:pt x="6262" y="1304"/>
                      <a:pt x="6849" y="1891"/>
                      <a:pt x="7164" y="2649"/>
                    </a:cubicBezTo>
                    <a:cubicBezTo>
                      <a:pt x="7479" y="3404"/>
                      <a:pt x="7479" y="4236"/>
                      <a:pt x="7168" y="4990"/>
                    </a:cubicBezTo>
                    <a:cubicBezTo>
                      <a:pt x="6693" y="6145"/>
                      <a:pt x="5582" y="6889"/>
                      <a:pt x="4335" y="6889"/>
                    </a:cubicBezTo>
                    <a:cubicBezTo>
                      <a:pt x="3935" y="6889"/>
                      <a:pt x="3545" y="6810"/>
                      <a:pt x="3170" y="6655"/>
                    </a:cubicBezTo>
                    <a:cubicBezTo>
                      <a:pt x="1608" y="6010"/>
                      <a:pt x="865" y="4218"/>
                      <a:pt x="1506" y="2656"/>
                    </a:cubicBezTo>
                    <a:cubicBezTo>
                      <a:pt x="1980" y="1505"/>
                      <a:pt x="3092" y="762"/>
                      <a:pt x="4338" y="762"/>
                    </a:cubicBezTo>
                    <a:close/>
                    <a:moveTo>
                      <a:pt x="4338" y="0"/>
                    </a:moveTo>
                    <a:cubicBezTo>
                      <a:pt x="2784" y="0"/>
                      <a:pt x="1396" y="932"/>
                      <a:pt x="805" y="2370"/>
                    </a:cubicBezTo>
                    <a:cubicBezTo>
                      <a:pt x="1" y="4318"/>
                      <a:pt x="932" y="6555"/>
                      <a:pt x="2880" y="7356"/>
                    </a:cubicBezTo>
                    <a:cubicBezTo>
                      <a:pt x="3347" y="7551"/>
                      <a:pt x="3836" y="7646"/>
                      <a:pt x="4335" y="7646"/>
                    </a:cubicBezTo>
                    <a:cubicBezTo>
                      <a:pt x="5889" y="7646"/>
                      <a:pt x="7278" y="6719"/>
                      <a:pt x="7869" y="5281"/>
                    </a:cubicBezTo>
                    <a:cubicBezTo>
                      <a:pt x="8259" y="4339"/>
                      <a:pt x="8259" y="3298"/>
                      <a:pt x="7865" y="2355"/>
                    </a:cubicBezTo>
                    <a:cubicBezTo>
                      <a:pt x="7473" y="1414"/>
                      <a:pt x="6736" y="680"/>
                      <a:pt x="5794" y="291"/>
                    </a:cubicBezTo>
                    <a:cubicBezTo>
                      <a:pt x="5327" y="100"/>
                      <a:pt x="4838" y="0"/>
                      <a:pt x="4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 rot="10800000">
                <a:off x="5196907" y="4274562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4" y="0"/>
                      <a:pt x="0" y="1353"/>
                      <a:pt x="871" y="1353"/>
                    </a:cubicBezTo>
                    <a:cubicBezTo>
                      <a:pt x="1742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1"/>
              <p:cNvSpPr/>
              <p:nvPr/>
            </p:nvSpPr>
            <p:spPr>
              <a:xfrm rot="10800000">
                <a:off x="5176151" y="805636"/>
                <a:ext cx="120193" cy="93093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0" extrusionOk="0">
                    <a:moveTo>
                      <a:pt x="871" y="1"/>
                    </a:moveTo>
                    <a:cubicBezTo>
                      <a:pt x="4" y="1"/>
                      <a:pt x="0" y="1350"/>
                      <a:pt x="871" y="1350"/>
                    </a:cubicBezTo>
                    <a:cubicBezTo>
                      <a:pt x="1742" y="1350"/>
                      <a:pt x="1742" y="1"/>
                      <a:pt x="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1"/>
              <p:cNvSpPr/>
              <p:nvPr/>
            </p:nvSpPr>
            <p:spPr>
              <a:xfrm rot="10800000">
                <a:off x="6211485" y="1809938"/>
                <a:ext cx="120193" cy="9336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354" extrusionOk="0">
                    <a:moveTo>
                      <a:pt x="871" y="0"/>
                    </a:moveTo>
                    <a:cubicBezTo>
                      <a:pt x="0" y="0"/>
                      <a:pt x="0" y="1353"/>
                      <a:pt x="871" y="1353"/>
                    </a:cubicBezTo>
                    <a:cubicBezTo>
                      <a:pt x="1739" y="1353"/>
                      <a:pt x="174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1"/>
              <p:cNvSpPr/>
              <p:nvPr/>
            </p:nvSpPr>
            <p:spPr>
              <a:xfrm rot="10800000">
                <a:off x="6201210" y="3259778"/>
                <a:ext cx="120262" cy="9329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353" extrusionOk="0">
                    <a:moveTo>
                      <a:pt x="872" y="1"/>
                    </a:moveTo>
                    <a:cubicBezTo>
                      <a:pt x="1" y="1"/>
                      <a:pt x="1" y="1353"/>
                      <a:pt x="872" y="1353"/>
                    </a:cubicBezTo>
                    <a:cubicBezTo>
                      <a:pt x="1743" y="1353"/>
                      <a:pt x="17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1"/>
              <p:cNvSpPr/>
              <p:nvPr/>
            </p:nvSpPr>
            <p:spPr>
              <a:xfrm rot="10800000">
                <a:off x="4526857" y="29"/>
                <a:ext cx="2566460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7218" h="74589" extrusionOk="0">
                    <a:moveTo>
                      <a:pt x="37218" y="1"/>
                    </a:moveTo>
                    <a:cubicBezTo>
                      <a:pt x="16689" y="43"/>
                      <a:pt x="0" y="16757"/>
                      <a:pt x="0" y="37296"/>
                    </a:cubicBezTo>
                    <a:cubicBezTo>
                      <a:pt x="0" y="57831"/>
                      <a:pt x="16689" y="74546"/>
                      <a:pt x="37218" y="74588"/>
                    </a:cubicBezTo>
                    <a:lnTo>
                      <a:pt x="37218" y="73830"/>
                    </a:lnTo>
                    <a:cubicBezTo>
                      <a:pt x="17107" y="73787"/>
                      <a:pt x="758" y="57414"/>
                      <a:pt x="758" y="37296"/>
                    </a:cubicBezTo>
                    <a:cubicBezTo>
                      <a:pt x="758" y="17175"/>
                      <a:pt x="17107" y="801"/>
                      <a:pt x="37218" y="758"/>
                    </a:cubicBezTo>
                    <a:lnTo>
                      <a:pt x="372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1"/>
              <p:cNvSpPr/>
              <p:nvPr/>
            </p:nvSpPr>
            <p:spPr>
              <a:xfrm rot="10800000">
                <a:off x="4526857" y="120221"/>
                <a:ext cx="2446336" cy="4903085"/>
              </a:xfrm>
              <a:custGeom>
                <a:avLst/>
                <a:gdLst/>
                <a:ahLst/>
                <a:cxnLst/>
                <a:rect l="l" t="t" r="r" b="b"/>
                <a:pathLst>
                  <a:path w="35476" h="71103" extrusionOk="0">
                    <a:moveTo>
                      <a:pt x="34743" y="8637"/>
                    </a:moveTo>
                    <a:lnTo>
                      <a:pt x="32770" y="14802"/>
                    </a:lnTo>
                    <a:lnTo>
                      <a:pt x="30674" y="12706"/>
                    </a:lnTo>
                    <a:lnTo>
                      <a:pt x="34743" y="8637"/>
                    </a:lnTo>
                    <a:close/>
                    <a:moveTo>
                      <a:pt x="34622" y="772"/>
                    </a:moveTo>
                    <a:lnTo>
                      <a:pt x="31722" y="3672"/>
                    </a:lnTo>
                    <a:cubicBezTo>
                      <a:pt x="31652" y="3743"/>
                      <a:pt x="31612" y="3838"/>
                      <a:pt x="31612" y="3941"/>
                    </a:cubicBezTo>
                    <a:cubicBezTo>
                      <a:pt x="31612" y="4040"/>
                      <a:pt x="31652" y="4139"/>
                      <a:pt x="31722" y="4210"/>
                    </a:cubicBezTo>
                    <a:lnTo>
                      <a:pt x="34912" y="7397"/>
                    </a:lnTo>
                    <a:lnTo>
                      <a:pt x="30472" y="11838"/>
                    </a:lnTo>
                    <a:cubicBezTo>
                      <a:pt x="30797" y="10666"/>
                      <a:pt x="30748" y="9380"/>
                      <a:pt x="30245" y="8173"/>
                    </a:cubicBezTo>
                    <a:cubicBezTo>
                      <a:pt x="29348" y="6015"/>
                      <a:pt x="27252" y="4711"/>
                      <a:pt x="25046" y="4711"/>
                    </a:cubicBezTo>
                    <a:cubicBezTo>
                      <a:pt x="24328" y="4711"/>
                      <a:pt x="23598" y="4849"/>
                      <a:pt x="22894" y="5142"/>
                    </a:cubicBezTo>
                    <a:cubicBezTo>
                      <a:pt x="20033" y="6335"/>
                      <a:pt x="18673" y="9632"/>
                      <a:pt x="19863" y="12493"/>
                    </a:cubicBezTo>
                    <a:lnTo>
                      <a:pt x="19863" y="12497"/>
                    </a:lnTo>
                    <a:cubicBezTo>
                      <a:pt x="20340" y="13641"/>
                      <a:pt x="21166" y="14579"/>
                      <a:pt x="22221" y="15192"/>
                    </a:cubicBezTo>
                    <a:lnTo>
                      <a:pt x="16094" y="15192"/>
                    </a:lnTo>
                    <a:lnTo>
                      <a:pt x="16094" y="10683"/>
                    </a:lnTo>
                    <a:cubicBezTo>
                      <a:pt x="16094" y="10471"/>
                      <a:pt x="15925" y="10301"/>
                      <a:pt x="15716" y="10301"/>
                    </a:cubicBezTo>
                    <a:lnTo>
                      <a:pt x="11640" y="10301"/>
                    </a:lnTo>
                    <a:cubicBezTo>
                      <a:pt x="17667" y="4589"/>
                      <a:pt x="25737" y="1005"/>
                      <a:pt x="34622" y="772"/>
                    </a:cubicBezTo>
                    <a:close/>
                    <a:moveTo>
                      <a:pt x="25048" y="5470"/>
                    </a:moveTo>
                    <a:cubicBezTo>
                      <a:pt x="26954" y="5470"/>
                      <a:pt x="28767" y="6599"/>
                      <a:pt x="29544" y="8463"/>
                    </a:cubicBezTo>
                    <a:cubicBezTo>
                      <a:pt x="30575" y="10942"/>
                      <a:pt x="29399" y="13793"/>
                      <a:pt x="26924" y="14823"/>
                    </a:cubicBezTo>
                    <a:cubicBezTo>
                      <a:pt x="26320" y="15074"/>
                      <a:pt x="25686" y="15200"/>
                      <a:pt x="25052" y="15200"/>
                    </a:cubicBezTo>
                    <a:cubicBezTo>
                      <a:pt x="24425" y="15200"/>
                      <a:pt x="23799" y="15077"/>
                      <a:pt x="23202" y="14830"/>
                    </a:cubicBezTo>
                    <a:cubicBezTo>
                      <a:pt x="22001" y="14334"/>
                      <a:pt x="21063" y="13403"/>
                      <a:pt x="20564" y="12203"/>
                    </a:cubicBezTo>
                    <a:cubicBezTo>
                      <a:pt x="19533" y="9727"/>
                      <a:pt x="20709" y="6873"/>
                      <a:pt x="23188" y="5843"/>
                    </a:cubicBezTo>
                    <a:cubicBezTo>
                      <a:pt x="23796" y="5590"/>
                      <a:pt x="24427" y="5470"/>
                      <a:pt x="25048" y="5470"/>
                    </a:cubicBezTo>
                    <a:close/>
                    <a:moveTo>
                      <a:pt x="15337" y="11062"/>
                    </a:moveTo>
                    <a:lnTo>
                      <a:pt x="15337" y="15272"/>
                    </a:lnTo>
                    <a:cubicBezTo>
                      <a:pt x="15313" y="15290"/>
                      <a:pt x="15291" y="15312"/>
                      <a:pt x="15270" y="15336"/>
                    </a:cubicBezTo>
                    <a:lnTo>
                      <a:pt x="11063" y="15336"/>
                    </a:lnTo>
                    <a:lnTo>
                      <a:pt x="11063" y="11062"/>
                    </a:lnTo>
                    <a:close/>
                    <a:moveTo>
                      <a:pt x="22844" y="15949"/>
                    </a:moveTo>
                    <a:lnTo>
                      <a:pt x="22844" y="18913"/>
                    </a:lnTo>
                    <a:lnTo>
                      <a:pt x="17090" y="15949"/>
                    </a:lnTo>
                    <a:close/>
                    <a:moveTo>
                      <a:pt x="29965" y="13070"/>
                    </a:moveTo>
                    <a:lnTo>
                      <a:pt x="32508" y="15612"/>
                    </a:lnTo>
                    <a:lnTo>
                      <a:pt x="30235" y="22717"/>
                    </a:lnTo>
                    <a:lnTo>
                      <a:pt x="23606" y="19303"/>
                    </a:lnTo>
                    <a:lnTo>
                      <a:pt x="23606" y="15769"/>
                    </a:lnTo>
                    <a:cubicBezTo>
                      <a:pt x="24080" y="15896"/>
                      <a:pt x="24569" y="15960"/>
                      <a:pt x="25054" y="15960"/>
                    </a:cubicBezTo>
                    <a:cubicBezTo>
                      <a:pt x="25787" y="15960"/>
                      <a:pt x="26520" y="15815"/>
                      <a:pt x="27214" y="15524"/>
                    </a:cubicBezTo>
                    <a:cubicBezTo>
                      <a:pt x="28429" y="15022"/>
                      <a:pt x="29370" y="14136"/>
                      <a:pt x="29965" y="13070"/>
                    </a:cubicBezTo>
                    <a:close/>
                    <a:moveTo>
                      <a:pt x="15950" y="17093"/>
                    </a:moveTo>
                    <a:lnTo>
                      <a:pt x="18910" y="22844"/>
                    </a:lnTo>
                    <a:lnTo>
                      <a:pt x="15950" y="22844"/>
                    </a:lnTo>
                    <a:lnTo>
                      <a:pt x="15950" y="17093"/>
                    </a:lnTo>
                    <a:close/>
                    <a:moveTo>
                      <a:pt x="16498" y="16498"/>
                    </a:moveTo>
                    <a:lnTo>
                      <a:pt x="22844" y="19767"/>
                    </a:lnTo>
                    <a:lnTo>
                      <a:pt x="22844" y="22844"/>
                    </a:lnTo>
                    <a:lnTo>
                      <a:pt x="19763" y="22844"/>
                    </a:lnTo>
                    <a:lnTo>
                      <a:pt x="16498" y="16498"/>
                    </a:lnTo>
                    <a:close/>
                    <a:moveTo>
                      <a:pt x="33113" y="16218"/>
                    </a:moveTo>
                    <a:lnTo>
                      <a:pt x="35171" y="18276"/>
                    </a:lnTo>
                    <a:lnTo>
                      <a:pt x="35171" y="27196"/>
                    </a:lnTo>
                    <a:lnTo>
                      <a:pt x="30950" y="22975"/>
                    </a:lnTo>
                    <a:lnTo>
                      <a:pt x="33113" y="16218"/>
                    </a:lnTo>
                    <a:close/>
                    <a:moveTo>
                      <a:pt x="23606" y="20156"/>
                    </a:moveTo>
                    <a:lnTo>
                      <a:pt x="29913" y="23403"/>
                    </a:lnTo>
                    <a:lnTo>
                      <a:pt x="29913" y="29377"/>
                    </a:lnTo>
                    <a:lnTo>
                      <a:pt x="23606" y="23067"/>
                    </a:lnTo>
                    <a:lnTo>
                      <a:pt x="23606" y="20156"/>
                    </a:lnTo>
                    <a:close/>
                    <a:moveTo>
                      <a:pt x="23068" y="23606"/>
                    </a:moveTo>
                    <a:lnTo>
                      <a:pt x="29374" y="29912"/>
                    </a:lnTo>
                    <a:lnTo>
                      <a:pt x="23403" y="29912"/>
                    </a:lnTo>
                    <a:lnTo>
                      <a:pt x="20157" y="23606"/>
                    </a:lnTo>
                    <a:close/>
                    <a:moveTo>
                      <a:pt x="30670" y="23771"/>
                    </a:moveTo>
                    <a:lnTo>
                      <a:pt x="35015" y="28113"/>
                    </a:lnTo>
                    <a:lnTo>
                      <a:pt x="33216" y="29912"/>
                    </a:lnTo>
                    <a:lnTo>
                      <a:pt x="30670" y="29912"/>
                    </a:lnTo>
                    <a:lnTo>
                      <a:pt x="30670" y="23771"/>
                    </a:lnTo>
                    <a:close/>
                    <a:moveTo>
                      <a:pt x="10304" y="20278"/>
                    </a:moveTo>
                    <a:cubicBezTo>
                      <a:pt x="10920" y="20278"/>
                      <a:pt x="11546" y="20396"/>
                      <a:pt x="12150" y="20645"/>
                    </a:cubicBezTo>
                    <a:cubicBezTo>
                      <a:pt x="14633" y="21668"/>
                      <a:pt x="15815" y="24515"/>
                      <a:pt x="14795" y="26994"/>
                    </a:cubicBezTo>
                    <a:cubicBezTo>
                      <a:pt x="14021" y="28870"/>
                      <a:pt x="12203" y="30005"/>
                      <a:pt x="10290" y="30005"/>
                    </a:cubicBezTo>
                    <a:cubicBezTo>
                      <a:pt x="9674" y="30005"/>
                      <a:pt x="9049" y="29888"/>
                      <a:pt x="8446" y="29640"/>
                    </a:cubicBezTo>
                    <a:cubicBezTo>
                      <a:pt x="5964" y="28616"/>
                      <a:pt x="4781" y="25768"/>
                      <a:pt x="5801" y="23287"/>
                    </a:cubicBezTo>
                    <a:cubicBezTo>
                      <a:pt x="6575" y="21412"/>
                      <a:pt x="8392" y="20278"/>
                      <a:pt x="10304" y="20278"/>
                    </a:cubicBezTo>
                    <a:close/>
                    <a:moveTo>
                      <a:pt x="32455" y="30673"/>
                    </a:moveTo>
                    <a:lnTo>
                      <a:pt x="30670" y="32458"/>
                    </a:lnTo>
                    <a:lnTo>
                      <a:pt x="30670" y="30673"/>
                    </a:lnTo>
                    <a:close/>
                    <a:moveTo>
                      <a:pt x="19303" y="23606"/>
                    </a:moveTo>
                    <a:lnTo>
                      <a:pt x="22713" y="30235"/>
                    </a:lnTo>
                    <a:lnTo>
                      <a:pt x="15613" y="32508"/>
                    </a:lnTo>
                    <a:lnTo>
                      <a:pt x="13113" y="30008"/>
                    </a:lnTo>
                    <a:cubicBezTo>
                      <a:pt x="14151" y="29409"/>
                      <a:pt x="15004" y="28474"/>
                      <a:pt x="15496" y="27285"/>
                    </a:cubicBezTo>
                    <a:cubicBezTo>
                      <a:pt x="15996" y="26070"/>
                      <a:pt x="16038" y="24781"/>
                      <a:pt x="15705" y="23606"/>
                    </a:cubicBezTo>
                    <a:close/>
                    <a:moveTo>
                      <a:pt x="32778" y="31424"/>
                    </a:moveTo>
                    <a:lnTo>
                      <a:pt x="32778" y="32777"/>
                    </a:lnTo>
                    <a:lnTo>
                      <a:pt x="31425" y="32777"/>
                    </a:lnTo>
                    <a:lnTo>
                      <a:pt x="32778" y="31424"/>
                    </a:lnTo>
                    <a:close/>
                    <a:moveTo>
                      <a:pt x="33535" y="30684"/>
                    </a:moveTo>
                    <a:lnTo>
                      <a:pt x="35015" y="32164"/>
                    </a:lnTo>
                    <a:lnTo>
                      <a:pt x="34403" y="32777"/>
                    </a:lnTo>
                    <a:lnTo>
                      <a:pt x="33535" y="32777"/>
                    </a:lnTo>
                    <a:lnTo>
                      <a:pt x="33535" y="30684"/>
                    </a:lnTo>
                    <a:close/>
                    <a:moveTo>
                      <a:pt x="33641" y="33535"/>
                    </a:moveTo>
                    <a:lnTo>
                      <a:pt x="33535" y="33644"/>
                    </a:lnTo>
                    <a:lnTo>
                      <a:pt x="33535" y="33535"/>
                    </a:lnTo>
                    <a:close/>
                    <a:moveTo>
                      <a:pt x="12706" y="30677"/>
                    </a:moveTo>
                    <a:lnTo>
                      <a:pt x="14798" y="32770"/>
                    </a:lnTo>
                    <a:lnTo>
                      <a:pt x="8637" y="34746"/>
                    </a:lnTo>
                    <a:lnTo>
                      <a:pt x="12706" y="30677"/>
                    </a:lnTo>
                    <a:close/>
                    <a:moveTo>
                      <a:pt x="10302" y="11639"/>
                    </a:moveTo>
                    <a:lnTo>
                      <a:pt x="10302" y="15715"/>
                    </a:lnTo>
                    <a:cubicBezTo>
                      <a:pt x="10302" y="15928"/>
                      <a:pt x="10472" y="16098"/>
                      <a:pt x="10681" y="16098"/>
                    </a:cubicBezTo>
                    <a:lnTo>
                      <a:pt x="15192" y="16098"/>
                    </a:lnTo>
                    <a:lnTo>
                      <a:pt x="15192" y="22377"/>
                    </a:lnTo>
                    <a:cubicBezTo>
                      <a:pt x="14594" y="21314"/>
                      <a:pt x="13651" y="20443"/>
                      <a:pt x="12440" y="19943"/>
                    </a:cubicBezTo>
                    <a:cubicBezTo>
                      <a:pt x="11742" y="19655"/>
                      <a:pt x="11017" y="19519"/>
                      <a:pt x="10305" y="19519"/>
                    </a:cubicBezTo>
                    <a:cubicBezTo>
                      <a:pt x="8095" y="19519"/>
                      <a:pt x="5994" y="20831"/>
                      <a:pt x="5100" y="23000"/>
                    </a:cubicBezTo>
                    <a:cubicBezTo>
                      <a:pt x="3917" y="25864"/>
                      <a:pt x="5287" y="29158"/>
                      <a:pt x="8156" y="30341"/>
                    </a:cubicBezTo>
                    <a:cubicBezTo>
                      <a:pt x="8854" y="30627"/>
                      <a:pt x="9579" y="30766"/>
                      <a:pt x="10291" y="30766"/>
                    </a:cubicBezTo>
                    <a:cubicBezTo>
                      <a:pt x="10779" y="30766"/>
                      <a:pt x="11265" y="30702"/>
                      <a:pt x="11732" y="30578"/>
                    </a:cubicBezTo>
                    <a:lnTo>
                      <a:pt x="11732" y="30578"/>
                    </a:lnTo>
                    <a:lnTo>
                      <a:pt x="7398" y="34912"/>
                    </a:lnTo>
                    <a:lnTo>
                      <a:pt x="4207" y="31722"/>
                    </a:lnTo>
                    <a:cubicBezTo>
                      <a:pt x="4136" y="31651"/>
                      <a:pt x="4038" y="31615"/>
                      <a:pt x="3940" y="31615"/>
                    </a:cubicBezTo>
                    <a:cubicBezTo>
                      <a:pt x="3841" y="31615"/>
                      <a:pt x="3743" y="31651"/>
                      <a:pt x="3673" y="31722"/>
                    </a:cubicBezTo>
                    <a:lnTo>
                      <a:pt x="772" y="34622"/>
                    </a:lnTo>
                    <a:cubicBezTo>
                      <a:pt x="1006" y="25737"/>
                      <a:pt x="4590" y="17670"/>
                      <a:pt x="10302" y="11639"/>
                    </a:cubicBezTo>
                    <a:close/>
                    <a:moveTo>
                      <a:pt x="29913" y="30673"/>
                    </a:moveTo>
                    <a:lnTo>
                      <a:pt x="29913" y="33156"/>
                    </a:lnTo>
                    <a:lnTo>
                      <a:pt x="29913" y="33216"/>
                    </a:lnTo>
                    <a:lnTo>
                      <a:pt x="29870" y="33258"/>
                    </a:lnTo>
                    <a:lnTo>
                      <a:pt x="28113" y="35015"/>
                    </a:lnTo>
                    <a:lnTo>
                      <a:pt x="23769" y="30673"/>
                    </a:lnTo>
                    <a:close/>
                    <a:moveTo>
                      <a:pt x="32778" y="33535"/>
                    </a:moveTo>
                    <a:lnTo>
                      <a:pt x="32778" y="34402"/>
                    </a:lnTo>
                    <a:lnTo>
                      <a:pt x="32165" y="35015"/>
                    </a:lnTo>
                    <a:lnTo>
                      <a:pt x="30684" y="33535"/>
                    </a:lnTo>
                    <a:close/>
                    <a:moveTo>
                      <a:pt x="22972" y="30949"/>
                    </a:moveTo>
                    <a:lnTo>
                      <a:pt x="27196" y="35171"/>
                    </a:lnTo>
                    <a:lnTo>
                      <a:pt x="18276" y="35171"/>
                    </a:lnTo>
                    <a:lnTo>
                      <a:pt x="16219" y="33113"/>
                    </a:lnTo>
                    <a:lnTo>
                      <a:pt x="22972" y="30949"/>
                    </a:lnTo>
                    <a:close/>
                    <a:moveTo>
                      <a:pt x="32778" y="35475"/>
                    </a:moveTo>
                    <a:lnTo>
                      <a:pt x="32778" y="35627"/>
                    </a:lnTo>
                    <a:lnTo>
                      <a:pt x="32699" y="35553"/>
                    </a:lnTo>
                    <a:lnTo>
                      <a:pt x="32778" y="35475"/>
                    </a:lnTo>
                    <a:close/>
                    <a:moveTo>
                      <a:pt x="30670" y="34597"/>
                    </a:moveTo>
                    <a:lnTo>
                      <a:pt x="31626" y="35553"/>
                    </a:lnTo>
                    <a:lnTo>
                      <a:pt x="30670" y="36509"/>
                    </a:lnTo>
                    <a:lnTo>
                      <a:pt x="30670" y="34597"/>
                    </a:lnTo>
                    <a:close/>
                    <a:moveTo>
                      <a:pt x="29913" y="34289"/>
                    </a:moveTo>
                    <a:lnTo>
                      <a:pt x="29913" y="36814"/>
                    </a:lnTo>
                    <a:lnTo>
                      <a:pt x="28648" y="35553"/>
                    </a:lnTo>
                    <a:lnTo>
                      <a:pt x="29913" y="34289"/>
                    </a:lnTo>
                    <a:close/>
                    <a:moveTo>
                      <a:pt x="32165" y="36088"/>
                    </a:moveTo>
                    <a:lnTo>
                      <a:pt x="32778" y="36700"/>
                    </a:lnTo>
                    <a:lnTo>
                      <a:pt x="32778" y="37568"/>
                    </a:lnTo>
                    <a:lnTo>
                      <a:pt x="30684" y="37568"/>
                    </a:lnTo>
                    <a:lnTo>
                      <a:pt x="32165" y="36088"/>
                    </a:lnTo>
                    <a:close/>
                    <a:moveTo>
                      <a:pt x="33535" y="37459"/>
                    </a:moveTo>
                    <a:lnTo>
                      <a:pt x="33641" y="37568"/>
                    </a:lnTo>
                    <a:lnTo>
                      <a:pt x="33535" y="37568"/>
                    </a:lnTo>
                    <a:lnTo>
                      <a:pt x="33535" y="37459"/>
                    </a:lnTo>
                    <a:close/>
                    <a:moveTo>
                      <a:pt x="15404" y="33375"/>
                    </a:moveTo>
                    <a:lnTo>
                      <a:pt x="17582" y="35553"/>
                    </a:lnTo>
                    <a:lnTo>
                      <a:pt x="15404" y="37731"/>
                    </a:lnTo>
                    <a:lnTo>
                      <a:pt x="8605" y="35553"/>
                    </a:lnTo>
                    <a:lnTo>
                      <a:pt x="15404" y="33375"/>
                    </a:lnTo>
                    <a:close/>
                    <a:moveTo>
                      <a:pt x="3941" y="32529"/>
                    </a:moveTo>
                    <a:lnTo>
                      <a:pt x="6916" y="35504"/>
                    </a:lnTo>
                    <a:cubicBezTo>
                      <a:pt x="6912" y="35535"/>
                      <a:pt x="6912" y="35568"/>
                      <a:pt x="6916" y="35599"/>
                    </a:cubicBezTo>
                    <a:lnTo>
                      <a:pt x="3941" y="38574"/>
                    </a:lnTo>
                    <a:lnTo>
                      <a:pt x="917" y="35553"/>
                    </a:lnTo>
                    <a:lnTo>
                      <a:pt x="3941" y="32529"/>
                    </a:lnTo>
                    <a:close/>
                    <a:moveTo>
                      <a:pt x="32778" y="38325"/>
                    </a:moveTo>
                    <a:lnTo>
                      <a:pt x="32778" y="39678"/>
                    </a:lnTo>
                    <a:lnTo>
                      <a:pt x="31425" y="38325"/>
                    </a:lnTo>
                    <a:close/>
                    <a:moveTo>
                      <a:pt x="27196" y="35932"/>
                    </a:moveTo>
                    <a:lnTo>
                      <a:pt x="22972" y="40153"/>
                    </a:lnTo>
                    <a:lnTo>
                      <a:pt x="16219" y="37990"/>
                    </a:lnTo>
                    <a:lnTo>
                      <a:pt x="18276" y="35932"/>
                    </a:lnTo>
                    <a:close/>
                    <a:moveTo>
                      <a:pt x="34403" y="38325"/>
                    </a:moveTo>
                    <a:lnTo>
                      <a:pt x="35015" y="38938"/>
                    </a:lnTo>
                    <a:lnTo>
                      <a:pt x="33535" y="40419"/>
                    </a:lnTo>
                    <a:lnTo>
                      <a:pt x="33535" y="38325"/>
                    </a:lnTo>
                    <a:close/>
                    <a:moveTo>
                      <a:pt x="8637" y="36357"/>
                    </a:moveTo>
                    <a:lnTo>
                      <a:pt x="14803" y="38333"/>
                    </a:lnTo>
                    <a:lnTo>
                      <a:pt x="12706" y="40425"/>
                    </a:lnTo>
                    <a:lnTo>
                      <a:pt x="8637" y="36357"/>
                    </a:lnTo>
                    <a:close/>
                    <a:moveTo>
                      <a:pt x="28113" y="36088"/>
                    </a:moveTo>
                    <a:lnTo>
                      <a:pt x="29870" y="37844"/>
                    </a:lnTo>
                    <a:lnTo>
                      <a:pt x="29913" y="37887"/>
                    </a:lnTo>
                    <a:lnTo>
                      <a:pt x="29913" y="37947"/>
                    </a:lnTo>
                    <a:lnTo>
                      <a:pt x="29913" y="40433"/>
                    </a:lnTo>
                    <a:lnTo>
                      <a:pt x="23769" y="40433"/>
                    </a:lnTo>
                    <a:lnTo>
                      <a:pt x="28113" y="36088"/>
                    </a:lnTo>
                    <a:close/>
                    <a:moveTo>
                      <a:pt x="30670" y="38648"/>
                    </a:moveTo>
                    <a:lnTo>
                      <a:pt x="32455" y="40433"/>
                    </a:lnTo>
                    <a:lnTo>
                      <a:pt x="30670" y="40433"/>
                    </a:lnTo>
                    <a:lnTo>
                      <a:pt x="30670" y="38648"/>
                    </a:lnTo>
                    <a:close/>
                    <a:moveTo>
                      <a:pt x="33216" y="41190"/>
                    </a:moveTo>
                    <a:lnTo>
                      <a:pt x="35015" y="42990"/>
                    </a:lnTo>
                    <a:lnTo>
                      <a:pt x="30670" y="47331"/>
                    </a:lnTo>
                    <a:lnTo>
                      <a:pt x="30670" y="41190"/>
                    </a:lnTo>
                    <a:close/>
                    <a:moveTo>
                      <a:pt x="15613" y="38595"/>
                    </a:moveTo>
                    <a:lnTo>
                      <a:pt x="22713" y="40868"/>
                    </a:lnTo>
                    <a:lnTo>
                      <a:pt x="19303" y="47497"/>
                    </a:lnTo>
                    <a:lnTo>
                      <a:pt x="15766" y="47497"/>
                    </a:lnTo>
                    <a:cubicBezTo>
                      <a:pt x="16088" y="46304"/>
                      <a:pt x="16006" y="45047"/>
                      <a:pt x="15525" y="43885"/>
                    </a:cubicBezTo>
                    <a:cubicBezTo>
                      <a:pt x="15022" y="42674"/>
                      <a:pt x="14136" y="41733"/>
                      <a:pt x="13071" y="41138"/>
                    </a:cubicBezTo>
                    <a:lnTo>
                      <a:pt x="15613" y="38595"/>
                    </a:lnTo>
                    <a:close/>
                    <a:moveTo>
                      <a:pt x="29374" y="41190"/>
                    </a:moveTo>
                    <a:lnTo>
                      <a:pt x="23068" y="47497"/>
                    </a:lnTo>
                    <a:lnTo>
                      <a:pt x="20157" y="47497"/>
                    </a:lnTo>
                    <a:lnTo>
                      <a:pt x="23403" y="41190"/>
                    </a:lnTo>
                    <a:close/>
                    <a:moveTo>
                      <a:pt x="10326" y="41184"/>
                    </a:moveTo>
                    <a:cubicBezTo>
                      <a:pt x="12235" y="41184"/>
                      <a:pt x="14048" y="42310"/>
                      <a:pt x="14824" y="44179"/>
                    </a:cubicBezTo>
                    <a:cubicBezTo>
                      <a:pt x="15323" y="45376"/>
                      <a:pt x="15326" y="46701"/>
                      <a:pt x="14831" y="47901"/>
                    </a:cubicBezTo>
                    <a:cubicBezTo>
                      <a:pt x="14335" y="49102"/>
                      <a:pt x="13404" y="50037"/>
                      <a:pt x="12203" y="50536"/>
                    </a:cubicBezTo>
                    <a:cubicBezTo>
                      <a:pt x="11593" y="50790"/>
                      <a:pt x="10961" y="50910"/>
                      <a:pt x="10338" y="50910"/>
                    </a:cubicBezTo>
                    <a:cubicBezTo>
                      <a:pt x="8433" y="50910"/>
                      <a:pt x="6620" y="49783"/>
                      <a:pt x="5843" y="47915"/>
                    </a:cubicBezTo>
                    <a:cubicBezTo>
                      <a:pt x="4812" y="45440"/>
                      <a:pt x="5989" y="42586"/>
                      <a:pt x="8463" y="41555"/>
                    </a:cubicBezTo>
                    <a:cubicBezTo>
                      <a:pt x="9073" y="41304"/>
                      <a:pt x="9707" y="41184"/>
                      <a:pt x="10326" y="41184"/>
                    </a:cubicBezTo>
                    <a:close/>
                    <a:moveTo>
                      <a:pt x="29913" y="41729"/>
                    </a:moveTo>
                    <a:lnTo>
                      <a:pt x="29913" y="47700"/>
                    </a:lnTo>
                    <a:lnTo>
                      <a:pt x="23606" y="50946"/>
                    </a:lnTo>
                    <a:lnTo>
                      <a:pt x="23606" y="48035"/>
                    </a:lnTo>
                    <a:lnTo>
                      <a:pt x="29913" y="41729"/>
                    </a:lnTo>
                    <a:close/>
                    <a:moveTo>
                      <a:pt x="18910" y="48259"/>
                    </a:moveTo>
                    <a:lnTo>
                      <a:pt x="15950" y="54010"/>
                    </a:lnTo>
                    <a:lnTo>
                      <a:pt x="15950" y="48259"/>
                    </a:lnTo>
                    <a:close/>
                    <a:moveTo>
                      <a:pt x="22844" y="48259"/>
                    </a:moveTo>
                    <a:lnTo>
                      <a:pt x="22844" y="51336"/>
                    </a:lnTo>
                    <a:lnTo>
                      <a:pt x="16498" y="54605"/>
                    </a:lnTo>
                    <a:lnTo>
                      <a:pt x="19763" y="48259"/>
                    </a:lnTo>
                    <a:close/>
                    <a:moveTo>
                      <a:pt x="35171" y="43907"/>
                    </a:moveTo>
                    <a:lnTo>
                      <a:pt x="35171" y="52827"/>
                    </a:lnTo>
                    <a:lnTo>
                      <a:pt x="33113" y="54885"/>
                    </a:lnTo>
                    <a:lnTo>
                      <a:pt x="30950" y="48128"/>
                    </a:lnTo>
                    <a:lnTo>
                      <a:pt x="35171" y="43907"/>
                    </a:lnTo>
                    <a:close/>
                    <a:moveTo>
                      <a:pt x="22844" y="52190"/>
                    </a:moveTo>
                    <a:lnTo>
                      <a:pt x="22844" y="55153"/>
                    </a:lnTo>
                    <a:lnTo>
                      <a:pt x="17090" y="55153"/>
                    </a:lnTo>
                    <a:lnTo>
                      <a:pt x="22844" y="52190"/>
                    </a:lnTo>
                    <a:close/>
                    <a:moveTo>
                      <a:pt x="30235" y="48386"/>
                    </a:moveTo>
                    <a:lnTo>
                      <a:pt x="32508" y="55490"/>
                    </a:lnTo>
                    <a:lnTo>
                      <a:pt x="30008" y="57990"/>
                    </a:lnTo>
                    <a:cubicBezTo>
                      <a:pt x="29410" y="56952"/>
                      <a:pt x="28475" y="56096"/>
                      <a:pt x="27285" y="55607"/>
                    </a:cubicBezTo>
                    <a:cubicBezTo>
                      <a:pt x="26593" y="55321"/>
                      <a:pt x="25866" y="55178"/>
                      <a:pt x="25140" y="55178"/>
                    </a:cubicBezTo>
                    <a:cubicBezTo>
                      <a:pt x="24624" y="55178"/>
                      <a:pt x="24109" y="55250"/>
                      <a:pt x="23606" y="55394"/>
                    </a:cubicBezTo>
                    <a:lnTo>
                      <a:pt x="23606" y="51800"/>
                    </a:lnTo>
                    <a:lnTo>
                      <a:pt x="30235" y="48386"/>
                    </a:lnTo>
                    <a:close/>
                    <a:moveTo>
                      <a:pt x="7398" y="36191"/>
                    </a:moveTo>
                    <a:lnTo>
                      <a:pt x="11835" y="40631"/>
                    </a:lnTo>
                    <a:cubicBezTo>
                      <a:pt x="11349" y="40496"/>
                      <a:pt x="10842" y="40425"/>
                      <a:pt x="10330" y="40425"/>
                    </a:cubicBezTo>
                    <a:cubicBezTo>
                      <a:pt x="9610" y="40425"/>
                      <a:pt x="8878" y="40564"/>
                      <a:pt x="8174" y="40858"/>
                    </a:cubicBezTo>
                    <a:cubicBezTo>
                      <a:pt x="5312" y="42048"/>
                      <a:pt x="3952" y="45345"/>
                      <a:pt x="5142" y="48210"/>
                    </a:cubicBezTo>
                    <a:cubicBezTo>
                      <a:pt x="5719" y="49594"/>
                      <a:pt x="6803" y="50674"/>
                      <a:pt x="8191" y="51244"/>
                    </a:cubicBezTo>
                    <a:cubicBezTo>
                      <a:pt x="8882" y="51531"/>
                      <a:pt x="9607" y="51673"/>
                      <a:pt x="10333" y="51673"/>
                    </a:cubicBezTo>
                    <a:cubicBezTo>
                      <a:pt x="11067" y="51673"/>
                      <a:pt x="11799" y="51527"/>
                      <a:pt x="12494" y="51237"/>
                    </a:cubicBezTo>
                    <a:cubicBezTo>
                      <a:pt x="13641" y="50763"/>
                      <a:pt x="14576" y="49937"/>
                      <a:pt x="15192" y="48882"/>
                    </a:cubicBezTo>
                    <a:lnTo>
                      <a:pt x="15192" y="55004"/>
                    </a:lnTo>
                    <a:lnTo>
                      <a:pt x="10681" y="55004"/>
                    </a:lnTo>
                    <a:cubicBezTo>
                      <a:pt x="10472" y="55004"/>
                      <a:pt x="10302" y="55174"/>
                      <a:pt x="10302" y="55387"/>
                    </a:cubicBezTo>
                    <a:lnTo>
                      <a:pt x="10302" y="59463"/>
                    </a:lnTo>
                    <a:cubicBezTo>
                      <a:pt x="4590" y="53432"/>
                      <a:pt x="1006" y="45366"/>
                      <a:pt x="772" y="36481"/>
                    </a:cubicBezTo>
                    <a:lnTo>
                      <a:pt x="772" y="36481"/>
                    </a:lnTo>
                    <a:lnTo>
                      <a:pt x="3673" y="39381"/>
                    </a:lnTo>
                    <a:cubicBezTo>
                      <a:pt x="3747" y="39456"/>
                      <a:pt x="3843" y="39491"/>
                      <a:pt x="3941" y="39491"/>
                    </a:cubicBezTo>
                    <a:cubicBezTo>
                      <a:pt x="4037" y="39491"/>
                      <a:pt x="4137" y="39456"/>
                      <a:pt x="4207" y="39381"/>
                    </a:cubicBezTo>
                    <a:lnTo>
                      <a:pt x="7398" y="36191"/>
                    </a:lnTo>
                    <a:close/>
                    <a:moveTo>
                      <a:pt x="15270" y="55766"/>
                    </a:moveTo>
                    <a:cubicBezTo>
                      <a:pt x="15291" y="55790"/>
                      <a:pt x="15313" y="55812"/>
                      <a:pt x="15337" y="55833"/>
                    </a:cubicBezTo>
                    <a:lnTo>
                      <a:pt x="15337" y="60040"/>
                    </a:lnTo>
                    <a:lnTo>
                      <a:pt x="11063" y="60040"/>
                    </a:lnTo>
                    <a:lnTo>
                      <a:pt x="11063" y="55766"/>
                    </a:lnTo>
                    <a:close/>
                    <a:moveTo>
                      <a:pt x="32770" y="56300"/>
                    </a:moveTo>
                    <a:lnTo>
                      <a:pt x="34743" y="62466"/>
                    </a:lnTo>
                    <a:lnTo>
                      <a:pt x="30674" y="58397"/>
                    </a:lnTo>
                    <a:lnTo>
                      <a:pt x="32770" y="56300"/>
                    </a:lnTo>
                    <a:close/>
                    <a:moveTo>
                      <a:pt x="25142" y="55936"/>
                    </a:moveTo>
                    <a:cubicBezTo>
                      <a:pt x="25770" y="55936"/>
                      <a:pt x="26396" y="56060"/>
                      <a:pt x="26994" y="56308"/>
                    </a:cubicBezTo>
                    <a:cubicBezTo>
                      <a:pt x="29473" y="57331"/>
                      <a:pt x="30660" y="60178"/>
                      <a:pt x="29640" y="62658"/>
                    </a:cubicBezTo>
                    <a:cubicBezTo>
                      <a:pt x="29144" y="63858"/>
                      <a:pt x="28210" y="64796"/>
                      <a:pt x="27009" y="65296"/>
                    </a:cubicBezTo>
                    <a:cubicBezTo>
                      <a:pt x="26408" y="65546"/>
                      <a:pt x="25777" y="65671"/>
                      <a:pt x="25144" y="65671"/>
                    </a:cubicBezTo>
                    <a:cubicBezTo>
                      <a:pt x="24516" y="65671"/>
                      <a:pt x="23887" y="65548"/>
                      <a:pt x="23287" y="65302"/>
                    </a:cubicBezTo>
                    <a:cubicBezTo>
                      <a:pt x="22086" y="64807"/>
                      <a:pt x="21151" y="63872"/>
                      <a:pt x="20652" y="62675"/>
                    </a:cubicBezTo>
                    <a:cubicBezTo>
                      <a:pt x="20153" y="61474"/>
                      <a:pt x="20149" y="60150"/>
                      <a:pt x="20646" y="58949"/>
                    </a:cubicBezTo>
                    <a:cubicBezTo>
                      <a:pt x="21141" y="57749"/>
                      <a:pt x="22073" y="56815"/>
                      <a:pt x="23273" y="56315"/>
                    </a:cubicBezTo>
                    <a:cubicBezTo>
                      <a:pt x="23875" y="56063"/>
                      <a:pt x="24508" y="55936"/>
                      <a:pt x="25142" y="55936"/>
                    </a:cubicBezTo>
                    <a:close/>
                    <a:moveTo>
                      <a:pt x="22370" y="55911"/>
                    </a:moveTo>
                    <a:cubicBezTo>
                      <a:pt x="21275" y="56527"/>
                      <a:pt x="20429" y="57483"/>
                      <a:pt x="19944" y="58663"/>
                    </a:cubicBezTo>
                    <a:cubicBezTo>
                      <a:pt x="19371" y="60051"/>
                      <a:pt x="19374" y="61577"/>
                      <a:pt x="19951" y="62965"/>
                    </a:cubicBezTo>
                    <a:cubicBezTo>
                      <a:pt x="20528" y="64350"/>
                      <a:pt x="21609" y="65430"/>
                      <a:pt x="22996" y="66004"/>
                    </a:cubicBezTo>
                    <a:cubicBezTo>
                      <a:pt x="23691" y="66287"/>
                      <a:pt x="24416" y="66428"/>
                      <a:pt x="25142" y="66428"/>
                    </a:cubicBezTo>
                    <a:cubicBezTo>
                      <a:pt x="25872" y="66428"/>
                      <a:pt x="26605" y="66287"/>
                      <a:pt x="27303" y="65997"/>
                    </a:cubicBezTo>
                    <a:cubicBezTo>
                      <a:pt x="28687" y="65420"/>
                      <a:pt x="29767" y="64336"/>
                      <a:pt x="30341" y="62947"/>
                    </a:cubicBezTo>
                    <a:cubicBezTo>
                      <a:pt x="30826" y="61769"/>
                      <a:pt x="30879" y="60518"/>
                      <a:pt x="30575" y="59371"/>
                    </a:cubicBezTo>
                    <a:lnTo>
                      <a:pt x="30575" y="59371"/>
                    </a:lnTo>
                    <a:lnTo>
                      <a:pt x="34912" y="63705"/>
                    </a:lnTo>
                    <a:lnTo>
                      <a:pt x="31722" y="66892"/>
                    </a:lnTo>
                    <a:cubicBezTo>
                      <a:pt x="31652" y="66963"/>
                      <a:pt x="31612" y="67062"/>
                      <a:pt x="31612" y="67162"/>
                    </a:cubicBezTo>
                    <a:cubicBezTo>
                      <a:pt x="31612" y="67260"/>
                      <a:pt x="31652" y="67360"/>
                      <a:pt x="31722" y="67430"/>
                    </a:cubicBezTo>
                    <a:lnTo>
                      <a:pt x="34622" y="70331"/>
                    </a:lnTo>
                    <a:cubicBezTo>
                      <a:pt x="25737" y="70097"/>
                      <a:pt x="17667" y="66513"/>
                      <a:pt x="11640" y="60801"/>
                    </a:cubicBezTo>
                    <a:lnTo>
                      <a:pt x="15716" y="60801"/>
                    </a:lnTo>
                    <a:cubicBezTo>
                      <a:pt x="15925" y="60801"/>
                      <a:pt x="16094" y="60631"/>
                      <a:pt x="16094" y="60419"/>
                    </a:cubicBezTo>
                    <a:lnTo>
                      <a:pt x="16094" y="55911"/>
                    </a:lnTo>
                    <a:close/>
                    <a:moveTo>
                      <a:pt x="35476" y="0"/>
                    </a:moveTo>
                    <a:cubicBezTo>
                      <a:pt x="25745" y="21"/>
                      <a:pt x="16920" y="3973"/>
                      <a:pt x="10503" y="10347"/>
                    </a:cubicBezTo>
                    <a:cubicBezTo>
                      <a:pt x="10436" y="10382"/>
                      <a:pt x="10383" y="10436"/>
                      <a:pt x="10344" y="10506"/>
                    </a:cubicBezTo>
                    <a:cubicBezTo>
                      <a:pt x="3956" y="16937"/>
                      <a:pt x="0" y="25790"/>
                      <a:pt x="0" y="35553"/>
                    </a:cubicBezTo>
                    <a:cubicBezTo>
                      <a:pt x="0" y="45312"/>
                      <a:pt x="3956" y="54166"/>
                      <a:pt x="10344" y="60597"/>
                    </a:cubicBezTo>
                    <a:cubicBezTo>
                      <a:pt x="10383" y="60667"/>
                      <a:pt x="10436" y="60720"/>
                      <a:pt x="10503" y="60755"/>
                    </a:cubicBezTo>
                    <a:cubicBezTo>
                      <a:pt x="16920" y="67130"/>
                      <a:pt x="25745" y="71082"/>
                      <a:pt x="35476" y="71103"/>
                    </a:cubicBezTo>
                    <a:lnTo>
                      <a:pt x="35476" y="70108"/>
                    </a:lnTo>
                    <a:lnTo>
                      <a:pt x="32526" y="67162"/>
                    </a:lnTo>
                    <a:lnTo>
                      <a:pt x="35476" y="64215"/>
                    </a:lnTo>
                    <a:lnTo>
                      <a:pt x="35476" y="62257"/>
                    </a:lnTo>
                    <a:lnTo>
                      <a:pt x="33373" y="55699"/>
                    </a:lnTo>
                    <a:lnTo>
                      <a:pt x="35476" y="53595"/>
                    </a:lnTo>
                    <a:lnTo>
                      <a:pt x="35476" y="42377"/>
                    </a:lnTo>
                    <a:lnTo>
                      <a:pt x="34290" y="41190"/>
                    </a:lnTo>
                    <a:lnTo>
                      <a:pt x="35476" y="41190"/>
                    </a:lnTo>
                    <a:lnTo>
                      <a:pt x="35476" y="40433"/>
                    </a:lnTo>
                    <a:lnTo>
                      <a:pt x="34594" y="40433"/>
                    </a:lnTo>
                    <a:lnTo>
                      <a:pt x="35476" y="39551"/>
                    </a:lnTo>
                    <a:lnTo>
                      <a:pt x="35476" y="38325"/>
                    </a:lnTo>
                    <a:lnTo>
                      <a:pt x="35476" y="37568"/>
                    </a:lnTo>
                    <a:lnTo>
                      <a:pt x="34714" y="37568"/>
                    </a:lnTo>
                    <a:lnTo>
                      <a:pt x="33535" y="36385"/>
                    </a:lnTo>
                    <a:lnTo>
                      <a:pt x="33535" y="34718"/>
                    </a:lnTo>
                    <a:lnTo>
                      <a:pt x="34718" y="33535"/>
                    </a:lnTo>
                    <a:lnTo>
                      <a:pt x="35476" y="33535"/>
                    </a:lnTo>
                    <a:lnTo>
                      <a:pt x="35476" y="31552"/>
                    </a:lnTo>
                    <a:lnTo>
                      <a:pt x="34594" y="30673"/>
                    </a:lnTo>
                    <a:lnTo>
                      <a:pt x="35476" y="30673"/>
                    </a:lnTo>
                    <a:lnTo>
                      <a:pt x="35476" y="29912"/>
                    </a:lnTo>
                    <a:lnTo>
                      <a:pt x="34290" y="29912"/>
                    </a:lnTo>
                    <a:lnTo>
                      <a:pt x="35476" y="28726"/>
                    </a:lnTo>
                    <a:lnTo>
                      <a:pt x="35476" y="17508"/>
                    </a:lnTo>
                    <a:lnTo>
                      <a:pt x="33373" y="15404"/>
                    </a:lnTo>
                    <a:lnTo>
                      <a:pt x="35476" y="8846"/>
                    </a:lnTo>
                    <a:lnTo>
                      <a:pt x="35476" y="6887"/>
                    </a:lnTo>
                    <a:lnTo>
                      <a:pt x="32526" y="3941"/>
                    </a:lnTo>
                    <a:lnTo>
                      <a:pt x="35476" y="994"/>
                    </a:lnTo>
                    <a:lnTo>
                      <a:pt x="3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21"/>
          <p:cNvSpPr txBox="1">
            <a:spLocks noGrp="1"/>
          </p:cNvSpPr>
          <p:nvPr>
            <p:ph type="ctrTitle"/>
          </p:nvPr>
        </p:nvSpPr>
        <p:spPr>
          <a:xfrm>
            <a:off x="742322" y="678225"/>
            <a:ext cx="3039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ctrTitle" idx="2"/>
          </p:nvPr>
        </p:nvSpPr>
        <p:spPr>
          <a:xfrm>
            <a:off x="742322" y="2093725"/>
            <a:ext cx="3039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ctrTitle" idx="3"/>
          </p:nvPr>
        </p:nvSpPr>
        <p:spPr>
          <a:xfrm>
            <a:off x="5362647" y="2091650"/>
            <a:ext cx="3039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ctrTitle" idx="4"/>
          </p:nvPr>
        </p:nvSpPr>
        <p:spPr>
          <a:xfrm>
            <a:off x="5362678" y="3508725"/>
            <a:ext cx="3039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 flipH="1">
            <a:off x="5362650" y="4029975"/>
            <a:ext cx="3039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5"/>
          </p:nvPr>
        </p:nvSpPr>
        <p:spPr>
          <a:xfrm flipH="1">
            <a:off x="5362597" y="2616550"/>
            <a:ext cx="3039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6"/>
          </p:nvPr>
        </p:nvSpPr>
        <p:spPr>
          <a:xfrm flipH="1">
            <a:off x="742325" y="2614475"/>
            <a:ext cx="3039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7"/>
          </p:nvPr>
        </p:nvSpPr>
        <p:spPr>
          <a:xfrm flipH="1">
            <a:off x="742325" y="1194825"/>
            <a:ext cx="3039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dk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ctrTitle"/>
          </p:nvPr>
        </p:nvSpPr>
        <p:spPr>
          <a:xfrm>
            <a:off x="1529375" y="3118188"/>
            <a:ext cx="6085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1"/>
          </p:nvPr>
        </p:nvSpPr>
        <p:spPr>
          <a:xfrm>
            <a:off x="1529408" y="1861963"/>
            <a:ext cx="60852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9pPr>
          </a:lstStyle>
          <a:p>
            <a:endParaRPr/>
          </a:p>
        </p:txBody>
      </p:sp>
      <p:grpSp>
        <p:nvGrpSpPr>
          <p:cNvPr id="133" name="Google Shape;133;p22"/>
          <p:cNvGrpSpPr/>
          <p:nvPr/>
        </p:nvGrpSpPr>
        <p:grpSpPr>
          <a:xfrm>
            <a:off x="831495" y="459867"/>
            <a:ext cx="7481004" cy="4223756"/>
            <a:chOff x="831495" y="459867"/>
            <a:chExt cx="7481004" cy="4223756"/>
          </a:xfrm>
        </p:grpSpPr>
        <p:grpSp>
          <p:nvGrpSpPr>
            <p:cNvPr id="134" name="Google Shape;134;p22"/>
            <p:cNvGrpSpPr/>
            <p:nvPr/>
          </p:nvGrpSpPr>
          <p:grpSpPr>
            <a:xfrm>
              <a:off x="831495" y="459867"/>
              <a:ext cx="946943" cy="896210"/>
              <a:chOff x="725283" y="540242"/>
              <a:chExt cx="946943" cy="896210"/>
            </a:xfrm>
          </p:grpSpPr>
          <p:sp>
            <p:nvSpPr>
              <p:cNvPr id="135" name="Google Shape;135;p22"/>
              <p:cNvSpPr/>
              <p:nvPr/>
            </p:nvSpPr>
            <p:spPr>
              <a:xfrm>
                <a:off x="725283" y="540242"/>
                <a:ext cx="620683" cy="607089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462" extrusionOk="0">
                    <a:moveTo>
                      <a:pt x="3570" y="428"/>
                    </a:moveTo>
                    <a:cubicBezTo>
                      <a:pt x="3998" y="999"/>
                      <a:pt x="4176" y="1543"/>
                      <a:pt x="4098" y="2053"/>
                    </a:cubicBezTo>
                    <a:cubicBezTo>
                      <a:pt x="4013" y="2596"/>
                      <a:pt x="3655" y="2975"/>
                      <a:pt x="3457" y="3148"/>
                    </a:cubicBezTo>
                    <a:cubicBezTo>
                      <a:pt x="2975" y="2496"/>
                      <a:pt x="2787" y="1905"/>
                      <a:pt x="2898" y="1385"/>
                    </a:cubicBezTo>
                    <a:cubicBezTo>
                      <a:pt x="3007" y="881"/>
                      <a:pt x="3372" y="566"/>
                      <a:pt x="3570" y="428"/>
                    </a:cubicBezTo>
                    <a:close/>
                    <a:moveTo>
                      <a:pt x="1695" y="2848"/>
                    </a:moveTo>
                    <a:cubicBezTo>
                      <a:pt x="2142" y="2848"/>
                      <a:pt x="2635" y="3046"/>
                      <a:pt x="3166" y="3438"/>
                    </a:cubicBezTo>
                    <a:cubicBezTo>
                      <a:pt x="2993" y="3637"/>
                      <a:pt x="2617" y="3995"/>
                      <a:pt x="2076" y="4075"/>
                    </a:cubicBezTo>
                    <a:cubicBezTo>
                      <a:pt x="1997" y="4087"/>
                      <a:pt x="1918" y="4093"/>
                      <a:pt x="1837" y="4093"/>
                    </a:cubicBezTo>
                    <a:cubicBezTo>
                      <a:pt x="1394" y="4093"/>
                      <a:pt x="929" y="3911"/>
                      <a:pt x="447" y="3548"/>
                    </a:cubicBezTo>
                    <a:cubicBezTo>
                      <a:pt x="585" y="3353"/>
                      <a:pt x="896" y="2988"/>
                      <a:pt x="1399" y="2879"/>
                    </a:cubicBezTo>
                    <a:cubicBezTo>
                      <a:pt x="1495" y="2858"/>
                      <a:pt x="1594" y="2848"/>
                      <a:pt x="1695" y="2848"/>
                    </a:cubicBezTo>
                    <a:close/>
                    <a:moveTo>
                      <a:pt x="3614" y="1"/>
                    </a:moveTo>
                    <a:cubicBezTo>
                      <a:pt x="3585" y="1"/>
                      <a:pt x="3555" y="8"/>
                      <a:pt x="3527" y="21"/>
                    </a:cubicBezTo>
                    <a:cubicBezTo>
                      <a:pt x="3496" y="38"/>
                      <a:pt x="2728" y="439"/>
                      <a:pt x="2540" y="1303"/>
                    </a:cubicBezTo>
                    <a:cubicBezTo>
                      <a:pt x="2440" y="1759"/>
                      <a:pt x="2525" y="2248"/>
                      <a:pt x="2787" y="2769"/>
                    </a:cubicBezTo>
                    <a:cubicBezTo>
                      <a:pt x="2410" y="2578"/>
                      <a:pt x="2046" y="2481"/>
                      <a:pt x="1699" y="2481"/>
                    </a:cubicBezTo>
                    <a:cubicBezTo>
                      <a:pt x="1570" y="2481"/>
                      <a:pt x="1445" y="2494"/>
                      <a:pt x="1321" y="2521"/>
                    </a:cubicBezTo>
                    <a:cubicBezTo>
                      <a:pt x="458" y="2705"/>
                      <a:pt x="57" y="3477"/>
                      <a:pt x="40" y="3509"/>
                    </a:cubicBezTo>
                    <a:cubicBezTo>
                      <a:pt x="0" y="3587"/>
                      <a:pt x="22" y="3679"/>
                      <a:pt x="89" y="3735"/>
                    </a:cubicBezTo>
                    <a:cubicBezTo>
                      <a:pt x="684" y="4221"/>
                      <a:pt x="1268" y="4462"/>
                      <a:pt x="1835" y="4462"/>
                    </a:cubicBezTo>
                    <a:cubicBezTo>
                      <a:pt x="1934" y="4462"/>
                      <a:pt x="2037" y="4454"/>
                      <a:pt x="2136" y="4441"/>
                    </a:cubicBezTo>
                    <a:cubicBezTo>
                      <a:pt x="2961" y="4313"/>
                      <a:pt x="3450" y="3689"/>
                      <a:pt x="3556" y="3537"/>
                    </a:cubicBezTo>
                    <a:cubicBezTo>
                      <a:pt x="3708" y="3431"/>
                      <a:pt x="4331" y="2939"/>
                      <a:pt x="4459" y="2114"/>
                    </a:cubicBezTo>
                    <a:cubicBezTo>
                      <a:pt x="4562" y="1458"/>
                      <a:pt x="4325" y="768"/>
                      <a:pt x="3754" y="67"/>
                    </a:cubicBezTo>
                    <a:cubicBezTo>
                      <a:pt x="3720" y="24"/>
                      <a:pt x="3667" y="1"/>
                      <a:pt x="3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2"/>
              <p:cNvSpPr/>
              <p:nvPr/>
            </p:nvSpPr>
            <p:spPr>
              <a:xfrm>
                <a:off x="1249503" y="1058077"/>
                <a:ext cx="97007" cy="74832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0" extrusionOk="0">
                    <a:moveTo>
                      <a:pt x="358" y="1"/>
                    </a:moveTo>
                    <a:cubicBezTo>
                      <a:pt x="1" y="1"/>
                      <a:pt x="1" y="550"/>
                      <a:pt x="358" y="550"/>
                    </a:cubicBezTo>
                    <a:cubicBezTo>
                      <a:pt x="712" y="550"/>
                      <a:pt x="712" y="1"/>
                      <a:pt x="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2"/>
              <p:cNvSpPr/>
              <p:nvPr/>
            </p:nvSpPr>
            <p:spPr>
              <a:xfrm>
                <a:off x="1477939" y="782968"/>
                <a:ext cx="194287" cy="188031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382" extrusionOk="0">
                    <a:moveTo>
                      <a:pt x="363" y="0"/>
                    </a:moveTo>
                    <a:cubicBezTo>
                      <a:pt x="328" y="0"/>
                      <a:pt x="293" y="11"/>
                      <a:pt x="262" y="32"/>
                    </a:cubicBezTo>
                    <a:cubicBezTo>
                      <a:pt x="177" y="93"/>
                      <a:pt x="156" y="206"/>
                      <a:pt x="213" y="291"/>
                    </a:cubicBezTo>
                    <a:lnTo>
                      <a:pt x="457" y="645"/>
                    </a:lnTo>
                    <a:lnTo>
                      <a:pt x="102" y="889"/>
                    </a:lnTo>
                    <a:cubicBezTo>
                      <a:pt x="22" y="946"/>
                      <a:pt x="0" y="1059"/>
                      <a:pt x="56" y="1144"/>
                    </a:cubicBezTo>
                    <a:cubicBezTo>
                      <a:pt x="92" y="1197"/>
                      <a:pt x="149" y="1222"/>
                      <a:pt x="209" y="1222"/>
                    </a:cubicBezTo>
                    <a:cubicBezTo>
                      <a:pt x="244" y="1222"/>
                      <a:pt x="280" y="1212"/>
                      <a:pt x="311" y="1191"/>
                    </a:cubicBezTo>
                    <a:lnTo>
                      <a:pt x="666" y="946"/>
                    </a:lnTo>
                    <a:lnTo>
                      <a:pt x="910" y="1300"/>
                    </a:lnTo>
                    <a:cubicBezTo>
                      <a:pt x="945" y="1353"/>
                      <a:pt x="1006" y="1382"/>
                      <a:pt x="1063" y="1382"/>
                    </a:cubicBezTo>
                    <a:cubicBezTo>
                      <a:pt x="1098" y="1382"/>
                      <a:pt x="1137" y="1371"/>
                      <a:pt x="1169" y="1350"/>
                    </a:cubicBezTo>
                    <a:cubicBezTo>
                      <a:pt x="1250" y="1289"/>
                      <a:pt x="1271" y="1176"/>
                      <a:pt x="1215" y="1091"/>
                    </a:cubicBezTo>
                    <a:lnTo>
                      <a:pt x="970" y="737"/>
                    </a:lnTo>
                    <a:lnTo>
                      <a:pt x="1324" y="493"/>
                    </a:lnTo>
                    <a:cubicBezTo>
                      <a:pt x="1409" y="436"/>
                      <a:pt x="1427" y="323"/>
                      <a:pt x="1370" y="238"/>
                    </a:cubicBezTo>
                    <a:cubicBezTo>
                      <a:pt x="1335" y="186"/>
                      <a:pt x="1278" y="158"/>
                      <a:pt x="1220" y="158"/>
                    </a:cubicBezTo>
                    <a:cubicBezTo>
                      <a:pt x="1184" y="158"/>
                      <a:pt x="1147" y="169"/>
                      <a:pt x="1115" y="192"/>
                    </a:cubicBezTo>
                    <a:lnTo>
                      <a:pt x="761" y="436"/>
                    </a:lnTo>
                    <a:lnTo>
                      <a:pt x="517" y="82"/>
                    </a:lnTo>
                    <a:cubicBezTo>
                      <a:pt x="479" y="29"/>
                      <a:pt x="421" y="0"/>
                      <a:pt x="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2"/>
              <p:cNvSpPr/>
              <p:nvPr/>
            </p:nvSpPr>
            <p:spPr>
              <a:xfrm>
                <a:off x="999842" y="1250870"/>
                <a:ext cx="191974" cy="185582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364" extrusionOk="0">
                    <a:moveTo>
                      <a:pt x="1070" y="1"/>
                    </a:moveTo>
                    <a:cubicBezTo>
                      <a:pt x="1012" y="1"/>
                      <a:pt x="955" y="28"/>
                      <a:pt x="918" y="78"/>
                    </a:cubicBezTo>
                    <a:lnTo>
                      <a:pt x="663" y="425"/>
                    </a:lnTo>
                    <a:lnTo>
                      <a:pt x="316" y="170"/>
                    </a:lnTo>
                    <a:cubicBezTo>
                      <a:pt x="284" y="146"/>
                      <a:pt x="246" y="134"/>
                      <a:pt x="209" y="134"/>
                    </a:cubicBezTo>
                    <a:cubicBezTo>
                      <a:pt x="153" y="134"/>
                      <a:pt x="98" y="161"/>
                      <a:pt x="61" y="212"/>
                    </a:cubicBezTo>
                    <a:cubicBezTo>
                      <a:pt x="1" y="294"/>
                      <a:pt x="19" y="408"/>
                      <a:pt x="100" y="467"/>
                    </a:cubicBezTo>
                    <a:lnTo>
                      <a:pt x="447" y="722"/>
                    </a:lnTo>
                    <a:lnTo>
                      <a:pt x="192" y="1070"/>
                    </a:lnTo>
                    <a:cubicBezTo>
                      <a:pt x="132" y="1151"/>
                      <a:pt x="153" y="1268"/>
                      <a:pt x="235" y="1328"/>
                    </a:cubicBezTo>
                    <a:cubicBezTo>
                      <a:pt x="267" y="1349"/>
                      <a:pt x="306" y="1364"/>
                      <a:pt x="341" y="1364"/>
                    </a:cubicBezTo>
                    <a:cubicBezTo>
                      <a:pt x="398" y="1364"/>
                      <a:pt x="455" y="1335"/>
                      <a:pt x="490" y="1285"/>
                    </a:cubicBezTo>
                    <a:lnTo>
                      <a:pt x="745" y="939"/>
                    </a:lnTo>
                    <a:lnTo>
                      <a:pt x="1092" y="1194"/>
                    </a:lnTo>
                    <a:cubicBezTo>
                      <a:pt x="1124" y="1215"/>
                      <a:pt x="1163" y="1229"/>
                      <a:pt x="1202" y="1229"/>
                    </a:cubicBezTo>
                    <a:cubicBezTo>
                      <a:pt x="1258" y="1229"/>
                      <a:pt x="1315" y="1200"/>
                      <a:pt x="1351" y="1151"/>
                    </a:cubicBezTo>
                    <a:cubicBezTo>
                      <a:pt x="1411" y="1070"/>
                      <a:pt x="1393" y="956"/>
                      <a:pt x="1311" y="896"/>
                    </a:cubicBezTo>
                    <a:lnTo>
                      <a:pt x="960" y="641"/>
                    </a:lnTo>
                    <a:lnTo>
                      <a:pt x="1215" y="294"/>
                    </a:lnTo>
                    <a:cubicBezTo>
                      <a:pt x="1276" y="212"/>
                      <a:pt x="1258" y="96"/>
                      <a:pt x="1177" y="35"/>
                    </a:cubicBezTo>
                    <a:cubicBezTo>
                      <a:pt x="1144" y="12"/>
                      <a:pt x="1107" y="1"/>
                      <a:pt x="10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22"/>
            <p:cNvGrpSpPr/>
            <p:nvPr/>
          </p:nvGrpSpPr>
          <p:grpSpPr>
            <a:xfrm rot="10800000">
              <a:off x="7365556" y="3787413"/>
              <a:ext cx="946943" cy="896210"/>
              <a:chOff x="725283" y="540242"/>
              <a:chExt cx="946943" cy="896210"/>
            </a:xfrm>
          </p:grpSpPr>
          <p:sp>
            <p:nvSpPr>
              <p:cNvPr id="140" name="Google Shape;140;p22"/>
              <p:cNvSpPr/>
              <p:nvPr/>
            </p:nvSpPr>
            <p:spPr>
              <a:xfrm>
                <a:off x="725283" y="540242"/>
                <a:ext cx="620683" cy="607089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462" extrusionOk="0">
                    <a:moveTo>
                      <a:pt x="3570" y="428"/>
                    </a:moveTo>
                    <a:cubicBezTo>
                      <a:pt x="3998" y="999"/>
                      <a:pt x="4176" y="1543"/>
                      <a:pt x="4098" y="2053"/>
                    </a:cubicBezTo>
                    <a:cubicBezTo>
                      <a:pt x="4013" y="2596"/>
                      <a:pt x="3655" y="2975"/>
                      <a:pt x="3457" y="3148"/>
                    </a:cubicBezTo>
                    <a:cubicBezTo>
                      <a:pt x="2975" y="2496"/>
                      <a:pt x="2787" y="1905"/>
                      <a:pt x="2898" y="1385"/>
                    </a:cubicBezTo>
                    <a:cubicBezTo>
                      <a:pt x="3007" y="881"/>
                      <a:pt x="3372" y="566"/>
                      <a:pt x="3570" y="428"/>
                    </a:cubicBezTo>
                    <a:close/>
                    <a:moveTo>
                      <a:pt x="1695" y="2848"/>
                    </a:moveTo>
                    <a:cubicBezTo>
                      <a:pt x="2142" y="2848"/>
                      <a:pt x="2635" y="3046"/>
                      <a:pt x="3166" y="3438"/>
                    </a:cubicBezTo>
                    <a:cubicBezTo>
                      <a:pt x="2993" y="3637"/>
                      <a:pt x="2617" y="3995"/>
                      <a:pt x="2076" y="4075"/>
                    </a:cubicBezTo>
                    <a:cubicBezTo>
                      <a:pt x="1997" y="4087"/>
                      <a:pt x="1918" y="4093"/>
                      <a:pt x="1837" y="4093"/>
                    </a:cubicBezTo>
                    <a:cubicBezTo>
                      <a:pt x="1394" y="4093"/>
                      <a:pt x="929" y="3911"/>
                      <a:pt x="447" y="3548"/>
                    </a:cubicBezTo>
                    <a:cubicBezTo>
                      <a:pt x="585" y="3353"/>
                      <a:pt x="896" y="2988"/>
                      <a:pt x="1399" y="2879"/>
                    </a:cubicBezTo>
                    <a:cubicBezTo>
                      <a:pt x="1495" y="2858"/>
                      <a:pt x="1594" y="2848"/>
                      <a:pt x="1695" y="2848"/>
                    </a:cubicBezTo>
                    <a:close/>
                    <a:moveTo>
                      <a:pt x="3614" y="1"/>
                    </a:moveTo>
                    <a:cubicBezTo>
                      <a:pt x="3585" y="1"/>
                      <a:pt x="3555" y="8"/>
                      <a:pt x="3527" y="21"/>
                    </a:cubicBezTo>
                    <a:cubicBezTo>
                      <a:pt x="3496" y="38"/>
                      <a:pt x="2728" y="439"/>
                      <a:pt x="2540" y="1303"/>
                    </a:cubicBezTo>
                    <a:cubicBezTo>
                      <a:pt x="2440" y="1759"/>
                      <a:pt x="2525" y="2248"/>
                      <a:pt x="2787" y="2769"/>
                    </a:cubicBezTo>
                    <a:cubicBezTo>
                      <a:pt x="2410" y="2578"/>
                      <a:pt x="2046" y="2481"/>
                      <a:pt x="1699" y="2481"/>
                    </a:cubicBezTo>
                    <a:cubicBezTo>
                      <a:pt x="1570" y="2481"/>
                      <a:pt x="1445" y="2494"/>
                      <a:pt x="1321" y="2521"/>
                    </a:cubicBezTo>
                    <a:cubicBezTo>
                      <a:pt x="458" y="2705"/>
                      <a:pt x="57" y="3477"/>
                      <a:pt x="40" y="3509"/>
                    </a:cubicBezTo>
                    <a:cubicBezTo>
                      <a:pt x="0" y="3587"/>
                      <a:pt x="22" y="3679"/>
                      <a:pt x="89" y="3735"/>
                    </a:cubicBezTo>
                    <a:cubicBezTo>
                      <a:pt x="684" y="4221"/>
                      <a:pt x="1268" y="4462"/>
                      <a:pt x="1835" y="4462"/>
                    </a:cubicBezTo>
                    <a:cubicBezTo>
                      <a:pt x="1934" y="4462"/>
                      <a:pt x="2037" y="4454"/>
                      <a:pt x="2136" y="4441"/>
                    </a:cubicBezTo>
                    <a:cubicBezTo>
                      <a:pt x="2961" y="4313"/>
                      <a:pt x="3450" y="3689"/>
                      <a:pt x="3556" y="3537"/>
                    </a:cubicBezTo>
                    <a:cubicBezTo>
                      <a:pt x="3708" y="3431"/>
                      <a:pt x="4331" y="2939"/>
                      <a:pt x="4459" y="2114"/>
                    </a:cubicBezTo>
                    <a:cubicBezTo>
                      <a:pt x="4562" y="1458"/>
                      <a:pt x="4325" y="768"/>
                      <a:pt x="3754" y="67"/>
                    </a:cubicBezTo>
                    <a:cubicBezTo>
                      <a:pt x="3720" y="24"/>
                      <a:pt x="3667" y="1"/>
                      <a:pt x="3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2"/>
              <p:cNvSpPr/>
              <p:nvPr/>
            </p:nvSpPr>
            <p:spPr>
              <a:xfrm>
                <a:off x="1249503" y="1058077"/>
                <a:ext cx="97007" cy="74832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0" extrusionOk="0">
                    <a:moveTo>
                      <a:pt x="358" y="1"/>
                    </a:moveTo>
                    <a:cubicBezTo>
                      <a:pt x="1" y="1"/>
                      <a:pt x="1" y="550"/>
                      <a:pt x="358" y="550"/>
                    </a:cubicBezTo>
                    <a:cubicBezTo>
                      <a:pt x="712" y="550"/>
                      <a:pt x="712" y="1"/>
                      <a:pt x="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2"/>
              <p:cNvSpPr/>
              <p:nvPr/>
            </p:nvSpPr>
            <p:spPr>
              <a:xfrm>
                <a:off x="1477939" y="782968"/>
                <a:ext cx="194287" cy="188031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382" extrusionOk="0">
                    <a:moveTo>
                      <a:pt x="363" y="0"/>
                    </a:moveTo>
                    <a:cubicBezTo>
                      <a:pt x="328" y="0"/>
                      <a:pt x="293" y="11"/>
                      <a:pt x="262" y="32"/>
                    </a:cubicBezTo>
                    <a:cubicBezTo>
                      <a:pt x="177" y="93"/>
                      <a:pt x="156" y="206"/>
                      <a:pt x="213" y="291"/>
                    </a:cubicBezTo>
                    <a:lnTo>
                      <a:pt x="457" y="645"/>
                    </a:lnTo>
                    <a:lnTo>
                      <a:pt x="102" y="889"/>
                    </a:lnTo>
                    <a:cubicBezTo>
                      <a:pt x="22" y="946"/>
                      <a:pt x="0" y="1059"/>
                      <a:pt x="56" y="1144"/>
                    </a:cubicBezTo>
                    <a:cubicBezTo>
                      <a:pt x="92" y="1197"/>
                      <a:pt x="149" y="1222"/>
                      <a:pt x="209" y="1222"/>
                    </a:cubicBezTo>
                    <a:cubicBezTo>
                      <a:pt x="244" y="1222"/>
                      <a:pt x="280" y="1212"/>
                      <a:pt x="311" y="1191"/>
                    </a:cubicBezTo>
                    <a:lnTo>
                      <a:pt x="666" y="946"/>
                    </a:lnTo>
                    <a:lnTo>
                      <a:pt x="910" y="1300"/>
                    </a:lnTo>
                    <a:cubicBezTo>
                      <a:pt x="945" y="1353"/>
                      <a:pt x="1006" y="1382"/>
                      <a:pt x="1063" y="1382"/>
                    </a:cubicBezTo>
                    <a:cubicBezTo>
                      <a:pt x="1098" y="1382"/>
                      <a:pt x="1137" y="1371"/>
                      <a:pt x="1169" y="1350"/>
                    </a:cubicBezTo>
                    <a:cubicBezTo>
                      <a:pt x="1250" y="1289"/>
                      <a:pt x="1271" y="1176"/>
                      <a:pt x="1215" y="1091"/>
                    </a:cubicBezTo>
                    <a:lnTo>
                      <a:pt x="970" y="737"/>
                    </a:lnTo>
                    <a:lnTo>
                      <a:pt x="1324" y="493"/>
                    </a:lnTo>
                    <a:cubicBezTo>
                      <a:pt x="1409" y="436"/>
                      <a:pt x="1427" y="323"/>
                      <a:pt x="1370" y="238"/>
                    </a:cubicBezTo>
                    <a:cubicBezTo>
                      <a:pt x="1335" y="186"/>
                      <a:pt x="1278" y="158"/>
                      <a:pt x="1220" y="158"/>
                    </a:cubicBezTo>
                    <a:cubicBezTo>
                      <a:pt x="1184" y="158"/>
                      <a:pt x="1147" y="169"/>
                      <a:pt x="1115" y="192"/>
                    </a:cubicBezTo>
                    <a:lnTo>
                      <a:pt x="761" y="436"/>
                    </a:lnTo>
                    <a:lnTo>
                      <a:pt x="517" y="82"/>
                    </a:lnTo>
                    <a:cubicBezTo>
                      <a:pt x="479" y="29"/>
                      <a:pt x="421" y="0"/>
                      <a:pt x="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2"/>
              <p:cNvSpPr/>
              <p:nvPr/>
            </p:nvSpPr>
            <p:spPr>
              <a:xfrm>
                <a:off x="999842" y="1250870"/>
                <a:ext cx="191974" cy="185582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364" extrusionOk="0">
                    <a:moveTo>
                      <a:pt x="1070" y="1"/>
                    </a:moveTo>
                    <a:cubicBezTo>
                      <a:pt x="1012" y="1"/>
                      <a:pt x="955" y="28"/>
                      <a:pt x="918" y="78"/>
                    </a:cubicBezTo>
                    <a:lnTo>
                      <a:pt x="663" y="425"/>
                    </a:lnTo>
                    <a:lnTo>
                      <a:pt x="316" y="170"/>
                    </a:lnTo>
                    <a:cubicBezTo>
                      <a:pt x="284" y="146"/>
                      <a:pt x="246" y="134"/>
                      <a:pt x="209" y="134"/>
                    </a:cubicBezTo>
                    <a:cubicBezTo>
                      <a:pt x="153" y="134"/>
                      <a:pt x="98" y="161"/>
                      <a:pt x="61" y="212"/>
                    </a:cubicBezTo>
                    <a:cubicBezTo>
                      <a:pt x="1" y="294"/>
                      <a:pt x="19" y="408"/>
                      <a:pt x="100" y="467"/>
                    </a:cubicBezTo>
                    <a:lnTo>
                      <a:pt x="447" y="722"/>
                    </a:lnTo>
                    <a:lnTo>
                      <a:pt x="192" y="1070"/>
                    </a:lnTo>
                    <a:cubicBezTo>
                      <a:pt x="132" y="1151"/>
                      <a:pt x="153" y="1268"/>
                      <a:pt x="235" y="1328"/>
                    </a:cubicBezTo>
                    <a:cubicBezTo>
                      <a:pt x="267" y="1349"/>
                      <a:pt x="306" y="1364"/>
                      <a:pt x="341" y="1364"/>
                    </a:cubicBezTo>
                    <a:cubicBezTo>
                      <a:pt x="398" y="1364"/>
                      <a:pt x="455" y="1335"/>
                      <a:pt x="490" y="1285"/>
                    </a:cubicBezTo>
                    <a:lnTo>
                      <a:pt x="745" y="939"/>
                    </a:lnTo>
                    <a:lnTo>
                      <a:pt x="1092" y="1194"/>
                    </a:lnTo>
                    <a:cubicBezTo>
                      <a:pt x="1124" y="1215"/>
                      <a:pt x="1163" y="1229"/>
                      <a:pt x="1202" y="1229"/>
                    </a:cubicBezTo>
                    <a:cubicBezTo>
                      <a:pt x="1258" y="1229"/>
                      <a:pt x="1315" y="1200"/>
                      <a:pt x="1351" y="1151"/>
                    </a:cubicBezTo>
                    <a:cubicBezTo>
                      <a:pt x="1411" y="1070"/>
                      <a:pt x="1393" y="956"/>
                      <a:pt x="1311" y="896"/>
                    </a:cubicBezTo>
                    <a:lnTo>
                      <a:pt x="960" y="641"/>
                    </a:lnTo>
                    <a:lnTo>
                      <a:pt x="1215" y="294"/>
                    </a:lnTo>
                    <a:cubicBezTo>
                      <a:pt x="1276" y="212"/>
                      <a:pt x="1258" y="96"/>
                      <a:pt x="1177" y="35"/>
                    </a:cubicBezTo>
                    <a:cubicBezTo>
                      <a:pt x="1144" y="12"/>
                      <a:pt x="1107" y="1"/>
                      <a:pt x="10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22"/>
            <p:cNvGrpSpPr/>
            <p:nvPr/>
          </p:nvGrpSpPr>
          <p:grpSpPr>
            <a:xfrm flipH="1">
              <a:off x="7365556" y="459867"/>
              <a:ext cx="946943" cy="896210"/>
              <a:chOff x="725283" y="540242"/>
              <a:chExt cx="946943" cy="896210"/>
            </a:xfrm>
          </p:grpSpPr>
          <p:sp>
            <p:nvSpPr>
              <p:cNvPr id="145" name="Google Shape;145;p22"/>
              <p:cNvSpPr/>
              <p:nvPr/>
            </p:nvSpPr>
            <p:spPr>
              <a:xfrm>
                <a:off x="725283" y="540242"/>
                <a:ext cx="620683" cy="607089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462" extrusionOk="0">
                    <a:moveTo>
                      <a:pt x="3570" y="428"/>
                    </a:moveTo>
                    <a:cubicBezTo>
                      <a:pt x="3998" y="999"/>
                      <a:pt x="4176" y="1543"/>
                      <a:pt x="4098" y="2053"/>
                    </a:cubicBezTo>
                    <a:cubicBezTo>
                      <a:pt x="4013" y="2596"/>
                      <a:pt x="3655" y="2975"/>
                      <a:pt x="3457" y="3148"/>
                    </a:cubicBezTo>
                    <a:cubicBezTo>
                      <a:pt x="2975" y="2496"/>
                      <a:pt x="2787" y="1905"/>
                      <a:pt x="2898" y="1385"/>
                    </a:cubicBezTo>
                    <a:cubicBezTo>
                      <a:pt x="3007" y="881"/>
                      <a:pt x="3372" y="566"/>
                      <a:pt x="3570" y="428"/>
                    </a:cubicBezTo>
                    <a:close/>
                    <a:moveTo>
                      <a:pt x="1695" y="2848"/>
                    </a:moveTo>
                    <a:cubicBezTo>
                      <a:pt x="2142" y="2848"/>
                      <a:pt x="2635" y="3046"/>
                      <a:pt x="3166" y="3438"/>
                    </a:cubicBezTo>
                    <a:cubicBezTo>
                      <a:pt x="2993" y="3637"/>
                      <a:pt x="2617" y="3995"/>
                      <a:pt x="2076" y="4075"/>
                    </a:cubicBezTo>
                    <a:cubicBezTo>
                      <a:pt x="1997" y="4087"/>
                      <a:pt x="1918" y="4093"/>
                      <a:pt x="1837" y="4093"/>
                    </a:cubicBezTo>
                    <a:cubicBezTo>
                      <a:pt x="1394" y="4093"/>
                      <a:pt x="929" y="3911"/>
                      <a:pt x="447" y="3548"/>
                    </a:cubicBezTo>
                    <a:cubicBezTo>
                      <a:pt x="585" y="3353"/>
                      <a:pt x="896" y="2988"/>
                      <a:pt x="1399" y="2879"/>
                    </a:cubicBezTo>
                    <a:cubicBezTo>
                      <a:pt x="1495" y="2858"/>
                      <a:pt x="1594" y="2848"/>
                      <a:pt x="1695" y="2848"/>
                    </a:cubicBezTo>
                    <a:close/>
                    <a:moveTo>
                      <a:pt x="3614" y="1"/>
                    </a:moveTo>
                    <a:cubicBezTo>
                      <a:pt x="3585" y="1"/>
                      <a:pt x="3555" y="8"/>
                      <a:pt x="3527" y="21"/>
                    </a:cubicBezTo>
                    <a:cubicBezTo>
                      <a:pt x="3496" y="38"/>
                      <a:pt x="2728" y="439"/>
                      <a:pt x="2540" y="1303"/>
                    </a:cubicBezTo>
                    <a:cubicBezTo>
                      <a:pt x="2440" y="1759"/>
                      <a:pt x="2525" y="2248"/>
                      <a:pt x="2787" y="2769"/>
                    </a:cubicBezTo>
                    <a:cubicBezTo>
                      <a:pt x="2410" y="2578"/>
                      <a:pt x="2046" y="2481"/>
                      <a:pt x="1699" y="2481"/>
                    </a:cubicBezTo>
                    <a:cubicBezTo>
                      <a:pt x="1570" y="2481"/>
                      <a:pt x="1445" y="2494"/>
                      <a:pt x="1321" y="2521"/>
                    </a:cubicBezTo>
                    <a:cubicBezTo>
                      <a:pt x="458" y="2705"/>
                      <a:pt x="57" y="3477"/>
                      <a:pt x="40" y="3509"/>
                    </a:cubicBezTo>
                    <a:cubicBezTo>
                      <a:pt x="0" y="3587"/>
                      <a:pt x="22" y="3679"/>
                      <a:pt x="89" y="3735"/>
                    </a:cubicBezTo>
                    <a:cubicBezTo>
                      <a:pt x="684" y="4221"/>
                      <a:pt x="1268" y="4462"/>
                      <a:pt x="1835" y="4462"/>
                    </a:cubicBezTo>
                    <a:cubicBezTo>
                      <a:pt x="1934" y="4462"/>
                      <a:pt x="2037" y="4454"/>
                      <a:pt x="2136" y="4441"/>
                    </a:cubicBezTo>
                    <a:cubicBezTo>
                      <a:pt x="2961" y="4313"/>
                      <a:pt x="3450" y="3689"/>
                      <a:pt x="3556" y="3537"/>
                    </a:cubicBezTo>
                    <a:cubicBezTo>
                      <a:pt x="3708" y="3431"/>
                      <a:pt x="4331" y="2939"/>
                      <a:pt x="4459" y="2114"/>
                    </a:cubicBezTo>
                    <a:cubicBezTo>
                      <a:pt x="4562" y="1458"/>
                      <a:pt x="4325" y="768"/>
                      <a:pt x="3754" y="67"/>
                    </a:cubicBezTo>
                    <a:cubicBezTo>
                      <a:pt x="3720" y="24"/>
                      <a:pt x="3667" y="1"/>
                      <a:pt x="3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2"/>
              <p:cNvSpPr/>
              <p:nvPr/>
            </p:nvSpPr>
            <p:spPr>
              <a:xfrm>
                <a:off x="1249503" y="1058077"/>
                <a:ext cx="97007" cy="74832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0" extrusionOk="0">
                    <a:moveTo>
                      <a:pt x="358" y="1"/>
                    </a:moveTo>
                    <a:cubicBezTo>
                      <a:pt x="1" y="1"/>
                      <a:pt x="1" y="550"/>
                      <a:pt x="358" y="550"/>
                    </a:cubicBezTo>
                    <a:cubicBezTo>
                      <a:pt x="712" y="550"/>
                      <a:pt x="712" y="1"/>
                      <a:pt x="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2"/>
              <p:cNvSpPr/>
              <p:nvPr/>
            </p:nvSpPr>
            <p:spPr>
              <a:xfrm>
                <a:off x="1477939" y="782968"/>
                <a:ext cx="194287" cy="188031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382" extrusionOk="0">
                    <a:moveTo>
                      <a:pt x="363" y="0"/>
                    </a:moveTo>
                    <a:cubicBezTo>
                      <a:pt x="328" y="0"/>
                      <a:pt x="293" y="11"/>
                      <a:pt x="262" y="32"/>
                    </a:cubicBezTo>
                    <a:cubicBezTo>
                      <a:pt x="177" y="93"/>
                      <a:pt x="156" y="206"/>
                      <a:pt x="213" y="291"/>
                    </a:cubicBezTo>
                    <a:lnTo>
                      <a:pt x="457" y="645"/>
                    </a:lnTo>
                    <a:lnTo>
                      <a:pt x="102" y="889"/>
                    </a:lnTo>
                    <a:cubicBezTo>
                      <a:pt x="22" y="946"/>
                      <a:pt x="0" y="1059"/>
                      <a:pt x="56" y="1144"/>
                    </a:cubicBezTo>
                    <a:cubicBezTo>
                      <a:pt x="92" y="1197"/>
                      <a:pt x="149" y="1222"/>
                      <a:pt x="209" y="1222"/>
                    </a:cubicBezTo>
                    <a:cubicBezTo>
                      <a:pt x="244" y="1222"/>
                      <a:pt x="280" y="1212"/>
                      <a:pt x="311" y="1191"/>
                    </a:cubicBezTo>
                    <a:lnTo>
                      <a:pt x="666" y="946"/>
                    </a:lnTo>
                    <a:lnTo>
                      <a:pt x="910" y="1300"/>
                    </a:lnTo>
                    <a:cubicBezTo>
                      <a:pt x="945" y="1353"/>
                      <a:pt x="1006" y="1382"/>
                      <a:pt x="1063" y="1382"/>
                    </a:cubicBezTo>
                    <a:cubicBezTo>
                      <a:pt x="1098" y="1382"/>
                      <a:pt x="1137" y="1371"/>
                      <a:pt x="1169" y="1350"/>
                    </a:cubicBezTo>
                    <a:cubicBezTo>
                      <a:pt x="1250" y="1289"/>
                      <a:pt x="1271" y="1176"/>
                      <a:pt x="1215" y="1091"/>
                    </a:cubicBezTo>
                    <a:lnTo>
                      <a:pt x="970" y="737"/>
                    </a:lnTo>
                    <a:lnTo>
                      <a:pt x="1324" y="493"/>
                    </a:lnTo>
                    <a:cubicBezTo>
                      <a:pt x="1409" y="436"/>
                      <a:pt x="1427" y="323"/>
                      <a:pt x="1370" y="238"/>
                    </a:cubicBezTo>
                    <a:cubicBezTo>
                      <a:pt x="1335" y="186"/>
                      <a:pt x="1278" y="158"/>
                      <a:pt x="1220" y="158"/>
                    </a:cubicBezTo>
                    <a:cubicBezTo>
                      <a:pt x="1184" y="158"/>
                      <a:pt x="1147" y="169"/>
                      <a:pt x="1115" y="192"/>
                    </a:cubicBezTo>
                    <a:lnTo>
                      <a:pt x="761" y="436"/>
                    </a:lnTo>
                    <a:lnTo>
                      <a:pt x="517" y="82"/>
                    </a:lnTo>
                    <a:cubicBezTo>
                      <a:pt x="479" y="29"/>
                      <a:pt x="421" y="0"/>
                      <a:pt x="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2"/>
              <p:cNvSpPr/>
              <p:nvPr/>
            </p:nvSpPr>
            <p:spPr>
              <a:xfrm>
                <a:off x="999842" y="1250870"/>
                <a:ext cx="191974" cy="185582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364" extrusionOk="0">
                    <a:moveTo>
                      <a:pt x="1070" y="1"/>
                    </a:moveTo>
                    <a:cubicBezTo>
                      <a:pt x="1012" y="1"/>
                      <a:pt x="955" y="28"/>
                      <a:pt x="918" y="78"/>
                    </a:cubicBezTo>
                    <a:lnTo>
                      <a:pt x="663" y="425"/>
                    </a:lnTo>
                    <a:lnTo>
                      <a:pt x="316" y="170"/>
                    </a:lnTo>
                    <a:cubicBezTo>
                      <a:pt x="284" y="146"/>
                      <a:pt x="246" y="134"/>
                      <a:pt x="209" y="134"/>
                    </a:cubicBezTo>
                    <a:cubicBezTo>
                      <a:pt x="153" y="134"/>
                      <a:pt x="98" y="161"/>
                      <a:pt x="61" y="212"/>
                    </a:cubicBezTo>
                    <a:cubicBezTo>
                      <a:pt x="1" y="294"/>
                      <a:pt x="19" y="408"/>
                      <a:pt x="100" y="467"/>
                    </a:cubicBezTo>
                    <a:lnTo>
                      <a:pt x="447" y="722"/>
                    </a:lnTo>
                    <a:lnTo>
                      <a:pt x="192" y="1070"/>
                    </a:lnTo>
                    <a:cubicBezTo>
                      <a:pt x="132" y="1151"/>
                      <a:pt x="153" y="1268"/>
                      <a:pt x="235" y="1328"/>
                    </a:cubicBezTo>
                    <a:cubicBezTo>
                      <a:pt x="267" y="1349"/>
                      <a:pt x="306" y="1364"/>
                      <a:pt x="341" y="1364"/>
                    </a:cubicBezTo>
                    <a:cubicBezTo>
                      <a:pt x="398" y="1364"/>
                      <a:pt x="455" y="1335"/>
                      <a:pt x="490" y="1285"/>
                    </a:cubicBezTo>
                    <a:lnTo>
                      <a:pt x="745" y="939"/>
                    </a:lnTo>
                    <a:lnTo>
                      <a:pt x="1092" y="1194"/>
                    </a:lnTo>
                    <a:cubicBezTo>
                      <a:pt x="1124" y="1215"/>
                      <a:pt x="1163" y="1229"/>
                      <a:pt x="1202" y="1229"/>
                    </a:cubicBezTo>
                    <a:cubicBezTo>
                      <a:pt x="1258" y="1229"/>
                      <a:pt x="1315" y="1200"/>
                      <a:pt x="1351" y="1151"/>
                    </a:cubicBezTo>
                    <a:cubicBezTo>
                      <a:pt x="1411" y="1070"/>
                      <a:pt x="1393" y="956"/>
                      <a:pt x="1311" y="896"/>
                    </a:cubicBezTo>
                    <a:lnTo>
                      <a:pt x="960" y="641"/>
                    </a:lnTo>
                    <a:lnTo>
                      <a:pt x="1215" y="294"/>
                    </a:lnTo>
                    <a:cubicBezTo>
                      <a:pt x="1276" y="212"/>
                      <a:pt x="1258" y="96"/>
                      <a:pt x="1177" y="35"/>
                    </a:cubicBezTo>
                    <a:cubicBezTo>
                      <a:pt x="1144" y="12"/>
                      <a:pt x="1107" y="1"/>
                      <a:pt x="10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" name="Google Shape;149;p22"/>
            <p:cNvGrpSpPr/>
            <p:nvPr/>
          </p:nvGrpSpPr>
          <p:grpSpPr>
            <a:xfrm rot="10800000" flipH="1">
              <a:off x="831495" y="3787413"/>
              <a:ext cx="946943" cy="896210"/>
              <a:chOff x="725283" y="540242"/>
              <a:chExt cx="946943" cy="896210"/>
            </a:xfrm>
          </p:grpSpPr>
          <p:sp>
            <p:nvSpPr>
              <p:cNvPr id="150" name="Google Shape;150;p22"/>
              <p:cNvSpPr/>
              <p:nvPr/>
            </p:nvSpPr>
            <p:spPr>
              <a:xfrm>
                <a:off x="725283" y="540242"/>
                <a:ext cx="620683" cy="607089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462" extrusionOk="0">
                    <a:moveTo>
                      <a:pt x="3570" y="428"/>
                    </a:moveTo>
                    <a:cubicBezTo>
                      <a:pt x="3998" y="999"/>
                      <a:pt x="4176" y="1543"/>
                      <a:pt x="4098" y="2053"/>
                    </a:cubicBezTo>
                    <a:cubicBezTo>
                      <a:pt x="4013" y="2596"/>
                      <a:pt x="3655" y="2975"/>
                      <a:pt x="3457" y="3148"/>
                    </a:cubicBezTo>
                    <a:cubicBezTo>
                      <a:pt x="2975" y="2496"/>
                      <a:pt x="2787" y="1905"/>
                      <a:pt x="2898" y="1385"/>
                    </a:cubicBezTo>
                    <a:cubicBezTo>
                      <a:pt x="3007" y="881"/>
                      <a:pt x="3372" y="566"/>
                      <a:pt x="3570" y="428"/>
                    </a:cubicBezTo>
                    <a:close/>
                    <a:moveTo>
                      <a:pt x="1695" y="2848"/>
                    </a:moveTo>
                    <a:cubicBezTo>
                      <a:pt x="2142" y="2848"/>
                      <a:pt x="2635" y="3046"/>
                      <a:pt x="3166" y="3438"/>
                    </a:cubicBezTo>
                    <a:cubicBezTo>
                      <a:pt x="2993" y="3637"/>
                      <a:pt x="2617" y="3995"/>
                      <a:pt x="2076" y="4075"/>
                    </a:cubicBezTo>
                    <a:cubicBezTo>
                      <a:pt x="1997" y="4087"/>
                      <a:pt x="1918" y="4093"/>
                      <a:pt x="1837" y="4093"/>
                    </a:cubicBezTo>
                    <a:cubicBezTo>
                      <a:pt x="1394" y="4093"/>
                      <a:pt x="929" y="3911"/>
                      <a:pt x="447" y="3548"/>
                    </a:cubicBezTo>
                    <a:cubicBezTo>
                      <a:pt x="585" y="3353"/>
                      <a:pt x="896" y="2988"/>
                      <a:pt x="1399" y="2879"/>
                    </a:cubicBezTo>
                    <a:cubicBezTo>
                      <a:pt x="1495" y="2858"/>
                      <a:pt x="1594" y="2848"/>
                      <a:pt x="1695" y="2848"/>
                    </a:cubicBezTo>
                    <a:close/>
                    <a:moveTo>
                      <a:pt x="3614" y="1"/>
                    </a:moveTo>
                    <a:cubicBezTo>
                      <a:pt x="3585" y="1"/>
                      <a:pt x="3555" y="8"/>
                      <a:pt x="3527" y="21"/>
                    </a:cubicBezTo>
                    <a:cubicBezTo>
                      <a:pt x="3496" y="38"/>
                      <a:pt x="2728" y="439"/>
                      <a:pt x="2540" y="1303"/>
                    </a:cubicBezTo>
                    <a:cubicBezTo>
                      <a:pt x="2440" y="1759"/>
                      <a:pt x="2525" y="2248"/>
                      <a:pt x="2787" y="2769"/>
                    </a:cubicBezTo>
                    <a:cubicBezTo>
                      <a:pt x="2410" y="2578"/>
                      <a:pt x="2046" y="2481"/>
                      <a:pt x="1699" y="2481"/>
                    </a:cubicBezTo>
                    <a:cubicBezTo>
                      <a:pt x="1570" y="2481"/>
                      <a:pt x="1445" y="2494"/>
                      <a:pt x="1321" y="2521"/>
                    </a:cubicBezTo>
                    <a:cubicBezTo>
                      <a:pt x="458" y="2705"/>
                      <a:pt x="57" y="3477"/>
                      <a:pt x="40" y="3509"/>
                    </a:cubicBezTo>
                    <a:cubicBezTo>
                      <a:pt x="0" y="3587"/>
                      <a:pt x="22" y="3679"/>
                      <a:pt x="89" y="3735"/>
                    </a:cubicBezTo>
                    <a:cubicBezTo>
                      <a:pt x="684" y="4221"/>
                      <a:pt x="1268" y="4462"/>
                      <a:pt x="1835" y="4462"/>
                    </a:cubicBezTo>
                    <a:cubicBezTo>
                      <a:pt x="1934" y="4462"/>
                      <a:pt x="2037" y="4454"/>
                      <a:pt x="2136" y="4441"/>
                    </a:cubicBezTo>
                    <a:cubicBezTo>
                      <a:pt x="2961" y="4313"/>
                      <a:pt x="3450" y="3689"/>
                      <a:pt x="3556" y="3537"/>
                    </a:cubicBezTo>
                    <a:cubicBezTo>
                      <a:pt x="3708" y="3431"/>
                      <a:pt x="4331" y="2939"/>
                      <a:pt x="4459" y="2114"/>
                    </a:cubicBezTo>
                    <a:cubicBezTo>
                      <a:pt x="4562" y="1458"/>
                      <a:pt x="4325" y="768"/>
                      <a:pt x="3754" y="67"/>
                    </a:cubicBezTo>
                    <a:cubicBezTo>
                      <a:pt x="3720" y="24"/>
                      <a:pt x="3667" y="1"/>
                      <a:pt x="3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2"/>
              <p:cNvSpPr/>
              <p:nvPr/>
            </p:nvSpPr>
            <p:spPr>
              <a:xfrm>
                <a:off x="1249503" y="1058077"/>
                <a:ext cx="97007" cy="74832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0" extrusionOk="0">
                    <a:moveTo>
                      <a:pt x="358" y="1"/>
                    </a:moveTo>
                    <a:cubicBezTo>
                      <a:pt x="1" y="1"/>
                      <a:pt x="1" y="550"/>
                      <a:pt x="358" y="550"/>
                    </a:cubicBezTo>
                    <a:cubicBezTo>
                      <a:pt x="712" y="550"/>
                      <a:pt x="712" y="1"/>
                      <a:pt x="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2"/>
              <p:cNvSpPr/>
              <p:nvPr/>
            </p:nvSpPr>
            <p:spPr>
              <a:xfrm>
                <a:off x="1477939" y="782968"/>
                <a:ext cx="194287" cy="188031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382" extrusionOk="0">
                    <a:moveTo>
                      <a:pt x="363" y="0"/>
                    </a:moveTo>
                    <a:cubicBezTo>
                      <a:pt x="328" y="0"/>
                      <a:pt x="293" y="11"/>
                      <a:pt x="262" y="32"/>
                    </a:cubicBezTo>
                    <a:cubicBezTo>
                      <a:pt x="177" y="93"/>
                      <a:pt x="156" y="206"/>
                      <a:pt x="213" y="291"/>
                    </a:cubicBezTo>
                    <a:lnTo>
                      <a:pt x="457" y="645"/>
                    </a:lnTo>
                    <a:lnTo>
                      <a:pt x="102" y="889"/>
                    </a:lnTo>
                    <a:cubicBezTo>
                      <a:pt x="22" y="946"/>
                      <a:pt x="0" y="1059"/>
                      <a:pt x="56" y="1144"/>
                    </a:cubicBezTo>
                    <a:cubicBezTo>
                      <a:pt x="92" y="1197"/>
                      <a:pt x="149" y="1222"/>
                      <a:pt x="209" y="1222"/>
                    </a:cubicBezTo>
                    <a:cubicBezTo>
                      <a:pt x="244" y="1222"/>
                      <a:pt x="280" y="1212"/>
                      <a:pt x="311" y="1191"/>
                    </a:cubicBezTo>
                    <a:lnTo>
                      <a:pt x="666" y="946"/>
                    </a:lnTo>
                    <a:lnTo>
                      <a:pt x="910" y="1300"/>
                    </a:lnTo>
                    <a:cubicBezTo>
                      <a:pt x="945" y="1353"/>
                      <a:pt x="1006" y="1382"/>
                      <a:pt x="1063" y="1382"/>
                    </a:cubicBezTo>
                    <a:cubicBezTo>
                      <a:pt x="1098" y="1382"/>
                      <a:pt x="1137" y="1371"/>
                      <a:pt x="1169" y="1350"/>
                    </a:cubicBezTo>
                    <a:cubicBezTo>
                      <a:pt x="1250" y="1289"/>
                      <a:pt x="1271" y="1176"/>
                      <a:pt x="1215" y="1091"/>
                    </a:cubicBezTo>
                    <a:lnTo>
                      <a:pt x="970" y="737"/>
                    </a:lnTo>
                    <a:lnTo>
                      <a:pt x="1324" y="493"/>
                    </a:lnTo>
                    <a:cubicBezTo>
                      <a:pt x="1409" y="436"/>
                      <a:pt x="1427" y="323"/>
                      <a:pt x="1370" y="238"/>
                    </a:cubicBezTo>
                    <a:cubicBezTo>
                      <a:pt x="1335" y="186"/>
                      <a:pt x="1278" y="158"/>
                      <a:pt x="1220" y="158"/>
                    </a:cubicBezTo>
                    <a:cubicBezTo>
                      <a:pt x="1184" y="158"/>
                      <a:pt x="1147" y="169"/>
                      <a:pt x="1115" y="192"/>
                    </a:cubicBezTo>
                    <a:lnTo>
                      <a:pt x="761" y="436"/>
                    </a:lnTo>
                    <a:lnTo>
                      <a:pt x="517" y="82"/>
                    </a:lnTo>
                    <a:cubicBezTo>
                      <a:pt x="479" y="29"/>
                      <a:pt x="421" y="0"/>
                      <a:pt x="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2"/>
              <p:cNvSpPr/>
              <p:nvPr/>
            </p:nvSpPr>
            <p:spPr>
              <a:xfrm>
                <a:off x="999842" y="1250870"/>
                <a:ext cx="191974" cy="185582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364" extrusionOk="0">
                    <a:moveTo>
                      <a:pt x="1070" y="1"/>
                    </a:moveTo>
                    <a:cubicBezTo>
                      <a:pt x="1012" y="1"/>
                      <a:pt x="955" y="28"/>
                      <a:pt x="918" y="78"/>
                    </a:cubicBezTo>
                    <a:lnTo>
                      <a:pt x="663" y="425"/>
                    </a:lnTo>
                    <a:lnTo>
                      <a:pt x="316" y="170"/>
                    </a:lnTo>
                    <a:cubicBezTo>
                      <a:pt x="284" y="146"/>
                      <a:pt x="246" y="134"/>
                      <a:pt x="209" y="134"/>
                    </a:cubicBezTo>
                    <a:cubicBezTo>
                      <a:pt x="153" y="134"/>
                      <a:pt x="98" y="161"/>
                      <a:pt x="61" y="212"/>
                    </a:cubicBezTo>
                    <a:cubicBezTo>
                      <a:pt x="1" y="294"/>
                      <a:pt x="19" y="408"/>
                      <a:pt x="100" y="467"/>
                    </a:cubicBezTo>
                    <a:lnTo>
                      <a:pt x="447" y="722"/>
                    </a:lnTo>
                    <a:lnTo>
                      <a:pt x="192" y="1070"/>
                    </a:lnTo>
                    <a:cubicBezTo>
                      <a:pt x="132" y="1151"/>
                      <a:pt x="153" y="1268"/>
                      <a:pt x="235" y="1328"/>
                    </a:cubicBezTo>
                    <a:cubicBezTo>
                      <a:pt x="267" y="1349"/>
                      <a:pt x="306" y="1364"/>
                      <a:pt x="341" y="1364"/>
                    </a:cubicBezTo>
                    <a:cubicBezTo>
                      <a:pt x="398" y="1364"/>
                      <a:pt x="455" y="1335"/>
                      <a:pt x="490" y="1285"/>
                    </a:cubicBezTo>
                    <a:lnTo>
                      <a:pt x="745" y="939"/>
                    </a:lnTo>
                    <a:lnTo>
                      <a:pt x="1092" y="1194"/>
                    </a:lnTo>
                    <a:cubicBezTo>
                      <a:pt x="1124" y="1215"/>
                      <a:pt x="1163" y="1229"/>
                      <a:pt x="1202" y="1229"/>
                    </a:cubicBezTo>
                    <a:cubicBezTo>
                      <a:pt x="1258" y="1229"/>
                      <a:pt x="1315" y="1200"/>
                      <a:pt x="1351" y="1151"/>
                    </a:cubicBezTo>
                    <a:cubicBezTo>
                      <a:pt x="1411" y="1070"/>
                      <a:pt x="1393" y="956"/>
                      <a:pt x="1311" y="896"/>
                    </a:cubicBezTo>
                    <a:lnTo>
                      <a:pt x="960" y="641"/>
                    </a:lnTo>
                    <a:lnTo>
                      <a:pt x="1215" y="294"/>
                    </a:lnTo>
                    <a:cubicBezTo>
                      <a:pt x="1276" y="212"/>
                      <a:pt x="1258" y="96"/>
                      <a:pt x="1177" y="35"/>
                    </a:cubicBezTo>
                    <a:cubicBezTo>
                      <a:pt x="1144" y="12"/>
                      <a:pt x="1107" y="1"/>
                      <a:pt x="10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22"/>
            <p:cNvSpPr/>
            <p:nvPr/>
          </p:nvSpPr>
          <p:spPr>
            <a:xfrm>
              <a:off x="4453651" y="758675"/>
              <a:ext cx="338800" cy="298604"/>
            </a:xfrm>
            <a:custGeom>
              <a:avLst/>
              <a:gdLst/>
              <a:ahLst/>
              <a:cxnLst/>
              <a:rect l="l" t="t" r="r" b="b"/>
              <a:pathLst>
                <a:path w="4204" h="3705" extrusionOk="0">
                  <a:moveTo>
                    <a:pt x="2100" y="368"/>
                  </a:moveTo>
                  <a:cubicBezTo>
                    <a:pt x="2702" y="368"/>
                    <a:pt x="3240" y="726"/>
                    <a:pt x="3471" y="1282"/>
                  </a:cubicBezTo>
                  <a:cubicBezTo>
                    <a:pt x="3786" y="2037"/>
                    <a:pt x="3428" y="2908"/>
                    <a:pt x="2670" y="3222"/>
                  </a:cubicBezTo>
                  <a:cubicBezTo>
                    <a:pt x="2490" y="3300"/>
                    <a:pt x="2299" y="3336"/>
                    <a:pt x="2104" y="3336"/>
                  </a:cubicBezTo>
                  <a:cubicBezTo>
                    <a:pt x="1501" y="3336"/>
                    <a:pt x="963" y="2978"/>
                    <a:pt x="730" y="2423"/>
                  </a:cubicBezTo>
                  <a:cubicBezTo>
                    <a:pt x="418" y="1668"/>
                    <a:pt x="776" y="797"/>
                    <a:pt x="1530" y="481"/>
                  </a:cubicBezTo>
                  <a:cubicBezTo>
                    <a:pt x="1714" y="407"/>
                    <a:pt x="1905" y="368"/>
                    <a:pt x="2100" y="368"/>
                  </a:cubicBezTo>
                  <a:close/>
                  <a:moveTo>
                    <a:pt x="2100" y="0"/>
                  </a:moveTo>
                  <a:cubicBezTo>
                    <a:pt x="1856" y="0"/>
                    <a:pt x="1619" y="46"/>
                    <a:pt x="1388" y="141"/>
                  </a:cubicBezTo>
                  <a:cubicBezTo>
                    <a:pt x="447" y="535"/>
                    <a:pt x="1" y="1622"/>
                    <a:pt x="390" y="2564"/>
                  </a:cubicBezTo>
                  <a:cubicBezTo>
                    <a:pt x="680" y="3258"/>
                    <a:pt x="1353" y="3704"/>
                    <a:pt x="2104" y="3704"/>
                  </a:cubicBezTo>
                  <a:cubicBezTo>
                    <a:pt x="2348" y="3704"/>
                    <a:pt x="2585" y="3658"/>
                    <a:pt x="2812" y="3562"/>
                  </a:cubicBezTo>
                  <a:cubicBezTo>
                    <a:pt x="3757" y="3170"/>
                    <a:pt x="4203" y="2083"/>
                    <a:pt x="3811" y="1140"/>
                  </a:cubicBezTo>
                  <a:cubicBezTo>
                    <a:pt x="3523" y="447"/>
                    <a:pt x="2851" y="0"/>
                    <a:pt x="210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4453651" y="4086212"/>
              <a:ext cx="338800" cy="298604"/>
            </a:xfrm>
            <a:custGeom>
              <a:avLst/>
              <a:gdLst/>
              <a:ahLst/>
              <a:cxnLst/>
              <a:rect l="l" t="t" r="r" b="b"/>
              <a:pathLst>
                <a:path w="4204" h="3705" extrusionOk="0">
                  <a:moveTo>
                    <a:pt x="2100" y="368"/>
                  </a:moveTo>
                  <a:cubicBezTo>
                    <a:pt x="2702" y="368"/>
                    <a:pt x="3240" y="726"/>
                    <a:pt x="3471" y="1282"/>
                  </a:cubicBezTo>
                  <a:cubicBezTo>
                    <a:pt x="3786" y="2037"/>
                    <a:pt x="3428" y="2908"/>
                    <a:pt x="2670" y="3222"/>
                  </a:cubicBezTo>
                  <a:cubicBezTo>
                    <a:pt x="2490" y="3300"/>
                    <a:pt x="2299" y="3336"/>
                    <a:pt x="2104" y="3336"/>
                  </a:cubicBezTo>
                  <a:cubicBezTo>
                    <a:pt x="1501" y="3336"/>
                    <a:pt x="963" y="2978"/>
                    <a:pt x="730" y="2423"/>
                  </a:cubicBezTo>
                  <a:cubicBezTo>
                    <a:pt x="418" y="1668"/>
                    <a:pt x="776" y="797"/>
                    <a:pt x="1530" y="481"/>
                  </a:cubicBezTo>
                  <a:cubicBezTo>
                    <a:pt x="1714" y="407"/>
                    <a:pt x="1905" y="368"/>
                    <a:pt x="2100" y="368"/>
                  </a:cubicBezTo>
                  <a:close/>
                  <a:moveTo>
                    <a:pt x="2100" y="0"/>
                  </a:moveTo>
                  <a:cubicBezTo>
                    <a:pt x="1856" y="0"/>
                    <a:pt x="1619" y="46"/>
                    <a:pt x="1388" y="141"/>
                  </a:cubicBezTo>
                  <a:cubicBezTo>
                    <a:pt x="447" y="535"/>
                    <a:pt x="1" y="1622"/>
                    <a:pt x="390" y="2564"/>
                  </a:cubicBezTo>
                  <a:cubicBezTo>
                    <a:pt x="680" y="3258"/>
                    <a:pt x="1353" y="3704"/>
                    <a:pt x="2104" y="3704"/>
                  </a:cubicBezTo>
                  <a:cubicBezTo>
                    <a:pt x="2348" y="3704"/>
                    <a:pt x="2585" y="3658"/>
                    <a:pt x="2812" y="3562"/>
                  </a:cubicBezTo>
                  <a:cubicBezTo>
                    <a:pt x="3757" y="3170"/>
                    <a:pt x="4203" y="2083"/>
                    <a:pt x="3811" y="1140"/>
                  </a:cubicBezTo>
                  <a:cubicBezTo>
                    <a:pt x="3523" y="447"/>
                    <a:pt x="2851" y="0"/>
                    <a:pt x="210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7669628" y="2319275"/>
              <a:ext cx="338800" cy="298604"/>
            </a:xfrm>
            <a:custGeom>
              <a:avLst/>
              <a:gdLst/>
              <a:ahLst/>
              <a:cxnLst/>
              <a:rect l="l" t="t" r="r" b="b"/>
              <a:pathLst>
                <a:path w="4204" h="3705" extrusionOk="0">
                  <a:moveTo>
                    <a:pt x="2100" y="368"/>
                  </a:moveTo>
                  <a:cubicBezTo>
                    <a:pt x="2702" y="368"/>
                    <a:pt x="3240" y="726"/>
                    <a:pt x="3471" y="1282"/>
                  </a:cubicBezTo>
                  <a:cubicBezTo>
                    <a:pt x="3786" y="2037"/>
                    <a:pt x="3428" y="2908"/>
                    <a:pt x="2670" y="3222"/>
                  </a:cubicBezTo>
                  <a:cubicBezTo>
                    <a:pt x="2490" y="3300"/>
                    <a:pt x="2299" y="3336"/>
                    <a:pt x="2104" y="3336"/>
                  </a:cubicBezTo>
                  <a:cubicBezTo>
                    <a:pt x="1501" y="3336"/>
                    <a:pt x="963" y="2978"/>
                    <a:pt x="730" y="2423"/>
                  </a:cubicBezTo>
                  <a:cubicBezTo>
                    <a:pt x="418" y="1668"/>
                    <a:pt x="776" y="797"/>
                    <a:pt x="1530" y="481"/>
                  </a:cubicBezTo>
                  <a:cubicBezTo>
                    <a:pt x="1714" y="407"/>
                    <a:pt x="1905" y="368"/>
                    <a:pt x="2100" y="368"/>
                  </a:cubicBezTo>
                  <a:close/>
                  <a:moveTo>
                    <a:pt x="2100" y="0"/>
                  </a:moveTo>
                  <a:cubicBezTo>
                    <a:pt x="1856" y="0"/>
                    <a:pt x="1619" y="46"/>
                    <a:pt x="1388" y="141"/>
                  </a:cubicBezTo>
                  <a:cubicBezTo>
                    <a:pt x="447" y="535"/>
                    <a:pt x="1" y="1622"/>
                    <a:pt x="390" y="2564"/>
                  </a:cubicBezTo>
                  <a:cubicBezTo>
                    <a:pt x="680" y="3258"/>
                    <a:pt x="1353" y="3704"/>
                    <a:pt x="2104" y="3704"/>
                  </a:cubicBezTo>
                  <a:cubicBezTo>
                    <a:pt x="2348" y="3704"/>
                    <a:pt x="2585" y="3658"/>
                    <a:pt x="2812" y="3562"/>
                  </a:cubicBezTo>
                  <a:cubicBezTo>
                    <a:pt x="3757" y="3170"/>
                    <a:pt x="4203" y="2083"/>
                    <a:pt x="3811" y="1140"/>
                  </a:cubicBezTo>
                  <a:cubicBezTo>
                    <a:pt x="3523" y="447"/>
                    <a:pt x="2851" y="0"/>
                    <a:pt x="210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1135567" y="2319275"/>
              <a:ext cx="338800" cy="298604"/>
            </a:xfrm>
            <a:custGeom>
              <a:avLst/>
              <a:gdLst/>
              <a:ahLst/>
              <a:cxnLst/>
              <a:rect l="l" t="t" r="r" b="b"/>
              <a:pathLst>
                <a:path w="4204" h="3705" extrusionOk="0">
                  <a:moveTo>
                    <a:pt x="2100" y="368"/>
                  </a:moveTo>
                  <a:cubicBezTo>
                    <a:pt x="2702" y="368"/>
                    <a:pt x="3240" y="726"/>
                    <a:pt x="3471" y="1282"/>
                  </a:cubicBezTo>
                  <a:cubicBezTo>
                    <a:pt x="3786" y="2037"/>
                    <a:pt x="3428" y="2908"/>
                    <a:pt x="2670" y="3222"/>
                  </a:cubicBezTo>
                  <a:cubicBezTo>
                    <a:pt x="2490" y="3300"/>
                    <a:pt x="2299" y="3336"/>
                    <a:pt x="2104" y="3336"/>
                  </a:cubicBezTo>
                  <a:cubicBezTo>
                    <a:pt x="1501" y="3336"/>
                    <a:pt x="963" y="2978"/>
                    <a:pt x="730" y="2423"/>
                  </a:cubicBezTo>
                  <a:cubicBezTo>
                    <a:pt x="418" y="1668"/>
                    <a:pt x="776" y="797"/>
                    <a:pt x="1530" y="481"/>
                  </a:cubicBezTo>
                  <a:cubicBezTo>
                    <a:pt x="1714" y="407"/>
                    <a:pt x="1905" y="368"/>
                    <a:pt x="2100" y="368"/>
                  </a:cubicBezTo>
                  <a:close/>
                  <a:moveTo>
                    <a:pt x="2100" y="0"/>
                  </a:moveTo>
                  <a:cubicBezTo>
                    <a:pt x="1856" y="0"/>
                    <a:pt x="1619" y="46"/>
                    <a:pt x="1388" y="141"/>
                  </a:cubicBezTo>
                  <a:cubicBezTo>
                    <a:pt x="447" y="535"/>
                    <a:pt x="1" y="1622"/>
                    <a:pt x="390" y="2564"/>
                  </a:cubicBezTo>
                  <a:cubicBezTo>
                    <a:pt x="680" y="3258"/>
                    <a:pt x="1353" y="3704"/>
                    <a:pt x="2104" y="3704"/>
                  </a:cubicBezTo>
                  <a:cubicBezTo>
                    <a:pt x="2348" y="3704"/>
                    <a:pt x="2585" y="3658"/>
                    <a:pt x="2812" y="3562"/>
                  </a:cubicBezTo>
                  <a:cubicBezTo>
                    <a:pt x="3757" y="3170"/>
                    <a:pt x="4203" y="2083"/>
                    <a:pt x="3811" y="1140"/>
                  </a:cubicBezTo>
                  <a:cubicBezTo>
                    <a:pt x="3523" y="447"/>
                    <a:pt x="2851" y="0"/>
                    <a:pt x="210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 rot="10800000">
            <a:off x="476814" y="2"/>
            <a:ext cx="8190371" cy="2704547"/>
          </a:xfrm>
          <a:custGeom>
            <a:avLst/>
            <a:gdLst/>
            <a:ahLst/>
            <a:cxnLst/>
            <a:rect l="l" t="t" r="r" b="b"/>
            <a:pathLst>
              <a:path w="238248" h="78672" extrusionOk="0">
                <a:moveTo>
                  <a:pt x="119753" y="2434"/>
                </a:moveTo>
                <a:cubicBezTo>
                  <a:pt x="120432" y="3387"/>
                  <a:pt x="121400" y="5051"/>
                  <a:pt x="121400" y="6910"/>
                </a:cubicBezTo>
                <a:cubicBezTo>
                  <a:pt x="121400" y="8769"/>
                  <a:pt x="120432" y="10454"/>
                  <a:pt x="119753" y="11406"/>
                </a:cubicBezTo>
                <a:cubicBezTo>
                  <a:pt x="119052" y="10454"/>
                  <a:pt x="118084" y="8785"/>
                  <a:pt x="118084" y="6910"/>
                </a:cubicBezTo>
                <a:cubicBezTo>
                  <a:pt x="118084" y="5051"/>
                  <a:pt x="119052" y="3387"/>
                  <a:pt x="119753" y="2434"/>
                </a:cubicBezTo>
                <a:close/>
                <a:moveTo>
                  <a:pt x="144662" y="10134"/>
                </a:moveTo>
                <a:lnTo>
                  <a:pt x="143379" y="17042"/>
                </a:lnTo>
                <a:lnTo>
                  <a:pt x="140552" y="13864"/>
                </a:lnTo>
                <a:cubicBezTo>
                  <a:pt x="142154" y="12277"/>
                  <a:pt x="143600" y="11004"/>
                  <a:pt x="144662" y="10134"/>
                </a:cubicBezTo>
                <a:close/>
                <a:moveTo>
                  <a:pt x="146536" y="10485"/>
                </a:moveTo>
                <a:cubicBezTo>
                  <a:pt x="147206" y="11690"/>
                  <a:pt x="148093" y="13390"/>
                  <a:pt x="149015" y="15471"/>
                </a:cubicBezTo>
                <a:lnTo>
                  <a:pt x="145233" y="17392"/>
                </a:lnTo>
                <a:lnTo>
                  <a:pt x="146536" y="10485"/>
                </a:lnTo>
                <a:close/>
                <a:moveTo>
                  <a:pt x="92649" y="10531"/>
                </a:moveTo>
                <a:cubicBezTo>
                  <a:pt x="93745" y="11406"/>
                  <a:pt x="95203" y="12642"/>
                  <a:pt x="96841" y="14213"/>
                </a:cubicBezTo>
                <a:lnTo>
                  <a:pt x="94059" y="17439"/>
                </a:lnTo>
                <a:lnTo>
                  <a:pt x="92649" y="10531"/>
                </a:lnTo>
                <a:close/>
                <a:moveTo>
                  <a:pt x="90804" y="10911"/>
                </a:moveTo>
                <a:lnTo>
                  <a:pt x="92205" y="17803"/>
                </a:lnTo>
                <a:lnTo>
                  <a:pt x="88394" y="15944"/>
                </a:lnTo>
                <a:cubicBezTo>
                  <a:pt x="89280" y="13847"/>
                  <a:pt x="90140" y="12148"/>
                  <a:pt x="90804" y="10911"/>
                </a:cubicBezTo>
                <a:close/>
                <a:moveTo>
                  <a:pt x="64958" y="13153"/>
                </a:moveTo>
                <a:lnTo>
                  <a:pt x="64958" y="13153"/>
                </a:lnTo>
                <a:cubicBezTo>
                  <a:pt x="65957" y="13786"/>
                  <a:pt x="67481" y="14960"/>
                  <a:pt x="68182" y="16691"/>
                </a:cubicBezTo>
                <a:cubicBezTo>
                  <a:pt x="68878" y="18407"/>
                  <a:pt x="68609" y="20328"/>
                  <a:pt x="68336" y="21471"/>
                </a:cubicBezTo>
                <a:cubicBezTo>
                  <a:pt x="67337" y="20853"/>
                  <a:pt x="65812" y="19658"/>
                  <a:pt x="65101" y="17927"/>
                </a:cubicBezTo>
                <a:cubicBezTo>
                  <a:pt x="64401" y="16217"/>
                  <a:pt x="64668" y="14311"/>
                  <a:pt x="64958" y="13153"/>
                </a:cubicBezTo>
                <a:close/>
                <a:moveTo>
                  <a:pt x="176180" y="13833"/>
                </a:moveTo>
                <a:lnTo>
                  <a:pt x="176180" y="13833"/>
                </a:lnTo>
                <a:cubicBezTo>
                  <a:pt x="176452" y="14991"/>
                  <a:pt x="176690" y="16897"/>
                  <a:pt x="175974" y="18613"/>
                </a:cubicBezTo>
                <a:cubicBezTo>
                  <a:pt x="175242" y="20328"/>
                  <a:pt x="173702" y="21487"/>
                  <a:pt x="172703" y="22105"/>
                </a:cubicBezTo>
                <a:cubicBezTo>
                  <a:pt x="172435" y="20946"/>
                  <a:pt x="172194" y="19025"/>
                  <a:pt x="172909" y="17325"/>
                </a:cubicBezTo>
                <a:cubicBezTo>
                  <a:pt x="173625" y="15609"/>
                  <a:pt x="175165" y="14451"/>
                  <a:pt x="176180" y="13833"/>
                </a:cubicBezTo>
                <a:close/>
                <a:moveTo>
                  <a:pt x="139218" y="15213"/>
                </a:moveTo>
                <a:lnTo>
                  <a:pt x="142931" y="19391"/>
                </a:lnTo>
                <a:lnTo>
                  <a:pt x="141870" y="25041"/>
                </a:lnTo>
                <a:lnTo>
                  <a:pt x="136168" y="18644"/>
                </a:lnTo>
                <a:cubicBezTo>
                  <a:pt x="137203" y="17408"/>
                  <a:pt x="138234" y="16264"/>
                  <a:pt x="139218" y="15213"/>
                </a:cubicBezTo>
                <a:close/>
                <a:moveTo>
                  <a:pt x="149761" y="17201"/>
                </a:moveTo>
                <a:cubicBezTo>
                  <a:pt x="150302" y="18535"/>
                  <a:pt x="150858" y="19962"/>
                  <a:pt x="151364" y="21502"/>
                </a:cubicBezTo>
                <a:lnTo>
                  <a:pt x="143724" y="25391"/>
                </a:lnTo>
                <a:lnTo>
                  <a:pt x="144791" y="19740"/>
                </a:lnTo>
                <a:lnTo>
                  <a:pt x="149761" y="17201"/>
                </a:lnTo>
                <a:close/>
                <a:moveTo>
                  <a:pt x="98191" y="15547"/>
                </a:moveTo>
                <a:cubicBezTo>
                  <a:pt x="99189" y="16562"/>
                  <a:pt x="100235" y="17691"/>
                  <a:pt x="101286" y="18916"/>
                </a:cubicBezTo>
                <a:lnTo>
                  <a:pt x="95697" y="25406"/>
                </a:lnTo>
                <a:lnTo>
                  <a:pt x="94539" y="19771"/>
                </a:lnTo>
                <a:lnTo>
                  <a:pt x="98191" y="15547"/>
                </a:lnTo>
                <a:close/>
                <a:moveTo>
                  <a:pt x="87678" y="17691"/>
                </a:moveTo>
                <a:lnTo>
                  <a:pt x="92680" y="20152"/>
                </a:lnTo>
                <a:lnTo>
                  <a:pt x="93838" y="25788"/>
                </a:lnTo>
                <a:lnTo>
                  <a:pt x="86154" y="22013"/>
                </a:lnTo>
                <a:cubicBezTo>
                  <a:pt x="86632" y="20472"/>
                  <a:pt x="87153" y="19025"/>
                  <a:pt x="87678" y="17691"/>
                </a:cubicBezTo>
                <a:close/>
                <a:moveTo>
                  <a:pt x="118799" y="21388"/>
                </a:moveTo>
                <a:lnTo>
                  <a:pt x="118799" y="27328"/>
                </a:lnTo>
                <a:lnTo>
                  <a:pt x="115971" y="25139"/>
                </a:lnTo>
                <a:cubicBezTo>
                  <a:pt x="117038" y="23599"/>
                  <a:pt x="118037" y="22327"/>
                  <a:pt x="118799" y="21388"/>
                </a:cubicBezTo>
                <a:close/>
                <a:moveTo>
                  <a:pt x="120690" y="21388"/>
                </a:moveTo>
                <a:cubicBezTo>
                  <a:pt x="121467" y="22327"/>
                  <a:pt x="122451" y="23599"/>
                  <a:pt x="123528" y="25139"/>
                </a:cubicBezTo>
                <a:lnTo>
                  <a:pt x="120690" y="27328"/>
                </a:lnTo>
                <a:lnTo>
                  <a:pt x="120690" y="21388"/>
                </a:lnTo>
                <a:close/>
                <a:moveTo>
                  <a:pt x="134963" y="20137"/>
                </a:moveTo>
                <a:lnTo>
                  <a:pt x="141422" y="27395"/>
                </a:lnTo>
                <a:lnTo>
                  <a:pt x="140361" y="33046"/>
                </a:lnTo>
                <a:lnTo>
                  <a:pt x="132264" y="23965"/>
                </a:lnTo>
                <a:cubicBezTo>
                  <a:pt x="133134" y="22615"/>
                  <a:pt x="134041" y="21327"/>
                  <a:pt x="134963" y="20137"/>
                </a:cubicBezTo>
                <a:close/>
                <a:moveTo>
                  <a:pt x="102507" y="20389"/>
                </a:moveTo>
                <a:cubicBezTo>
                  <a:pt x="103461" y="21580"/>
                  <a:pt x="104382" y="22836"/>
                  <a:pt x="105273" y="24170"/>
                </a:cubicBezTo>
                <a:lnTo>
                  <a:pt x="97330" y="33380"/>
                </a:lnTo>
                <a:lnTo>
                  <a:pt x="96172" y="27740"/>
                </a:lnTo>
                <a:lnTo>
                  <a:pt x="102507" y="20389"/>
                </a:lnTo>
                <a:close/>
                <a:moveTo>
                  <a:pt x="151935" y="23330"/>
                </a:moveTo>
                <a:cubicBezTo>
                  <a:pt x="152362" y="24773"/>
                  <a:pt x="152743" y="26297"/>
                  <a:pt x="153063" y="27869"/>
                </a:cubicBezTo>
                <a:lnTo>
                  <a:pt x="142221" y="33396"/>
                </a:lnTo>
                <a:lnTo>
                  <a:pt x="142221" y="33396"/>
                </a:lnTo>
                <a:lnTo>
                  <a:pt x="143281" y="27740"/>
                </a:lnTo>
                <a:lnTo>
                  <a:pt x="151935" y="23330"/>
                </a:lnTo>
                <a:close/>
                <a:moveTo>
                  <a:pt x="85597" y="23851"/>
                </a:moveTo>
                <a:lnTo>
                  <a:pt x="94318" y="28121"/>
                </a:lnTo>
                <a:lnTo>
                  <a:pt x="95476" y="33762"/>
                </a:lnTo>
                <a:lnTo>
                  <a:pt x="84552" y="28410"/>
                </a:lnTo>
                <a:cubicBezTo>
                  <a:pt x="84835" y="26839"/>
                  <a:pt x="85201" y="25313"/>
                  <a:pt x="85597" y="23851"/>
                </a:cubicBezTo>
                <a:close/>
                <a:moveTo>
                  <a:pt x="114910" y="26710"/>
                </a:moveTo>
                <a:lnTo>
                  <a:pt x="118799" y="29713"/>
                </a:lnTo>
                <a:lnTo>
                  <a:pt x="118799" y="34699"/>
                </a:lnTo>
                <a:lnTo>
                  <a:pt x="112876" y="30125"/>
                </a:lnTo>
                <a:cubicBezTo>
                  <a:pt x="113546" y="28898"/>
                  <a:pt x="114240" y="27761"/>
                  <a:pt x="114910" y="26710"/>
                </a:cubicBezTo>
                <a:close/>
                <a:moveTo>
                  <a:pt x="124579" y="26710"/>
                </a:moveTo>
                <a:cubicBezTo>
                  <a:pt x="125259" y="27761"/>
                  <a:pt x="125960" y="28898"/>
                  <a:pt x="126628" y="30125"/>
                </a:cubicBezTo>
                <a:lnTo>
                  <a:pt x="120690" y="34699"/>
                </a:lnTo>
                <a:lnTo>
                  <a:pt x="120690" y="29713"/>
                </a:lnTo>
                <a:lnTo>
                  <a:pt x="124579" y="26710"/>
                </a:lnTo>
                <a:close/>
                <a:moveTo>
                  <a:pt x="72879" y="30424"/>
                </a:moveTo>
                <a:cubicBezTo>
                  <a:pt x="73946" y="30995"/>
                  <a:pt x="75326" y="31794"/>
                  <a:pt x="76897" y="32808"/>
                </a:cubicBezTo>
                <a:lnTo>
                  <a:pt x="75105" y="35904"/>
                </a:lnTo>
                <a:lnTo>
                  <a:pt x="72879" y="30444"/>
                </a:lnTo>
                <a:lnTo>
                  <a:pt x="72879" y="30424"/>
                </a:lnTo>
                <a:close/>
                <a:moveTo>
                  <a:pt x="167830" y="30887"/>
                </a:moveTo>
                <a:lnTo>
                  <a:pt x="165528" y="36363"/>
                </a:lnTo>
                <a:lnTo>
                  <a:pt x="163766" y="33251"/>
                </a:lnTo>
                <a:cubicBezTo>
                  <a:pt x="165352" y="32236"/>
                  <a:pt x="166748" y="31458"/>
                  <a:pt x="167830" y="30887"/>
                </a:cubicBezTo>
                <a:close/>
                <a:moveTo>
                  <a:pt x="196041" y="30521"/>
                </a:moveTo>
                <a:lnTo>
                  <a:pt x="192152" y="36393"/>
                </a:lnTo>
                <a:lnTo>
                  <a:pt x="190787" y="32381"/>
                </a:lnTo>
                <a:cubicBezTo>
                  <a:pt x="192884" y="31536"/>
                  <a:pt x="194712" y="30933"/>
                  <a:pt x="196041" y="30521"/>
                </a:cubicBezTo>
                <a:close/>
                <a:moveTo>
                  <a:pt x="71103" y="31123"/>
                </a:moveTo>
                <a:lnTo>
                  <a:pt x="73359" y="36620"/>
                </a:lnTo>
                <a:lnTo>
                  <a:pt x="69898" y="35667"/>
                </a:lnTo>
                <a:cubicBezTo>
                  <a:pt x="70309" y="33838"/>
                  <a:pt x="70752" y="32283"/>
                  <a:pt x="71103" y="31123"/>
                </a:cubicBezTo>
                <a:close/>
                <a:moveTo>
                  <a:pt x="169577" y="31634"/>
                </a:moveTo>
                <a:cubicBezTo>
                  <a:pt x="169926" y="32792"/>
                  <a:pt x="170339" y="34349"/>
                  <a:pt x="170735" y="36172"/>
                </a:cubicBezTo>
                <a:lnTo>
                  <a:pt x="167274" y="37094"/>
                </a:lnTo>
                <a:lnTo>
                  <a:pt x="169561" y="31649"/>
                </a:lnTo>
                <a:cubicBezTo>
                  <a:pt x="169561" y="31649"/>
                  <a:pt x="169577" y="31649"/>
                  <a:pt x="169577" y="31634"/>
                </a:cubicBezTo>
                <a:close/>
                <a:moveTo>
                  <a:pt x="197617" y="31567"/>
                </a:moveTo>
                <a:cubicBezTo>
                  <a:pt x="197772" y="32953"/>
                  <a:pt x="197931" y="34853"/>
                  <a:pt x="197983" y="37125"/>
                </a:cubicBezTo>
                <a:lnTo>
                  <a:pt x="193744" y="37444"/>
                </a:lnTo>
                <a:lnTo>
                  <a:pt x="197617" y="31567"/>
                </a:lnTo>
                <a:close/>
                <a:moveTo>
                  <a:pt x="41619" y="31742"/>
                </a:moveTo>
                <a:lnTo>
                  <a:pt x="41619" y="31742"/>
                </a:lnTo>
                <a:cubicBezTo>
                  <a:pt x="42948" y="32124"/>
                  <a:pt x="44777" y="32711"/>
                  <a:pt x="46888" y="33524"/>
                </a:cubicBezTo>
                <a:lnTo>
                  <a:pt x="45585" y="37552"/>
                </a:lnTo>
                <a:lnTo>
                  <a:pt x="41619" y="31742"/>
                </a:lnTo>
                <a:close/>
                <a:moveTo>
                  <a:pt x="40058" y="32808"/>
                </a:moveTo>
                <a:lnTo>
                  <a:pt x="44014" y="38619"/>
                </a:lnTo>
                <a:lnTo>
                  <a:pt x="39775" y="38381"/>
                </a:lnTo>
                <a:cubicBezTo>
                  <a:pt x="39790" y="36110"/>
                  <a:pt x="39920" y="34204"/>
                  <a:pt x="40058" y="32808"/>
                </a:cubicBezTo>
                <a:close/>
                <a:moveTo>
                  <a:pt x="131228" y="25629"/>
                </a:moveTo>
                <a:lnTo>
                  <a:pt x="139918" y="35395"/>
                </a:lnTo>
                <a:lnTo>
                  <a:pt x="138852" y="41050"/>
                </a:lnTo>
                <a:lnTo>
                  <a:pt x="128962" y="29949"/>
                </a:lnTo>
                <a:cubicBezTo>
                  <a:pt x="129657" y="28441"/>
                  <a:pt x="130420" y="26998"/>
                  <a:pt x="131228" y="25629"/>
                </a:cubicBezTo>
                <a:close/>
                <a:moveTo>
                  <a:pt x="106335" y="25819"/>
                </a:moveTo>
                <a:cubicBezTo>
                  <a:pt x="107174" y="27189"/>
                  <a:pt x="107952" y="28615"/>
                  <a:pt x="108667" y="30110"/>
                </a:cubicBezTo>
                <a:lnTo>
                  <a:pt x="98953" y="41364"/>
                </a:lnTo>
                <a:lnTo>
                  <a:pt x="97810" y="35728"/>
                </a:lnTo>
                <a:lnTo>
                  <a:pt x="106335" y="25819"/>
                </a:lnTo>
                <a:close/>
                <a:moveTo>
                  <a:pt x="153428" y="29806"/>
                </a:moveTo>
                <a:cubicBezTo>
                  <a:pt x="153681" y="31377"/>
                  <a:pt x="153872" y="32999"/>
                  <a:pt x="153969" y="34647"/>
                </a:cubicBezTo>
                <a:lnTo>
                  <a:pt x="140711" y="41395"/>
                </a:lnTo>
                <a:lnTo>
                  <a:pt x="141772" y="35744"/>
                </a:lnTo>
                <a:lnTo>
                  <a:pt x="153428" y="29806"/>
                </a:lnTo>
                <a:close/>
                <a:moveTo>
                  <a:pt x="84217" y="30346"/>
                </a:moveTo>
                <a:lnTo>
                  <a:pt x="95951" y="36110"/>
                </a:lnTo>
                <a:lnTo>
                  <a:pt x="97109" y="41745"/>
                </a:lnTo>
                <a:lnTo>
                  <a:pt x="83758" y="35203"/>
                </a:lnTo>
                <a:cubicBezTo>
                  <a:pt x="83820" y="33555"/>
                  <a:pt x="83979" y="31933"/>
                  <a:pt x="84217" y="30346"/>
                </a:cubicBezTo>
                <a:close/>
                <a:moveTo>
                  <a:pt x="111969" y="31810"/>
                </a:moveTo>
                <a:lnTo>
                  <a:pt x="118799" y="37094"/>
                </a:lnTo>
                <a:lnTo>
                  <a:pt x="118799" y="42064"/>
                </a:lnTo>
                <a:lnTo>
                  <a:pt x="110275" y="35492"/>
                </a:lnTo>
                <a:cubicBezTo>
                  <a:pt x="110810" y="34204"/>
                  <a:pt x="111366" y="32984"/>
                  <a:pt x="111969" y="31810"/>
                </a:cubicBezTo>
                <a:close/>
                <a:moveTo>
                  <a:pt x="127530" y="31810"/>
                </a:moveTo>
                <a:cubicBezTo>
                  <a:pt x="128117" y="32984"/>
                  <a:pt x="128689" y="34204"/>
                  <a:pt x="129214" y="35492"/>
                </a:cubicBezTo>
                <a:lnTo>
                  <a:pt x="120690" y="42064"/>
                </a:lnTo>
                <a:lnTo>
                  <a:pt x="120690" y="37094"/>
                </a:lnTo>
                <a:lnTo>
                  <a:pt x="127530" y="31810"/>
                </a:lnTo>
                <a:close/>
                <a:moveTo>
                  <a:pt x="78468" y="33869"/>
                </a:moveTo>
                <a:cubicBezTo>
                  <a:pt x="79483" y="34585"/>
                  <a:pt x="80565" y="35364"/>
                  <a:pt x="81647" y="36254"/>
                </a:cubicBezTo>
                <a:lnTo>
                  <a:pt x="77881" y="42729"/>
                </a:lnTo>
                <a:lnTo>
                  <a:pt x="76006" y="38108"/>
                </a:lnTo>
                <a:lnTo>
                  <a:pt x="78468" y="33869"/>
                </a:lnTo>
                <a:close/>
                <a:moveTo>
                  <a:pt x="162174" y="34302"/>
                </a:moveTo>
                <a:lnTo>
                  <a:pt x="164606" y="38572"/>
                </a:lnTo>
                <a:lnTo>
                  <a:pt x="162669" y="43162"/>
                </a:lnTo>
                <a:lnTo>
                  <a:pt x="158971" y="36636"/>
                </a:lnTo>
                <a:cubicBezTo>
                  <a:pt x="160063" y="35775"/>
                  <a:pt x="161144" y="34998"/>
                  <a:pt x="162174" y="34302"/>
                </a:cubicBezTo>
                <a:close/>
                <a:moveTo>
                  <a:pt x="189042" y="33108"/>
                </a:moveTo>
                <a:lnTo>
                  <a:pt x="190849" y="38397"/>
                </a:lnTo>
                <a:lnTo>
                  <a:pt x="187677" y="43193"/>
                </a:lnTo>
                <a:lnTo>
                  <a:pt x="184901" y="35095"/>
                </a:lnTo>
                <a:cubicBezTo>
                  <a:pt x="186327" y="34333"/>
                  <a:pt x="187723" y="33679"/>
                  <a:pt x="189042" y="33108"/>
                </a:cubicBezTo>
                <a:close/>
                <a:moveTo>
                  <a:pt x="69516" y="37521"/>
                </a:moveTo>
                <a:lnTo>
                  <a:pt x="74260" y="38825"/>
                </a:lnTo>
                <a:lnTo>
                  <a:pt x="76134" y="43445"/>
                </a:lnTo>
                <a:lnTo>
                  <a:pt x="76134" y="43445"/>
                </a:lnTo>
                <a:lnTo>
                  <a:pt x="68909" y="41446"/>
                </a:lnTo>
                <a:cubicBezTo>
                  <a:pt x="69083" y="40066"/>
                  <a:pt x="69289" y="38747"/>
                  <a:pt x="69516" y="37521"/>
                </a:cubicBezTo>
                <a:close/>
                <a:moveTo>
                  <a:pt x="171101" y="38031"/>
                </a:moveTo>
                <a:cubicBezTo>
                  <a:pt x="171322" y="39252"/>
                  <a:pt x="171514" y="40571"/>
                  <a:pt x="171657" y="41966"/>
                </a:cubicBezTo>
                <a:lnTo>
                  <a:pt x="164415" y="43887"/>
                </a:lnTo>
                <a:lnTo>
                  <a:pt x="166336" y="39303"/>
                </a:lnTo>
                <a:lnTo>
                  <a:pt x="171101" y="38031"/>
                </a:lnTo>
                <a:close/>
                <a:moveTo>
                  <a:pt x="197999" y="39015"/>
                </a:moveTo>
                <a:lnTo>
                  <a:pt x="197999" y="39015"/>
                </a:lnTo>
                <a:cubicBezTo>
                  <a:pt x="197983" y="40463"/>
                  <a:pt x="197917" y="41987"/>
                  <a:pt x="197793" y="43604"/>
                </a:cubicBezTo>
                <a:lnTo>
                  <a:pt x="189247" y="44238"/>
                </a:lnTo>
                <a:lnTo>
                  <a:pt x="189247" y="44238"/>
                </a:lnTo>
                <a:lnTo>
                  <a:pt x="192425" y="39427"/>
                </a:lnTo>
                <a:lnTo>
                  <a:pt x="197999" y="39015"/>
                </a:lnTo>
                <a:close/>
                <a:moveTo>
                  <a:pt x="48650" y="34220"/>
                </a:moveTo>
                <a:cubicBezTo>
                  <a:pt x="49984" y="34776"/>
                  <a:pt x="51379" y="35409"/>
                  <a:pt x="52827" y="36125"/>
                </a:cubicBezTo>
                <a:lnTo>
                  <a:pt x="50174" y="44269"/>
                </a:lnTo>
                <a:lnTo>
                  <a:pt x="46935" y="39525"/>
                </a:lnTo>
                <a:lnTo>
                  <a:pt x="48650" y="34220"/>
                </a:lnTo>
                <a:close/>
                <a:moveTo>
                  <a:pt x="39790" y="40271"/>
                </a:moveTo>
                <a:lnTo>
                  <a:pt x="45364" y="40587"/>
                </a:lnTo>
                <a:lnTo>
                  <a:pt x="48619" y="45351"/>
                </a:lnTo>
                <a:lnTo>
                  <a:pt x="40058" y="44840"/>
                </a:lnTo>
                <a:cubicBezTo>
                  <a:pt x="39920" y="43238"/>
                  <a:pt x="39821" y="41699"/>
                  <a:pt x="39790" y="40271"/>
                </a:cubicBezTo>
                <a:close/>
                <a:moveTo>
                  <a:pt x="109528" y="32015"/>
                </a:moveTo>
                <a:cubicBezTo>
                  <a:pt x="109559" y="32077"/>
                  <a:pt x="109574" y="32154"/>
                  <a:pt x="109605" y="32221"/>
                </a:cubicBezTo>
                <a:cubicBezTo>
                  <a:pt x="108080" y="35445"/>
                  <a:pt x="106761" y="39092"/>
                  <a:pt x="106015" y="43033"/>
                </a:cubicBezTo>
                <a:lnTo>
                  <a:pt x="103461" y="46000"/>
                </a:lnTo>
                <a:cubicBezTo>
                  <a:pt x="103157" y="45984"/>
                  <a:pt x="102853" y="45975"/>
                  <a:pt x="102548" y="45975"/>
                </a:cubicBezTo>
                <a:cubicBezTo>
                  <a:pt x="101703" y="45975"/>
                  <a:pt x="100854" y="46043"/>
                  <a:pt x="100014" y="46205"/>
                </a:cubicBezTo>
                <a:cubicBezTo>
                  <a:pt x="99999" y="46226"/>
                  <a:pt x="99968" y="46226"/>
                  <a:pt x="99952" y="46226"/>
                </a:cubicBezTo>
                <a:lnTo>
                  <a:pt x="99427" y="43697"/>
                </a:lnTo>
                <a:lnTo>
                  <a:pt x="109528" y="32015"/>
                </a:lnTo>
                <a:close/>
                <a:moveTo>
                  <a:pt x="131228" y="35317"/>
                </a:moveTo>
                <a:lnTo>
                  <a:pt x="138408" y="43399"/>
                </a:lnTo>
                <a:lnTo>
                  <a:pt x="137899" y="46129"/>
                </a:lnTo>
                <a:cubicBezTo>
                  <a:pt x="137758" y="46124"/>
                  <a:pt x="137617" y="46122"/>
                  <a:pt x="137477" y="46122"/>
                </a:cubicBezTo>
                <a:cubicBezTo>
                  <a:pt x="136634" y="46122"/>
                  <a:pt x="135792" y="46202"/>
                  <a:pt x="134963" y="46366"/>
                </a:cubicBezTo>
                <a:lnTo>
                  <a:pt x="133803" y="45068"/>
                </a:lnTo>
                <a:cubicBezTo>
                  <a:pt x="133340" y="41586"/>
                  <a:pt x="132408" y="38315"/>
                  <a:pt x="131228" y="35317"/>
                </a:cubicBezTo>
                <a:close/>
                <a:moveTo>
                  <a:pt x="154031" y="36728"/>
                </a:moveTo>
                <a:cubicBezTo>
                  <a:pt x="154031" y="37269"/>
                  <a:pt x="154031" y="37825"/>
                  <a:pt x="154015" y="38381"/>
                </a:cubicBezTo>
                <a:cubicBezTo>
                  <a:pt x="152079" y="40205"/>
                  <a:pt x="150189" y="42301"/>
                  <a:pt x="148504" y="44650"/>
                </a:cubicBezTo>
                <a:lnTo>
                  <a:pt x="143236" y="47349"/>
                </a:lnTo>
                <a:cubicBezTo>
                  <a:pt x="142138" y="46844"/>
                  <a:pt x="140979" y="46495"/>
                  <a:pt x="139789" y="46304"/>
                </a:cubicBezTo>
                <a:lnTo>
                  <a:pt x="140283" y="43749"/>
                </a:lnTo>
                <a:lnTo>
                  <a:pt x="154031" y="36728"/>
                </a:lnTo>
                <a:close/>
                <a:moveTo>
                  <a:pt x="87868" y="39334"/>
                </a:moveTo>
                <a:lnTo>
                  <a:pt x="97589" y="44079"/>
                </a:lnTo>
                <a:lnTo>
                  <a:pt x="98124" y="46731"/>
                </a:lnTo>
                <a:cubicBezTo>
                  <a:pt x="97140" y="47082"/>
                  <a:pt x="96218" y="47524"/>
                  <a:pt x="95347" y="48066"/>
                </a:cubicBezTo>
                <a:lnTo>
                  <a:pt x="93952" y="47370"/>
                </a:lnTo>
                <a:cubicBezTo>
                  <a:pt x="92205" y="44336"/>
                  <a:pt x="90093" y="41652"/>
                  <a:pt x="87868" y="39334"/>
                </a:cubicBezTo>
                <a:close/>
                <a:moveTo>
                  <a:pt x="146460" y="47828"/>
                </a:moveTo>
                <a:lnTo>
                  <a:pt x="146460" y="47828"/>
                </a:lnTo>
                <a:cubicBezTo>
                  <a:pt x="146253" y="48178"/>
                  <a:pt x="146048" y="48544"/>
                  <a:pt x="145856" y="48910"/>
                </a:cubicBezTo>
                <a:cubicBezTo>
                  <a:pt x="145646" y="48751"/>
                  <a:pt x="145440" y="48591"/>
                  <a:pt x="145233" y="48446"/>
                </a:cubicBezTo>
                <a:lnTo>
                  <a:pt x="146460" y="47828"/>
                </a:lnTo>
                <a:close/>
                <a:moveTo>
                  <a:pt x="109574" y="37330"/>
                </a:moveTo>
                <a:lnTo>
                  <a:pt x="118799" y="44460"/>
                </a:lnTo>
                <a:lnTo>
                  <a:pt x="118799" y="49445"/>
                </a:lnTo>
                <a:lnTo>
                  <a:pt x="108332" y="41364"/>
                </a:lnTo>
                <a:cubicBezTo>
                  <a:pt x="108684" y="39983"/>
                  <a:pt x="109095" y="38633"/>
                  <a:pt x="109574" y="37330"/>
                </a:cubicBezTo>
                <a:close/>
                <a:moveTo>
                  <a:pt x="129930" y="37330"/>
                </a:moveTo>
                <a:cubicBezTo>
                  <a:pt x="130404" y="38633"/>
                  <a:pt x="130817" y="39983"/>
                  <a:pt x="131166" y="41364"/>
                </a:cubicBezTo>
                <a:lnTo>
                  <a:pt x="120690" y="49445"/>
                </a:lnTo>
                <a:lnTo>
                  <a:pt x="120690" y="44460"/>
                </a:lnTo>
                <a:lnTo>
                  <a:pt x="129930" y="37330"/>
                </a:lnTo>
                <a:close/>
                <a:moveTo>
                  <a:pt x="83119" y="37475"/>
                </a:moveTo>
                <a:cubicBezTo>
                  <a:pt x="84124" y="38336"/>
                  <a:pt x="85108" y="39252"/>
                  <a:pt x="86076" y="40236"/>
                </a:cubicBezTo>
                <a:lnTo>
                  <a:pt x="80677" y="49559"/>
                </a:lnTo>
                <a:lnTo>
                  <a:pt x="78787" y="44938"/>
                </a:lnTo>
                <a:lnTo>
                  <a:pt x="83119" y="37475"/>
                </a:lnTo>
                <a:close/>
                <a:moveTo>
                  <a:pt x="157493" y="37856"/>
                </a:moveTo>
                <a:lnTo>
                  <a:pt x="161748" y="45366"/>
                </a:lnTo>
                <a:lnTo>
                  <a:pt x="159811" y="49956"/>
                </a:lnTo>
                <a:lnTo>
                  <a:pt x="154510" y="40587"/>
                </a:lnTo>
                <a:cubicBezTo>
                  <a:pt x="155494" y="39603"/>
                  <a:pt x="156494" y="38695"/>
                  <a:pt x="157493" y="37856"/>
                </a:cubicBezTo>
                <a:close/>
                <a:moveTo>
                  <a:pt x="183216" y="35997"/>
                </a:moveTo>
                <a:lnTo>
                  <a:pt x="186358" y="45192"/>
                </a:lnTo>
                <a:lnTo>
                  <a:pt x="183185" y="49987"/>
                </a:lnTo>
                <a:lnTo>
                  <a:pt x="179245" y="38474"/>
                </a:lnTo>
                <a:cubicBezTo>
                  <a:pt x="180563" y="37573"/>
                  <a:pt x="181898" y="36743"/>
                  <a:pt x="183216" y="35997"/>
                </a:cubicBezTo>
                <a:close/>
                <a:moveTo>
                  <a:pt x="68717" y="43352"/>
                </a:moveTo>
                <a:lnTo>
                  <a:pt x="77042" y="45655"/>
                </a:lnTo>
                <a:lnTo>
                  <a:pt x="78932" y="50275"/>
                </a:lnTo>
                <a:lnTo>
                  <a:pt x="78932" y="50275"/>
                </a:lnTo>
                <a:lnTo>
                  <a:pt x="68548" y="47401"/>
                </a:lnTo>
                <a:cubicBezTo>
                  <a:pt x="68548" y="46015"/>
                  <a:pt x="68609" y="44650"/>
                  <a:pt x="68717" y="43352"/>
                </a:cubicBezTo>
                <a:close/>
                <a:moveTo>
                  <a:pt x="171833" y="43873"/>
                </a:moveTo>
                <a:cubicBezTo>
                  <a:pt x="171925" y="45175"/>
                  <a:pt x="171971" y="46540"/>
                  <a:pt x="171971" y="47921"/>
                </a:cubicBezTo>
                <a:lnTo>
                  <a:pt x="161556" y="50687"/>
                </a:lnTo>
                <a:lnTo>
                  <a:pt x="161556" y="50687"/>
                </a:lnTo>
                <a:lnTo>
                  <a:pt x="163493" y="46098"/>
                </a:lnTo>
                <a:lnTo>
                  <a:pt x="171833" y="43873"/>
                </a:lnTo>
                <a:close/>
                <a:moveTo>
                  <a:pt x="54527" y="37016"/>
                </a:moveTo>
                <a:cubicBezTo>
                  <a:pt x="55846" y="37743"/>
                  <a:pt x="57196" y="38541"/>
                  <a:pt x="58525" y="39427"/>
                </a:cubicBezTo>
                <a:lnTo>
                  <a:pt x="54764" y="51002"/>
                </a:lnTo>
                <a:lnTo>
                  <a:pt x="51524" y="46257"/>
                </a:lnTo>
                <a:lnTo>
                  <a:pt x="54527" y="37016"/>
                </a:lnTo>
                <a:close/>
                <a:moveTo>
                  <a:pt x="197617" y="45510"/>
                </a:moveTo>
                <a:cubicBezTo>
                  <a:pt x="197443" y="47020"/>
                  <a:pt x="197221" y="48560"/>
                  <a:pt x="196902" y="50130"/>
                </a:cubicBezTo>
                <a:lnTo>
                  <a:pt x="184772" y="51038"/>
                </a:lnTo>
                <a:lnTo>
                  <a:pt x="187929" y="46226"/>
                </a:lnTo>
                <a:lnTo>
                  <a:pt x="197617" y="45510"/>
                </a:lnTo>
                <a:close/>
                <a:moveTo>
                  <a:pt x="107890" y="43399"/>
                </a:moveTo>
                <a:lnTo>
                  <a:pt x="116527" y="50084"/>
                </a:lnTo>
                <a:cubicBezTo>
                  <a:pt x="115467" y="50353"/>
                  <a:pt x="114432" y="50748"/>
                  <a:pt x="113448" y="51290"/>
                </a:cubicBezTo>
                <a:cubicBezTo>
                  <a:pt x="112557" y="50146"/>
                  <a:pt x="111496" y="49131"/>
                  <a:pt x="110254" y="48302"/>
                </a:cubicBezTo>
                <a:cubicBezTo>
                  <a:pt x="109352" y="47684"/>
                  <a:pt x="108399" y="47210"/>
                  <a:pt x="107400" y="46844"/>
                </a:cubicBezTo>
                <a:cubicBezTo>
                  <a:pt x="107509" y="45670"/>
                  <a:pt x="107669" y="44526"/>
                  <a:pt x="107890" y="43399"/>
                </a:cubicBezTo>
                <a:close/>
                <a:moveTo>
                  <a:pt x="16993" y="45000"/>
                </a:moveTo>
                <a:lnTo>
                  <a:pt x="16993" y="45000"/>
                </a:lnTo>
                <a:cubicBezTo>
                  <a:pt x="18151" y="45192"/>
                  <a:pt x="20022" y="45686"/>
                  <a:pt x="21325" y="46989"/>
                </a:cubicBezTo>
                <a:cubicBezTo>
                  <a:pt x="22644" y="48302"/>
                  <a:pt x="23132" y="50177"/>
                  <a:pt x="23324" y="51336"/>
                </a:cubicBezTo>
                <a:cubicBezTo>
                  <a:pt x="22164" y="51145"/>
                  <a:pt x="20295" y="50656"/>
                  <a:pt x="18991" y="49338"/>
                </a:cubicBezTo>
                <a:cubicBezTo>
                  <a:pt x="17673" y="48035"/>
                  <a:pt x="17178" y="46160"/>
                  <a:pt x="16993" y="45000"/>
                </a:cubicBezTo>
                <a:close/>
                <a:moveTo>
                  <a:pt x="222512" y="45000"/>
                </a:moveTo>
                <a:lnTo>
                  <a:pt x="222512" y="45000"/>
                </a:lnTo>
                <a:cubicBezTo>
                  <a:pt x="222322" y="46160"/>
                  <a:pt x="221832" y="48035"/>
                  <a:pt x="220513" y="49338"/>
                </a:cubicBezTo>
                <a:cubicBezTo>
                  <a:pt x="219194" y="50656"/>
                  <a:pt x="217335" y="51145"/>
                  <a:pt x="216161" y="51336"/>
                </a:cubicBezTo>
                <a:cubicBezTo>
                  <a:pt x="216351" y="50177"/>
                  <a:pt x="216861" y="48302"/>
                  <a:pt x="218159" y="46989"/>
                </a:cubicBezTo>
                <a:cubicBezTo>
                  <a:pt x="219478" y="45686"/>
                  <a:pt x="221338" y="45192"/>
                  <a:pt x="222512" y="45000"/>
                </a:cubicBezTo>
                <a:close/>
                <a:moveTo>
                  <a:pt x="131609" y="43399"/>
                </a:moveTo>
                <a:cubicBezTo>
                  <a:pt x="131851" y="44666"/>
                  <a:pt x="132027" y="45953"/>
                  <a:pt x="132120" y="47256"/>
                </a:cubicBezTo>
                <a:cubicBezTo>
                  <a:pt x="131419" y="47576"/>
                  <a:pt x="130708" y="47936"/>
                  <a:pt x="130039" y="48385"/>
                </a:cubicBezTo>
                <a:cubicBezTo>
                  <a:pt x="128689" y="49286"/>
                  <a:pt x="127546" y="50398"/>
                  <a:pt x="126628" y="51640"/>
                </a:cubicBezTo>
                <a:cubicBezTo>
                  <a:pt x="125485" y="50924"/>
                  <a:pt x="124244" y="50398"/>
                  <a:pt x="122956" y="50084"/>
                </a:cubicBezTo>
                <a:lnTo>
                  <a:pt x="131609" y="43399"/>
                </a:lnTo>
                <a:close/>
                <a:moveTo>
                  <a:pt x="40269" y="46762"/>
                </a:moveTo>
                <a:lnTo>
                  <a:pt x="49969" y="47318"/>
                </a:lnTo>
                <a:lnTo>
                  <a:pt x="53209" y="52067"/>
                </a:lnTo>
                <a:lnTo>
                  <a:pt x="41063" y="51366"/>
                </a:lnTo>
                <a:cubicBezTo>
                  <a:pt x="40728" y="49796"/>
                  <a:pt x="40460" y="48256"/>
                  <a:pt x="40269" y="46762"/>
                </a:cubicBezTo>
                <a:close/>
                <a:moveTo>
                  <a:pt x="91284" y="46669"/>
                </a:moveTo>
                <a:cubicBezTo>
                  <a:pt x="91933" y="47669"/>
                  <a:pt x="92551" y="48720"/>
                  <a:pt x="93107" y="49811"/>
                </a:cubicBezTo>
                <a:cubicBezTo>
                  <a:pt x="92442" y="50465"/>
                  <a:pt x="91824" y="51192"/>
                  <a:pt x="91299" y="51991"/>
                </a:cubicBezTo>
                <a:cubicBezTo>
                  <a:pt x="90393" y="53320"/>
                  <a:pt x="89758" y="54782"/>
                  <a:pt x="89378" y="56291"/>
                </a:cubicBezTo>
                <a:cubicBezTo>
                  <a:pt x="88645" y="56176"/>
                  <a:pt x="87910" y="56113"/>
                  <a:pt x="87176" y="56113"/>
                </a:cubicBezTo>
                <a:cubicBezTo>
                  <a:pt x="86703" y="56113"/>
                  <a:pt x="86229" y="56139"/>
                  <a:pt x="85757" y="56194"/>
                </a:cubicBezTo>
                <a:lnTo>
                  <a:pt x="91284" y="46669"/>
                </a:lnTo>
                <a:close/>
                <a:moveTo>
                  <a:pt x="149236" y="46953"/>
                </a:moveTo>
                <a:lnTo>
                  <a:pt x="154557" y="56353"/>
                </a:lnTo>
                <a:cubicBezTo>
                  <a:pt x="153829" y="56231"/>
                  <a:pt x="153087" y="56165"/>
                  <a:pt x="152337" y="56165"/>
                </a:cubicBezTo>
                <a:cubicBezTo>
                  <a:pt x="151824" y="56165"/>
                  <a:pt x="151308" y="56196"/>
                  <a:pt x="150791" y="56261"/>
                </a:cubicBezTo>
                <a:cubicBezTo>
                  <a:pt x="150410" y="54844"/>
                  <a:pt x="149807" y="53479"/>
                  <a:pt x="148984" y="52227"/>
                </a:cubicBezTo>
                <a:cubicBezTo>
                  <a:pt x="148489" y="51480"/>
                  <a:pt x="147933" y="50795"/>
                  <a:pt x="147330" y="50192"/>
                </a:cubicBezTo>
                <a:cubicBezTo>
                  <a:pt x="147902" y="49065"/>
                  <a:pt x="148556" y="47988"/>
                  <a:pt x="149236" y="46953"/>
                </a:cubicBezTo>
                <a:close/>
                <a:moveTo>
                  <a:pt x="87441" y="41683"/>
                </a:moveTo>
                <a:cubicBezTo>
                  <a:pt x="88363" y="42698"/>
                  <a:pt x="89249" y="43795"/>
                  <a:pt x="90093" y="44938"/>
                </a:cubicBezTo>
                <a:lnTo>
                  <a:pt x="83454" y="56368"/>
                </a:lnTo>
                <a:lnTo>
                  <a:pt x="81580" y="51763"/>
                </a:lnTo>
                <a:lnTo>
                  <a:pt x="87441" y="41683"/>
                </a:lnTo>
                <a:close/>
                <a:moveTo>
                  <a:pt x="153140" y="42018"/>
                </a:moveTo>
                <a:lnTo>
                  <a:pt x="158888" y="52160"/>
                </a:lnTo>
                <a:lnTo>
                  <a:pt x="156951" y="56750"/>
                </a:lnTo>
                <a:lnTo>
                  <a:pt x="150441" y="45258"/>
                </a:lnTo>
                <a:cubicBezTo>
                  <a:pt x="151302" y="44115"/>
                  <a:pt x="152208" y="43033"/>
                  <a:pt x="153140" y="42018"/>
                </a:cubicBezTo>
                <a:close/>
                <a:moveTo>
                  <a:pt x="177643" y="39617"/>
                </a:moveTo>
                <a:lnTo>
                  <a:pt x="181867" y="51970"/>
                </a:lnTo>
                <a:lnTo>
                  <a:pt x="178703" y="56781"/>
                </a:lnTo>
                <a:lnTo>
                  <a:pt x="173877" y="42713"/>
                </a:lnTo>
                <a:cubicBezTo>
                  <a:pt x="175104" y="41586"/>
                  <a:pt x="176355" y="40556"/>
                  <a:pt x="177643" y="39617"/>
                </a:cubicBezTo>
                <a:close/>
                <a:moveTo>
                  <a:pt x="68579" y="49369"/>
                </a:moveTo>
                <a:lnTo>
                  <a:pt x="79818" y="52479"/>
                </a:lnTo>
                <a:lnTo>
                  <a:pt x="81708" y="57084"/>
                </a:lnTo>
                <a:lnTo>
                  <a:pt x="81708" y="57084"/>
                </a:lnTo>
                <a:lnTo>
                  <a:pt x="68975" y="53577"/>
                </a:lnTo>
                <a:cubicBezTo>
                  <a:pt x="68769" y="52160"/>
                  <a:pt x="68640" y="50748"/>
                  <a:pt x="68579" y="49369"/>
                </a:cubicBezTo>
                <a:close/>
                <a:moveTo>
                  <a:pt x="171909" y="49894"/>
                </a:moveTo>
                <a:cubicBezTo>
                  <a:pt x="171847" y="51274"/>
                  <a:pt x="171704" y="52671"/>
                  <a:pt x="171483" y="54081"/>
                </a:cubicBezTo>
                <a:lnTo>
                  <a:pt x="158698" y="57481"/>
                </a:lnTo>
                <a:lnTo>
                  <a:pt x="160635" y="52892"/>
                </a:lnTo>
                <a:lnTo>
                  <a:pt x="171909" y="49894"/>
                </a:lnTo>
                <a:close/>
                <a:moveTo>
                  <a:pt x="60162" y="40540"/>
                </a:moveTo>
                <a:cubicBezTo>
                  <a:pt x="61449" y="41477"/>
                  <a:pt x="62716" y="42477"/>
                  <a:pt x="63958" y="43589"/>
                </a:cubicBezTo>
                <a:lnTo>
                  <a:pt x="59369" y="57718"/>
                </a:lnTo>
                <a:lnTo>
                  <a:pt x="56114" y="52974"/>
                </a:lnTo>
                <a:lnTo>
                  <a:pt x="60162" y="40540"/>
                </a:lnTo>
                <a:close/>
                <a:moveTo>
                  <a:pt x="196490" y="52067"/>
                </a:moveTo>
                <a:lnTo>
                  <a:pt x="196490" y="52067"/>
                </a:lnTo>
                <a:cubicBezTo>
                  <a:pt x="196108" y="53608"/>
                  <a:pt x="195665" y="55179"/>
                  <a:pt x="195109" y="56734"/>
                </a:cubicBezTo>
                <a:lnTo>
                  <a:pt x="180280" y="57816"/>
                </a:lnTo>
                <a:lnTo>
                  <a:pt x="183453" y="53020"/>
                </a:lnTo>
                <a:lnTo>
                  <a:pt x="196490" y="52067"/>
                </a:lnTo>
                <a:close/>
                <a:moveTo>
                  <a:pt x="137564" y="48004"/>
                </a:moveTo>
                <a:cubicBezTo>
                  <a:pt x="138362" y="48004"/>
                  <a:pt x="139140" y="48066"/>
                  <a:pt x="139934" y="48240"/>
                </a:cubicBezTo>
                <a:cubicBezTo>
                  <a:pt x="143013" y="48858"/>
                  <a:pt x="145666" y="50641"/>
                  <a:pt x="147413" y="53273"/>
                </a:cubicBezTo>
                <a:cubicBezTo>
                  <a:pt x="148093" y="54323"/>
                  <a:pt x="148602" y="55452"/>
                  <a:pt x="148937" y="56627"/>
                </a:cubicBezTo>
                <a:cubicBezTo>
                  <a:pt x="148412" y="56765"/>
                  <a:pt x="147902" y="56924"/>
                  <a:pt x="147397" y="57131"/>
                </a:cubicBezTo>
                <a:cubicBezTo>
                  <a:pt x="146728" y="57419"/>
                  <a:pt x="146094" y="57749"/>
                  <a:pt x="145492" y="58130"/>
                </a:cubicBezTo>
                <a:cubicBezTo>
                  <a:pt x="143935" y="55812"/>
                  <a:pt x="141567" y="54241"/>
                  <a:pt x="138821" y="53684"/>
                </a:cubicBezTo>
                <a:cubicBezTo>
                  <a:pt x="138111" y="53538"/>
                  <a:pt x="137397" y="53465"/>
                  <a:pt x="136688" y="53465"/>
                </a:cubicBezTo>
                <a:cubicBezTo>
                  <a:pt x="134637" y="53465"/>
                  <a:pt x="132628" y="54069"/>
                  <a:pt x="130883" y="55225"/>
                </a:cubicBezTo>
                <a:cubicBezTo>
                  <a:pt x="130770" y="55307"/>
                  <a:pt x="130677" y="55384"/>
                  <a:pt x="130579" y="55452"/>
                </a:cubicBezTo>
                <a:cubicBezTo>
                  <a:pt x="130106" y="54751"/>
                  <a:pt x="129564" y="54081"/>
                  <a:pt x="128946" y="53463"/>
                </a:cubicBezTo>
                <a:cubicBezTo>
                  <a:pt x="128689" y="53211"/>
                  <a:pt x="128421" y="52974"/>
                  <a:pt x="128148" y="52747"/>
                </a:cubicBezTo>
                <a:cubicBezTo>
                  <a:pt x="128946" y="51687"/>
                  <a:pt x="129915" y="50733"/>
                  <a:pt x="131090" y="49956"/>
                </a:cubicBezTo>
                <a:cubicBezTo>
                  <a:pt x="133042" y="48668"/>
                  <a:pt x="135282" y="48004"/>
                  <a:pt x="137564" y="48004"/>
                </a:cubicBezTo>
                <a:close/>
                <a:moveTo>
                  <a:pt x="102651" y="47859"/>
                </a:moveTo>
                <a:cubicBezTo>
                  <a:pt x="104969" y="47859"/>
                  <a:pt x="107241" y="48544"/>
                  <a:pt x="109209" y="49878"/>
                </a:cubicBezTo>
                <a:cubicBezTo>
                  <a:pt x="110223" y="50558"/>
                  <a:pt x="111114" y="51397"/>
                  <a:pt x="111861" y="52336"/>
                </a:cubicBezTo>
                <a:cubicBezTo>
                  <a:pt x="111413" y="52685"/>
                  <a:pt x="110971" y="53051"/>
                  <a:pt x="110558" y="53463"/>
                </a:cubicBezTo>
                <a:cubicBezTo>
                  <a:pt x="110048" y="53958"/>
                  <a:pt x="109621" y="54499"/>
                  <a:pt x="109224" y="55050"/>
                </a:cubicBezTo>
                <a:cubicBezTo>
                  <a:pt x="107484" y="53921"/>
                  <a:pt x="105494" y="53334"/>
                  <a:pt x="103462" y="53334"/>
                </a:cubicBezTo>
                <a:cubicBezTo>
                  <a:pt x="102787" y="53334"/>
                  <a:pt x="102107" y="53399"/>
                  <a:pt x="101431" y="53530"/>
                </a:cubicBezTo>
                <a:cubicBezTo>
                  <a:pt x="98664" y="54066"/>
                  <a:pt x="96270" y="55657"/>
                  <a:pt x="94677" y="57991"/>
                </a:cubicBezTo>
                <a:cubicBezTo>
                  <a:pt x="94616" y="58099"/>
                  <a:pt x="94554" y="58213"/>
                  <a:pt x="94487" y="58320"/>
                </a:cubicBezTo>
                <a:cubicBezTo>
                  <a:pt x="93776" y="57847"/>
                  <a:pt x="93015" y="57435"/>
                  <a:pt x="92221" y="57100"/>
                </a:cubicBezTo>
                <a:cubicBezTo>
                  <a:pt x="91886" y="56971"/>
                  <a:pt x="91551" y="56848"/>
                  <a:pt x="91216" y="56750"/>
                </a:cubicBezTo>
                <a:cubicBezTo>
                  <a:pt x="91551" y="55452"/>
                  <a:pt x="92092" y="54195"/>
                  <a:pt x="92854" y="53051"/>
                </a:cubicBezTo>
                <a:cubicBezTo>
                  <a:pt x="94616" y="50429"/>
                  <a:pt x="97285" y="48668"/>
                  <a:pt x="100380" y="48066"/>
                </a:cubicBezTo>
                <a:cubicBezTo>
                  <a:pt x="101127" y="47921"/>
                  <a:pt x="101889" y="47859"/>
                  <a:pt x="102651" y="47859"/>
                </a:cubicBezTo>
                <a:close/>
                <a:moveTo>
                  <a:pt x="41506" y="53289"/>
                </a:moveTo>
                <a:lnTo>
                  <a:pt x="54558" y="54035"/>
                </a:lnTo>
                <a:lnTo>
                  <a:pt x="57798" y="58784"/>
                </a:lnTo>
                <a:lnTo>
                  <a:pt x="42968" y="57925"/>
                </a:lnTo>
                <a:cubicBezTo>
                  <a:pt x="42381" y="56384"/>
                  <a:pt x="41902" y="54828"/>
                  <a:pt x="41506" y="53289"/>
                </a:cubicBezTo>
                <a:close/>
                <a:moveTo>
                  <a:pt x="67975" y="58196"/>
                </a:moveTo>
                <a:cubicBezTo>
                  <a:pt x="68084" y="58593"/>
                  <a:pt x="68198" y="58990"/>
                  <a:pt x="68305" y="59387"/>
                </a:cubicBezTo>
                <a:cubicBezTo>
                  <a:pt x="68053" y="59433"/>
                  <a:pt x="67801" y="59449"/>
                  <a:pt x="67543" y="59501"/>
                </a:cubicBezTo>
                <a:lnTo>
                  <a:pt x="67975" y="58196"/>
                </a:lnTo>
                <a:close/>
                <a:moveTo>
                  <a:pt x="173877" y="48544"/>
                </a:moveTo>
                <a:lnTo>
                  <a:pt x="177386" y="58769"/>
                </a:lnTo>
                <a:lnTo>
                  <a:pt x="175896" y="61040"/>
                </a:lnTo>
                <a:cubicBezTo>
                  <a:pt x="174959" y="60592"/>
                  <a:pt x="173991" y="60242"/>
                  <a:pt x="172991" y="60005"/>
                </a:cubicBezTo>
                <a:lnTo>
                  <a:pt x="172482" y="58532"/>
                </a:lnTo>
                <a:cubicBezTo>
                  <a:pt x="173404" y="55148"/>
                  <a:pt x="173816" y="51763"/>
                  <a:pt x="173877" y="48544"/>
                </a:cubicBezTo>
                <a:close/>
                <a:moveTo>
                  <a:pt x="69325" y="55621"/>
                </a:moveTo>
                <a:lnTo>
                  <a:pt x="79725" y="58512"/>
                </a:lnTo>
                <a:cubicBezTo>
                  <a:pt x="78689" y="59242"/>
                  <a:pt x="77772" y="60119"/>
                  <a:pt x="76990" y="61102"/>
                </a:cubicBezTo>
                <a:cubicBezTo>
                  <a:pt x="75723" y="60371"/>
                  <a:pt x="74342" y="59830"/>
                  <a:pt x="72864" y="59532"/>
                </a:cubicBezTo>
                <a:cubicBezTo>
                  <a:pt x="71988" y="59356"/>
                  <a:pt x="71118" y="59273"/>
                  <a:pt x="70257" y="59258"/>
                </a:cubicBezTo>
                <a:cubicBezTo>
                  <a:pt x="69877" y="58053"/>
                  <a:pt x="69563" y="56848"/>
                  <a:pt x="69325" y="55621"/>
                </a:cubicBezTo>
                <a:close/>
                <a:moveTo>
                  <a:pt x="171101" y="56147"/>
                </a:moveTo>
                <a:cubicBezTo>
                  <a:pt x="170865" y="57321"/>
                  <a:pt x="170545" y="58496"/>
                  <a:pt x="170164" y="59670"/>
                </a:cubicBezTo>
                <a:cubicBezTo>
                  <a:pt x="170092" y="59669"/>
                  <a:pt x="170019" y="59668"/>
                  <a:pt x="169947" y="59668"/>
                </a:cubicBezTo>
                <a:cubicBezTo>
                  <a:pt x="169082" y="59668"/>
                  <a:pt x="168216" y="59750"/>
                  <a:pt x="167351" y="59912"/>
                </a:cubicBezTo>
                <a:cubicBezTo>
                  <a:pt x="165765" y="60226"/>
                  <a:pt x="164287" y="60814"/>
                  <a:pt x="162937" y="61612"/>
                </a:cubicBezTo>
                <a:cubicBezTo>
                  <a:pt x="162226" y="60607"/>
                  <a:pt x="161382" y="59722"/>
                  <a:pt x="160443" y="58975"/>
                </a:cubicBezTo>
                <a:lnTo>
                  <a:pt x="171101" y="56147"/>
                </a:lnTo>
                <a:close/>
                <a:moveTo>
                  <a:pt x="65483" y="45000"/>
                </a:moveTo>
                <a:cubicBezTo>
                  <a:pt x="65880" y="45382"/>
                  <a:pt x="66261" y="45779"/>
                  <a:pt x="66627" y="46190"/>
                </a:cubicBezTo>
                <a:cubicBezTo>
                  <a:pt x="66560" y="48843"/>
                  <a:pt x="66719" y="51671"/>
                  <a:pt x="67178" y="54514"/>
                </a:cubicBezTo>
                <a:lnTo>
                  <a:pt x="65355" y="60134"/>
                </a:lnTo>
                <a:cubicBezTo>
                  <a:pt x="64401" y="60500"/>
                  <a:pt x="63479" y="60958"/>
                  <a:pt x="62609" y="61529"/>
                </a:cubicBezTo>
                <a:cubicBezTo>
                  <a:pt x="62449" y="61627"/>
                  <a:pt x="62320" y="61736"/>
                  <a:pt x="62176" y="61849"/>
                </a:cubicBezTo>
                <a:lnTo>
                  <a:pt x="60719" y="59691"/>
                </a:lnTo>
                <a:lnTo>
                  <a:pt x="65483" y="45000"/>
                </a:lnTo>
                <a:close/>
                <a:moveTo>
                  <a:pt x="31060" y="57733"/>
                </a:moveTo>
                <a:lnTo>
                  <a:pt x="31060" y="57733"/>
                </a:lnTo>
                <a:cubicBezTo>
                  <a:pt x="32265" y="57847"/>
                  <a:pt x="33867" y="58053"/>
                  <a:pt x="35710" y="58388"/>
                </a:cubicBezTo>
                <a:lnTo>
                  <a:pt x="35268" y="61926"/>
                </a:lnTo>
                <a:lnTo>
                  <a:pt x="31060" y="57733"/>
                </a:lnTo>
                <a:close/>
                <a:moveTo>
                  <a:pt x="208429" y="57733"/>
                </a:moveTo>
                <a:lnTo>
                  <a:pt x="204236" y="61926"/>
                </a:lnTo>
                <a:lnTo>
                  <a:pt x="203779" y="58388"/>
                </a:lnTo>
                <a:cubicBezTo>
                  <a:pt x="205633" y="58053"/>
                  <a:pt x="207224" y="57847"/>
                  <a:pt x="208429" y="57733"/>
                </a:cubicBezTo>
                <a:close/>
                <a:moveTo>
                  <a:pt x="29726" y="59068"/>
                </a:moveTo>
                <a:lnTo>
                  <a:pt x="33918" y="63276"/>
                </a:lnTo>
                <a:lnTo>
                  <a:pt x="30375" y="63724"/>
                </a:lnTo>
                <a:cubicBezTo>
                  <a:pt x="30040" y="61880"/>
                  <a:pt x="29833" y="60278"/>
                  <a:pt x="29726" y="59068"/>
                </a:cubicBezTo>
                <a:close/>
                <a:moveTo>
                  <a:pt x="209779" y="59068"/>
                </a:moveTo>
                <a:cubicBezTo>
                  <a:pt x="209651" y="60278"/>
                  <a:pt x="209459" y="61880"/>
                  <a:pt x="209130" y="63724"/>
                </a:cubicBezTo>
                <a:lnTo>
                  <a:pt x="205571" y="63276"/>
                </a:lnTo>
                <a:lnTo>
                  <a:pt x="209779" y="59068"/>
                </a:lnTo>
                <a:close/>
                <a:moveTo>
                  <a:pt x="194363" y="58671"/>
                </a:moveTo>
                <a:cubicBezTo>
                  <a:pt x="194332" y="58753"/>
                  <a:pt x="194296" y="58831"/>
                  <a:pt x="194265" y="58892"/>
                </a:cubicBezTo>
                <a:cubicBezTo>
                  <a:pt x="190916" y="60103"/>
                  <a:pt x="187388" y="61751"/>
                  <a:pt x="184086" y="64007"/>
                </a:cubicBezTo>
                <a:lnTo>
                  <a:pt x="180182" y="64296"/>
                </a:lnTo>
                <a:cubicBezTo>
                  <a:pt x="179419" y="63436"/>
                  <a:pt x="178565" y="62658"/>
                  <a:pt x="177596" y="62009"/>
                </a:cubicBezTo>
                <a:cubicBezTo>
                  <a:pt x="177576" y="61993"/>
                  <a:pt x="177560" y="61973"/>
                  <a:pt x="177545" y="61973"/>
                </a:cubicBezTo>
                <a:lnTo>
                  <a:pt x="178962" y="59815"/>
                </a:lnTo>
                <a:lnTo>
                  <a:pt x="194363" y="58671"/>
                </a:lnTo>
                <a:close/>
                <a:moveTo>
                  <a:pt x="48367" y="60134"/>
                </a:moveTo>
                <a:lnTo>
                  <a:pt x="59148" y="60768"/>
                </a:lnTo>
                <a:lnTo>
                  <a:pt x="60719" y="63055"/>
                </a:lnTo>
                <a:cubicBezTo>
                  <a:pt x="60002" y="63740"/>
                  <a:pt x="59353" y="64486"/>
                  <a:pt x="58796" y="65311"/>
                </a:cubicBezTo>
                <a:lnTo>
                  <a:pt x="57066" y="65197"/>
                </a:lnTo>
                <a:cubicBezTo>
                  <a:pt x="54284" y="63070"/>
                  <a:pt x="51317" y="61422"/>
                  <a:pt x="48367" y="60134"/>
                </a:cubicBezTo>
                <a:close/>
                <a:moveTo>
                  <a:pt x="119753" y="64914"/>
                </a:moveTo>
                <a:cubicBezTo>
                  <a:pt x="120257" y="64914"/>
                  <a:pt x="120706" y="65104"/>
                  <a:pt x="121070" y="65470"/>
                </a:cubicBezTo>
                <a:cubicBezTo>
                  <a:pt x="121452" y="65836"/>
                  <a:pt x="121627" y="66279"/>
                  <a:pt x="121627" y="66783"/>
                </a:cubicBezTo>
                <a:cubicBezTo>
                  <a:pt x="121627" y="66850"/>
                  <a:pt x="121627" y="66897"/>
                  <a:pt x="121607" y="66959"/>
                </a:cubicBezTo>
                <a:cubicBezTo>
                  <a:pt x="120989" y="66943"/>
                  <a:pt x="120371" y="66928"/>
                  <a:pt x="119753" y="66928"/>
                </a:cubicBezTo>
                <a:cubicBezTo>
                  <a:pt x="119134" y="66928"/>
                  <a:pt x="118495" y="66943"/>
                  <a:pt x="117877" y="66959"/>
                </a:cubicBezTo>
                <a:cubicBezTo>
                  <a:pt x="117877" y="66897"/>
                  <a:pt x="117862" y="66850"/>
                  <a:pt x="117862" y="66783"/>
                </a:cubicBezTo>
                <a:cubicBezTo>
                  <a:pt x="117862" y="66294"/>
                  <a:pt x="118068" y="65815"/>
                  <a:pt x="118419" y="65470"/>
                </a:cubicBezTo>
                <a:cubicBezTo>
                  <a:pt x="118783" y="65104"/>
                  <a:pt x="119227" y="64914"/>
                  <a:pt x="119753" y="64914"/>
                </a:cubicBezTo>
                <a:close/>
                <a:moveTo>
                  <a:pt x="119753" y="61751"/>
                </a:moveTo>
                <a:cubicBezTo>
                  <a:pt x="121086" y="61751"/>
                  <a:pt x="122354" y="62276"/>
                  <a:pt x="123307" y="63229"/>
                </a:cubicBezTo>
                <a:cubicBezTo>
                  <a:pt x="124260" y="64182"/>
                  <a:pt x="124785" y="65454"/>
                  <a:pt x="124785" y="66783"/>
                </a:cubicBezTo>
                <a:cubicBezTo>
                  <a:pt x="124785" y="66897"/>
                  <a:pt x="124769" y="66995"/>
                  <a:pt x="124769" y="67087"/>
                </a:cubicBezTo>
                <a:cubicBezTo>
                  <a:pt x="124341" y="67072"/>
                  <a:pt x="123930" y="67042"/>
                  <a:pt x="123497" y="67026"/>
                </a:cubicBezTo>
                <a:cubicBezTo>
                  <a:pt x="123497" y="66943"/>
                  <a:pt x="123512" y="66866"/>
                  <a:pt x="123512" y="66783"/>
                </a:cubicBezTo>
                <a:cubicBezTo>
                  <a:pt x="123512" y="65768"/>
                  <a:pt x="123131" y="64847"/>
                  <a:pt x="122420" y="64120"/>
                </a:cubicBezTo>
                <a:cubicBezTo>
                  <a:pt x="121688" y="63405"/>
                  <a:pt x="120767" y="63024"/>
                  <a:pt x="119753" y="63024"/>
                </a:cubicBezTo>
                <a:cubicBezTo>
                  <a:pt x="118717" y="63024"/>
                  <a:pt x="117801" y="63405"/>
                  <a:pt x="117084" y="64120"/>
                </a:cubicBezTo>
                <a:cubicBezTo>
                  <a:pt x="116368" y="64831"/>
                  <a:pt x="115971" y="65784"/>
                  <a:pt x="115971" y="66783"/>
                </a:cubicBezTo>
                <a:cubicBezTo>
                  <a:pt x="115971" y="66866"/>
                  <a:pt x="115987" y="66943"/>
                  <a:pt x="115987" y="67026"/>
                </a:cubicBezTo>
                <a:cubicBezTo>
                  <a:pt x="115575" y="67042"/>
                  <a:pt x="115148" y="67072"/>
                  <a:pt x="114735" y="67087"/>
                </a:cubicBezTo>
                <a:cubicBezTo>
                  <a:pt x="114653" y="65706"/>
                  <a:pt x="115132" y="64296"/>
                  <a:pt x="116194" y="63229"/>
                </a:cubicBezTo>
                <a:cubicBezTo>
                  <a:pt x="117145" y="62276"/>
                  <a:pt x="118403" y="61751"/>
                  <a:pt x="119753" y="61751"/>
                </a:cubicBezTo>
                <a:close/>
                <a:moveTo>
                  <a:pt x="37586" y="58753"/>
                </a:moveTo>
                <a:cubicBezTo>
                  <a:pt x="38791" y="59006"/>
                  <a:pt x="40094" y="59325"/>
                  <a:pt x="41428" y="59706"/>
                </a:cubicBezTo>
                <a:lnTo>
                  <a:pt x="40476" y="67149"/>
                </a:lnTo>
                <a:lnTo>
                  <a:pt x="36947" y="63626"/>
                </a:lnTo>
                <a:lnTo>
                  <a:pt x="37586" y="58753"/>
                </a:lnTo>
                <a:close/>
                <a:moveTo>
                  <a:pt x="201918" y="58753"/>
                </a:moveTo>
                <a:lnTo>
                  <a:pt x="202552" y="63626"/>
                </a:lnTo>
                <a:lnTo>
                  <a:pt x="199029" y="67149"/>
                </a:lnTo>
                <a:lnTo>
                  <a:pt x="198061" y="59706"/>
                </a:lnTo>
                <a:cubicBezTo>
                  <a:pt x="199410" y="59325"/>
                  <a:pt x="200698" y="59006"/>
                  <a:pt x="201918" y="58753"/>
                </a:cubicBezTo>
                <a:close/>
                <a:moveTo>
                  <a:pt x="119753" y="58609"/>
                </a:moveTo>
                <a:cubicBezTo>
                  <a:pt x="121926" y="58609"/>
                  <a:pt x="123991" y="59449"/>
                  <a:pt x="125532" y="61004"/>
                </a:cubicBezTo>
                <a:cubicBezTo>
                  <a:pt x="127087" y="62544"/>
                  <a:pt x="127926" y="64610"/>
                  <a:pt x="127926" y="66783"/>
                </a:cubicBezTo>
                <a:cubicBezTo>
                  <a:pt x="127926" y="66974"/>
                  <a:pt x="127912" y="67165"/>
                  <a:pt x="127912" y="67340"/>
                </a:cubicBezTo>
                <a:cubicBezTo>
                  <a:pt x="127484" y="67294"/>
                  <a:pt x="127072" y="67263"/>
                  <a:pt x="126659" y="67232"/>
                </a:cubicBezTo>
                <a:cubicBezTo>
                  <a:pt x="126659" y="67087"/>
                  <a:pt x="126675" y="66943"/>
                  <a:pt x="126675" y="66783"/>
                </a:cubicBezTo>
                <a:cubicBezTo>
                  <a:pt x="126675" y="64945"/>
                  <a:pt x="125943" y="63198"/>
                  <a:pt x="124641" y="61895"/>
                </a:cubicBezTo>
                <a:cubicBezTo>
                  <a:pt x="123338" y="60592"/>
                  <a:pt x="121591" y="59860"/>
                  <a:pt x="119753" y="59860"/>
                </a:cubicBezTo>
                <a:cubicBezTo>
                  <a:pt x="117893" y="59860"/>
                  <a:pt x="116163" y="60592"/>
                  <a:pt x="114844" y="61895"/>
                </a:cubicBezTo>
                <a:cubicBezTo>
                  <a:pt x="113386" y="63358"/>
                  <a:pt x="112732" y="65311"/>
                  <a:pt x="112845" y="67232"/>
                </a:cubicBezTo>
                <a:cubicBezTo>
                  <a:pt x="112433" y="67263"/>
                  <a:pt x="112005" y="67294"/>
                  <a:pt x="111589" y="67340"/>
                </a:cubicBezTo>
                <a:cubicBezTo>
                  <a:pt x="111449" y="65074"/>
                  <a:pt x="112227" y="62735"/>
                  <a:pt x="113957" y="61004"/>
                </a:cubicBezTo>
                <a:cubicBezTo>
                  <a:pt x="115514" y="59449"/>
                  <a:pt x="117558" y="58609"/>
                  <a:pt x="119753" y="58609"/>
                </a:cubicBezTo>
                <a:close/>
                <a:moveTo>
                  <a:pt x="119753" y="51542"/>
                </a:moveTo>
                <a:cubicBezTo>
                  <a:pt x="122596" y="51542"/>
                  <a:pt x="125434" y="52640"/>
                  <a:pt x="127612" y="54797"/>
                </a:cubicBezTo>
                <a:cubicBezTo>
                  <a:pt x="130991" y="58196"/>
                  <a:pt x="131723" y="63245"/>
                  <a:pt x="129802" y="67356"/>
                </a:cubicBezTo>
                <a:cubicBezTo>
                  <a:pt x="129802" y="67165"/>
                  <a:pt x="129816" y="66974"/>
                  <a:pt x="129816" y="66783"/>
                </a:cubicBezTo>
                <a:cubicBezTo>
                  <a:pt x="129816" y="64106"/>
                  <a:pt x="128772" y="61560"/>
                  <a:pt x="126881" y="59670"/>
                </a:cubicBezTo>
                <a:cubicBezTo>
                  <a:pt x="124976" y="57770"/>
                  <a:pt x="122436" y="56719"/>
                  <a:pt x="119753" y="56719"/>
                </a:cubicBezTo>
                <a:cubicBezTo>
                  <a:pt x="117053" y="56719"/>
                  <a:pt x="114530" y="57770"/>
                  <a:pt x="112623" y="59670"/>
                </a:cubicBezTo>
                <a:cubicBezTo>
                  <a:pt x="110512" y="61782"/>
                  <a:pt x="109543" y="64610"/>
                  <a:pt x="109703" y="67375"/>
                </a:cubicBezTo>
                <a:cubicBezTo>
                  <a:pt x="107781" y="63260"/>
                  <a:pt x="108492" y="58196"/>
                  <a:pt x="111892" y="54797"/>
                </a:cubicBezTo>
                <a:cubicBezTo>
                  <a:pt x="114050" y="52640"/>
                  <a:pt x="116909" y="51542"/>
                  <a:pt x="119753" y="51542"/>
                </a:cubicBezTo>
                <a:close/>
                <a:moveTo>
                  <a:pt x="103475" y="55225"/>
                </a:moveTo>
                <a:cubicBezTo>
                  <a:pt x="105144" y="55225"/>
                  <a:pt x="106777" y="55719"/>
                  <a:pt x="108209" y="56657"/>
                </a:cubicBezTo>
                <a:cubicBezTo>
                  <a:pt x="106411" y="60134"/>
                  <a:pt x="106288" y="64244"/>
                  <a:pt x="107828" y="67819"/>
                </a:cubicBezTo>
                <a:cubicBezTo>
                  <a:pt x="105253" y="68200"/>
                  <a:pt x="102713" y="68704"/>
                  <a:pt x="100235" y="69329"/>
                </a:cubicBezTo>
                <a:cubicBezTo>
                  <a:pt x="100251" y="67567"/>
                  <a:pt x="99937" y="65815"/>
                  <a:pt x="99251" y="64151"/>
                </a:cubicBezTo>
                <a:cubicBezTo>
                  <a:pt x="98505" y="62338"/>
                  <a:pt x="97377" y="60783"/>
                  <a:pt x="95982" y="59501"/>
                </a:cubicBezTo>
                <a:cubicBezTo>
                  <a:pt x="96063" y="59356"/>
                  <a:pt x="96156" y="59197"/>
                  <a:pt x="96254" y="59052"/>
                </a:cubicBezTo>
                <a:cubicBezTo>
                  <a:pt x="97552" y="57131"/>
                  <a:pt x="99525" y="55833"/>
                  <a:pt x="101792" y="55384"/>
                </a:cubicBezTo>
                <a:cubicBezTo>
                  <a:pt x="102348" y="55277"/>
                  <a:pt x="102919" y="55225"/>
                  <a:pt x="103475" y="55225"/>
                </a:cubicBezTo>
                <a:close/>
                <a:moveTo>
                  <a:pt x="136708" y="55353"/>
                </a:moveTo>
                <a:cubicBezTo>
                  <a:pt x="137281" y="55353"/>
                  <a:pt x="137868" y="55415"/>
                  <a:pt x="138455" y="55529"/>
                </a:cubicBezTo>
                <a:cubicBezTo>
                  <a:pt x="140726" y="55987"/>
                  <a:pt x="142679" y="57306"/>
                  <a:pt x="143966" y="59242"/>
                </a:cubicBezTo>
                <a:cubicBezTo>
                  <a:pt x="142395" y="60561"/>
                  <a:pt x="141170" y="62230"/>
                  <a:pt x="140361" y="64167"/>
                </a:cubicBezTo>
                <a:cubicBezTo>
                  <a:pt x="139660" y="65836"/>
                  <a:pt x="139346" y="67598"/>
                  <a:pt x="139377" y="69343"/>
                </a:cubicBezTo>
                <a:cubicBezTo>
                  <a:pt x="136853" y="68725"/>
                  <a:pt x="134278" y="68200"/>
                  <a:pt x="131677" y="67819"/>
                </a:cubicBezTo>
                <a:cubicBezTo>
                  <a:pt x="132372" y="66217"/>
                  <a:pt x="132752" y="64465"/>
                  <a:pt x="132752" y="62658"/>
                </a:cubicBezTo>
                <a:cubicBezTo>
                  <a:pt x="132752" y="60706"/>
                  <a:pt x="132310" y="58831"/>
                  <a:pt x="131501" y="57115"/>
                </a:cubicBezTo>
                <a:cubicBezTo>
                  <a:pt x="131646" y="57022"/>
                  <a:pt x="131770" y="56910"/>
                  <a:pt x="131929" y="56817"/>
                </a:cubicBezTo>
                <a:cubicBezTo>
                  <a:pt x="133361" y="55848"/>
                  <a:pt x="135009" y="55353"/>
                  <a:pt x="136708" y="55353"/>
                </a:cubicBezTo>
                <a:close/>
                <a:moveTo>
                  <a:pt x="35613" y="64960"/>
                </a:moveTo>
                <a:lnTo>
                  <a:pt x="39141" y="68483"/>
                </a:lnTo>
                <a:lnTo>
                  <a:pt x="31709" y="69436"/>
                </a:lnTo>
                <a:cubicBezTo>
                  <a:pt x="31312" y="68086"/>
                  <a:pt x="30993" y="66804"/>
                  <a:pt x="30741" y="65578"/>
                </a:cubicBezTo>
                <a:lnTo>
                  <a:pt x="35613" y="64960"/>
                </a:lnTo>
                <a:close/>
                <a:moveTo>
                  <a:pt x="203886" y="64960"/>
                </a:moveTo>
                <a:lnTo>
                  <a:pt x="208764" y="65594"/>
                </a:lnTo>
                <a:cubicBezTo>
                  <a:pt x="208507" y="66804"/>
                  <a:pt x="208192" y="68102"/>
                  <a:pt x="207796" y="69436"/>
                </a:cubicBezTo>
                <a:lnTo>
                  <a:pt x="200363" y="68483"/>
                </a:lnTo>
                <a:lnTo>
                  <a:pt x="203886" y="64960"/>
                </a:lnTo>
                <a:close/>
                <a:moveTo>
                  <a:pt x="229136" y="67788"/>
                </a:moveTo>
                <a:cubicBezTo>
                  <a:pt x="231387" y="67803"/>
                  <a:pt x="233308" y="67927"/>
                  <a:pt x="234689" y="68055"/>
                </a:cubicBezTo>
                <a:lnTo>
                  <a:pt x="228879" y="72027"/>
                </a:lnTo>
                <a:lnTo>
                  <a:pt x="229136" y="67788"/>
                </a:lnTo>
                <a:close/>
                <a:moveTo>
                  <a:pt x="43267" y="60262"/>
                </a:moveTo>
                <a:cubicBezTo>
                  <a:pt x="44508" y="60675"/>
                  <a:pt x="45776" y="61132"/>
                  <a:pt x="47064" y="61674"/>
                </a:cubicBezTo>
                <a:lnTo>
                  <a:pt x="45683" y="72357"/>
                </a:lnTo>
                <a:lnTo>
                  <a:pt x="42155" y="68834"/>
                </a:lnTo>
                <a:lnTo>
                  <a:pt x="43267" y="60262"/>
                </a:lnTo>
                <a:close/>
                <a:moveTo>
                  <a:pt x="196232" y="60278"/>
                </a:moveTo>
                <a:lnTo>
                  <a:pt x="197329" y="68834"/>
                </a:lnTo>
                <a:lnTo>
                  <a:pt x="193806" y="72357"/>
                </a:lnTo>
                <a:lnTo>
                  <a:pt x="192441" y="61674"/>
                </a:lnTo>
                <a:cubicBezTo>
                  <a:pt x="193709" y="61149"/>
                  <a:pt x="194981" y="60675"/>
                  <a:pt x="196232" y="60278"/>
                </a:cubicBezTo>
                <a:close/>
                <a:moveTo>
                  <a:pt x="9117" y="69534"/>
                </a:moveTo>
                <a:lnTo>
                  <a:pt x="9431" y="73773"/>
                </a:lnTo>
                <a:lnTo>
                  <a:pt x="3559" y="69885"/>
                </a:lnTo>
                <a:cubicBezTo>
                  <a:pt x="4940" y="69740"/>
                  <a:pt x="6845" y="69581"/>
                  <a:pt x="9117" y="69534"/>
                </a:cubicBezTo>
                <a:close/>
                <a:moveTo>
                  <a:pt x="88821" y="71059"/>
                </a:moveTo>
                <a:cubicBezTo>
                  <a:pt x="89059" y="71059"/>
                  <a:pt x="89295" y="71105"/>
                  <a:pt x="89537" y="71198"/>
                </a:cubicBezTo>
                <a:cubicBezTo>
                  <a:pt x="90011" y="71388"/>
                  <a:pt x="90346" y="71739"/>
                  <a:pt x="90552" y="72218"/>
                </a:cubicBezTo>
                <a:cubicBezTo>
                  <a:pt x="90567" y="72265"/>
                  <a:pt x="90583" y="72326"/>
                  <a:pt x="90598" y="72377"/>
                </a:cubicBezTo>
                <a:cubicBezTo>
                  <a:pt x="89440" y="72821"/>
                  <a:pt x="88296" y="73294"/>
                  <a:pt x="87153" y="73804"/>
                </a:cubicBezTo>
                <a:cubicBezTo>
                  <a:pt x="87122" y="73758"/>
                  <a:pt x="87091" y="73706"/>
                  <a:pt x="87075" y="73644"/>
                </a:cubicBezTo>
                <a:cubicBezTo>
                  <a:pt x="86884" y="73171"/>
                  <a:pt x="86884" y="72691"/>
                  <a:pt x="87075" y="72218"/>
                </a:cubicBezTo>
                <a:cubicBezTo>
                  <a:pt x="87374" y="71502"/>
                  <a:pt x="88059" y="71059"/>
                  <a:pt x="88821" y="71059"/>
                </a:cubicBezTo>
                <a:close/>
                <a:moveTo>
                  <a:pt x="150776" y="71090"/>
                </a:moveTo>
                <a:cubicBezTo>
                  <a:pt x="151538" y="71090"/>
                  <a:pt x="152223" y="71548"/>
                  <a:pt x="152522" y="72265"/>
                </a:cubicBezTo>
                <a:cubicBezTo>
                  <a:pt x="152743" y="72790"/>
                  <a:pt x="152681" y="73377"/>
                  <a:pt x="152445" y="73851"/>
                </a:cubicBezTo>
                <a:cubicBezTo>
                  <a:pt x="151302" y="73346"/>
                  <a:pt x="150158" y="72867"/>
                  <a:pt x="148999" y="72408"/>
                </a:cubicBezTo>
                <a:cubicBezTo>
                  <a:pt x="149015" y="72357"/>
                  <a:pt x="149030" y="72310"/>
                  <a:pt x="149046" y="72248"/>
                </a:cubicBezTo>
                <a:cubicBezTo>
                  <a:pt x="149236" y="71770"/>
                  <a:pt x="149586" y="71440"/>
                  <a:pt x="150059" y="71234"/>
                </a:cubicBezTo>
                <a:cubicBezTo>
                  <a:pt x="150302" y="71136"/>
                  <a:pt x="150539" y="71090"/>
                  <a:pt x="150776" y="71090"/>
                </a:cubicBezTo>
                <a:close/>
                <a:moveTo>
                  <a:pt x="169973" y="61545"/>
                </a:moveTo>
                <a:cubicBezTo>
                  <a:pt x="172306" y="61545"/>
                  <a:pt x="174562" y="62245"/>
                  <a:pt x="176530" y="63564"/>
                </a:cubicBezTo>
                <a:cubicBezTo>
                  <a:pt x="179152" y="65326"/>
                  <a:pt x="180914" y="67993"/>
                  <a:pt x="181516" y="71090"/>
                </a:cubicBezTo>
                <a:cubicBezTo>
                  <a:pt x="181737" y="72295"/>
                  <a:pt x="181784" y="73516"/>
                  <a:pt x="181644" y="74711"/>
                </a:cubicBezTo>
                <a:cubicBezTo>
                  <a:pt x="181088" y="74628"/>
                  <a:pt x="180517" y="74582"/>
                  <a:pt x="179930" y="74582"/>
                </a:cubicBezTo>
                <a:cubicBezTo>
                  <a:pt x="179214" y="74582"/>
                  <a:pt x="178529" y="74644"/>
                  <a:pt x="177849" y="74757"/>
                </a:cubicBezTo>
                <a:cubicBezTo>
                  <a:pt x="177277" y="72058"/>
                  <a:pt x="175722" y="69724"/>
                  <a:pt x="173435" y="68185"/>
                </a:cubicBezTo>
                <a:cubicBezTo>
                  <a:pt x="171662" y="66983"/>
                  <a:pt x="169615" y="66366"/>
                  <a:pt x="167531" y="66366"/>
                </a:cubicBezTo>
                <a:cubicBezTo>
                  <a:pt x="166854" y="66366"/>
                  <a:pt x="166174" y="66431"/>
                  <a:pt x="165497" y="66562"/>
                </a:cubicBezTo>
                <a:cubicBezTo>
                  <a:pt x="165369" y="66593"/>
                  <a:pt x="165240" y="66629"/>
                  <a:pt x="165131" y="66660"/>
                </a:cubicBezTo>
                <a:cubicBezTo>
                  <a:pt x="164956" y="65815"/>
                  <a:pt x="164720" y="64991"/>
                  <a:pt x="164385" y="64182"/>
                </a:cubicBezTo>
                <a:cubicBezTo>
                  <a:pt x="164240" y="63847"/>
                  <a:pt x="164080" y="63549"/>
                  <a:pt x="163921" y="63229"/>
                </a:cubicBezTo>
                <a:cubicBezTo>
                  <a:pt x="165085" y="62544"/>
                  <a:pt x="166353" y="62040"/>
                  <a:pt x="167701" y="61767"/>
                </a:cubicBezTo>
                <a:cubicBezTo>
                  <a:pt x="168464" y="61627"/>
                  <a:pt x="169227" y="61545"/>
                  <a:pt x="169973" y="61545"/>
                </a:cubicBezTo>
                <a:close/>
                <a:moveTo>
                  <a:pt x="70119" y="61149"/>
                </a:moveTo>
                <a:cubicBezTo>
                  <a:pt x="70911" y="61149"/>
                  <a:pt x="71705" y="61231"/>
                  <a:pt x="72483" y="61386"/>
                </a:cubicBezTo>
                <a:cubicBezTo>
                  <a:pt x="73719" y="61643"/>
                  <a:pt x="74883" y="62086"/>
                  <a:pt x="75944" y="62673"/>
                </a:cubicBezTo>
                <a:cubicBezTo>
                  <a:pt x="75677" y="63152"/>
                  <a:pt x="75435" y="63626"/>
                  <a:pt x="75228" y="64136"/>
                </a:cubicBezTo>
                <a:cubicBezTo>
                  <a:pt x="74945" y="64800"/>
                  <a:pt x="74739" y="65501"/>
                  <a:pt x="74579" y="66181"/>
                </a:cubicBezTo>
                <a:cubicBezTo>
                  <a:pt x="73900" y="66049"/>
                  <a:pt x="73223" y="65985"/>
                  <a:pt x="72556" y="65985"/>
                </a:cubicBezTo>
                <a:cubicBezTo>
                  <a:pt x="67633" y="65985"/>
                  <a:pt x="63217" y="69451"/>
                  <a:pt x="62196" y="74453"/>
                </a:cubicBezTo>
                <a:cubicBezTo>
                  <a:pt x="62160" y="74582"/>
                  <a:pt x="62160" y="74711"/>
                  <a:pt x="62129" y="74835"/>
                </a:cubicBezTo>
                <a:cubicBezTo>
                  <a:pt x="61306" y="74659"/>
                  <a:pt x="60446" y="74582"/>
                  <a:pt x="59575" y="74582"/>
                </a:cubicBezTo>
                <a:cubicBezTo>
                  <a:pt x="59209" y="74582"/>
                  <a:pt x="58858" y="74597"/>
                  <a:pt x="58508" y="74628"/>
                </a:cubicBezTo>
                <a:cubicBezTo>
                  <a:pt x="58318" y="73325"/>
                  <a:pt x="58333" y="71960"/>
                  <a:pt x="58606" y="70580"/>
                </a:cubicBezTo>
                <a:cubicBezTo>
                  <a:pt x="59240" y="67499"/>
                  <a:pt x="61017" y="64847"/>
                  <a:pt x="63639" y="63117"/>
                </a:cubicBezTo>
                <a:cubicBezTo>
                  <a:pt x="65591" y="61819"/>
                  <a:pt x="67832" y="61149"/>
                  <a:pt x="70119" y="61149"/>
                </a:cubicBezTo>
                <a:close/>
                <a:moveTo>
                  <a:pt x="235754" y="69626"/>
                </a:moveTo>
                <a:lnTo>
                  <a:pt x="235754" y="69626"/>
                </a:lnTo>
                <a:cubicBezTo>
                  <a:pt x="235374" y="70960"/>
                  <a:pt x="234801" y="72790"/>
                  <a:pt x="233993" y="74901"/>
                </a:cubicBezTo>
                <a:lnTo>
                  <a:pt x="229944" y="73598"/>
                </a:lnTo>
                <a:lnTo>
                  <a:pt x="235754" y="69626"/>
                </a:lnTo>
                <a:close/>
                <a:moveTo>
                  <a:pt x="40821" y="70168"/>
                </a:moveTo>
                <a:lnTo>
                  <a:pt x="44349" y="73691"/>
                </a:lnTo>
                <a:lnTo>
                  <a:pt x="33661" y="75077"/>
                </a:lnTo>
                <a:cubicBezTo>
                  <a:pt x="33135" y="73789"/>
                  <a:pt x="32662" y="72517"/>
                  <a:pt x="32265" y="71281"/>
                </a:cubicBezTo>
                <a:lnTo>
                  <a:pt x="40821" y="70168"/>
                </a:lnTo>
                <a:close/>
                <a:moveTo>
                  <a:pt x="198679" y="70168"/>
                </a:moveTo>
                <a:lnTo>
                  <a:pt x="207240" y="71281"/>
                </a:lnTo>
                <a:cubicBezTo>
                  <a:pt x="206843" y="72517"/>
                  <a:pt x="206364" y="73789"/>
                  <a:pt x="205823" y="75077"/>
                </a:cubicBezTo>
                <a:lnTo>
                  <a:pt x="195156" y="73691"/>
                </a:lnTo>
                <a:lnTo>
                  <a:pt x="198679" y="70168"/>
                </a:lnTo>
                <a:close/>
                <a:moveTo>
                  <a:pt x="88821" y="67896"/>
                </a:moveTo>
                <a:cubicBezTo>
                  <a:pt x="89470" y="67896"/>
                  <a:pt x="90124" y="68024"/>
                  <a:pt x="90743" y="68278"/>
                </a:cubicBezTo>
                <a:cubicBezTo>
                  <a:pt x="91979" y="68803"/>
                  <a:pt x="92947" y="69771"/>
                  <a:pt x="93457" y="71007"/>
                </a:cubicBezTo>
                <a:cubicBezTo>
                  <a:pt x="93503" y="71105"/>
                  <a:pt x="93540" y="71198"/>
                  <a:pt x="93571" y="71295"/>
                </a:cubicBezTo>
                <a:cubicBezTo>
                  <a:pt x="93174" y="71424"/>
                  <a:pt x="92777" y="71564"/>
                  <a:pt x="92376" y="71708"/>
                </a:cubicBezTo>
                <a:cubicBezTo>
                  <a:pt x="92345" y="71646"/>
                  <a:pt x="92329" y="71564"/>
                  <a:pt x="92298" y="71486"/>
                </a:cubicBezTo>
                <a:cubicBezTo>
                  <a:pt x="91902" y="70549"/>
                  <a:pt x="91201" y="69848"/>
                  <a:pt x="90269" y="69452"/>
                </a:cubicBezTo>
                <a:cubicBezTo>
                  <a:pt x="89789" y="69261"/>
                  <a:pt x="89316" y="69168"/>
                  <a:pt x="88821" y="69168"/>
                </a:cubicBezTo>
                <a:cubicBezTo>
                  <a:pt x="87281" y="69168"/>
                  <a:pt x="85916" y="70075"/>
                  <a:pt x="85329" y="71486"/>
                </a:cubicBezTo>
                <a:cubicBezTo>
                  <a:pt x="84932" y="72439"/>
                  <a:pt x="84932" y="73423"/>
                  <a:pt x="85329" y="74376"/>
                </a:cubicBezTo>
                <a:cubicBezTo>
                  <a:pt x="85360" y="74453"/>
                  <a:pt x="85406" y="74521"/>
                  <a:pt x="85437" y="74582"/>
                </a:cubicBezTo>
                <a:cubicBezTo>
                  <a:pt x="85056" y="74773"/>
                  <a:pt x="84675" y="74947"/>
                  <a:pt x="84293" y="75139"/>
                </a:cubicBezTo>
                <a:cubicBezTo>
                  <a:pt x="84247" y="75040"/>
                  <a:pt x="84201" y="74947"/>
                  <a:pt x="84170" y="74849"/>
                </a:cubicBezTo>
                <a:cubicBezTo>
                  <a:pt x="83644" y="73613"/>
                  <a:pt x="83644" y="72248"/>
                  <a:pt x="84170" y="71007"/>
                </a:cubicBezTo>
                <a:cubicBezTo>
                  <a:pt x="84948" y="69122"/>
                  <a:pt x="86772" y="67896"/>
                  <a:pt x="88821" y="67896"/>
                </a:cubicBezTo>
                <a:close/>
                <a:moveTo>
                  <a:pt x="150776" y="67943"/>
                </a:moveTo>
                <a:cubicBezTo>
                  <a:pt x="152826" y="67943"/>
                  <a:pt x="154649" y="69168"/>
                  <a:pt x="155427" y="71059"/>
                </a:cubicBezTo>
                <a:cubicBezTo>
                  <a:pt x="155999" y="72439"/>
                  <a:pt x="155907" y="73933"/>
                  <a:pt x="155303" y="75184"/>
                </a:cubicBezTo>
                <a:cubicBezTo>
                  <a:pt x="154923" y="74994"/>
                  <a:pt x="154541" y="74819"/>
                  <a:pt x="154160" y="74644"/>
                </a:cubicBezTo>
                <a:cubicBezTo>
                  <a:pt x="154618" y="73691"/>
                  <a:pt x="154701" y="72584"/>
                  <a:pt x="154269" y="71533"/>
                </a:cubicBezTo>
                <a:cubicBezTo>
                  <a:pt x="153681" y="70121"/>
                  <a:pt x="152315" y="69199"/>
                  <a:pt x="150776" y="69199"/>
                </a:cubicBezTo>
                <a:cubicBezTo>
                  <a:pt x="150287" y="69199"/>
                  <a:pt x="149807" y="69298"/>
                  <a:pt x="149349" y="69488"/>
                </a:cubicBezTo>
                <a:cubicBezTo>
                  <a:pt x="148397" y="69885"/>
                  <a:pt x="147696" y="70580"/>
                  <a:pt x="147299" y="71533"/>
                </a:cubicBezTo>
                <a:cubicBezTo>
                  <a:pt x="147268" y="71595"/>
                  <a:pt x="147253" y="71677"/>
                  <a:pt x="147222" y="71739"/>
                </a:cubicBezTo>
                <a:cubicBezTo>
                  <a:pt x="146825" y="71595"/>
                  <a:pt x="146429" y="71471"/>
                  <a:pt x="146027" y="71326"/>
                </a:cubicBezTo>
                <a:cubicBezTo>
                  <a:pt x="146063" y="71234"/>
                  <a:pt x="146094" y="71136"/>
                  <a:pt x="146141" y="71043"/>
                </a:cubicBezTo>
                <a:cubicBezTo>
                  <a:pt x="146650" y="69802"/>
                  <a:pt x="147618" y="68834"/>
                  <a:pt x="148854" y="68324"/>
                </a:cubicBezTo>
                <a:cubicBezTo>
                  <a:pt x="149472" y="68071"/>
                  <a:pt x="150127" y="67943"/>
                  <a:pt x="150776" y="67943"/>
                </a:cubicBezTo>
                <a:close/>
                <a:moveTo>
                  <a:pt x="54352" y="65578"/>
                </a:moveTo>
                <a:cubicBezTo>
                  <a:pt x="55413" y="66294"/>
                  <a:pt x="56448" y="67087"/>
                  <a:pt x="57432" y="67943"/>
                </a:cubicBezTo>
                <a:cubicBezTo>
                  <a:pt x="57144" y="68673"/>
                  <a:pt x="56922" y="69421"/>
                  <a:pt x="56763" y="70214"/>
                </a:cubicBezTo>
                <a:cubicBezTo>
                  <a:pt x="56433" y="71785"/>
                  <a:pt x="56412" y="73377"/>
                  <a:pt x="56639" y="74932"/>
                </a:cubicBezTo>
                <a:cubicBezTo>
                  <a:pt x="55320" y="75231"/>
                  <a:pt x="54079" y="75741"/>
                  <a:pt x="52950" y="76411"/>
                </a:cubicBezTo>
                <a:lnTo>
                  <a:pt x="54352" y="65578"/>
                </a:lnTo>
                <a:close/>
                <a:moveTo>
                  <a:pt x="185153" y="65578"/>
                </a:moveTo>
                <a:lnTo>
                  <a:pt x="186548" y="76411"/>
                </a:lnTo>
                <a:cubicBezTo>
                  <a:pt x="185595" y="75855"/>
                  <a:pt x="184580" y="75391"/>
                  <a:pt x="183499" y="75092"/>
                </a:cubicBezTo>
                <a:cubicBezTo>
                  <a:pt x="183674" y="73660"/>
                  <a:pt x="183643" y="72187"/>
                  <a:pt x="183360" y="70724"/>
                </a:cubicBezTo>
                <a:cubicBezTo>
                  <a:pt x="183149" y="69657"/>
                  <a:pt x="182819" y="68642"/>
                  <a:pt x="182371" y="67675"/>
                </a:cubicBezTo>
                <a:cubicBezTo>
                  <a:pt x="183277" y="66912"/>
                  <a:pt x="184200" y="66232"/>
                  <a:pt x="185153" y="65578"/>
                </a:cubicBezTo>
                <a:close/>
                <a:moveTo>
                  <a:pt x="88821" y="64755"/>
                </a:moveTo>
                <a:cubicBezTo>
                  <a:pt x="89867" y="64755"/>
                  <a:pt x="90933" y="64945"/>
                  <a:pt x="91948" y="65373"/>
                </a:cubicBezTo>
                <a:cubicBezTo>
                  <a:pt x="93967" y="66217"/>
                  <a:pt x="95538" y="67788"/>
                  <a:pt x="96377" y="69802"/>
                </a:cubicBezTo>
                <a:cubicBezTo>
                  <a:pt x="96445" y="69978"/>
                  <a:pt x="96507" y="70152"/>
                  <a:pt x="96569" y="70327"/>
                </a:cubicBezTo>
                <a:cubicBezTo>
                  <a:pt x="96156" y="70456"/>
                  <a:pt x="95759" y="70565"/>
                  <a:pt x="95363" y="70693"/>
                </a:cubicBezTo>
                <a:cubicBezTo>
                  <a:pt x="95316" y="70565"/>
                  <a:pt x="95271" y="70420"/>
                  <a:pt x="95203" y="70297"/>
                </a:cubicBezTo>
                <a:cubicBezTo>
                  <a:pt x="94508" y="68581"/>
                  <a:pt x="93174" y="67247"/>
                  <a:pt x="91474" y="66531"/>
                </a:cubicBezTo>
                <a:cubicBezTo>
                  <a:pt x="90614" y="66181"/>
                  <a:pt x="89728" y="66006"/>
                  <a:pt x="88821" y="66006"/>
                </a:cubicBezTo>
                <a:cubicBezTo>
                  <a:pt x="86009" y="66006"/>
                  <a:pt x="83501" y="67691"/>
                  <a:pt x="82424" y="70280"/>
                </a:cubicBezTo>
                <a:cubicBezTo>
                  <a:pt x="81708" y="71996"/>
                  <a:pt x="81708" y="73865"/>
                  <a:pt x="82408" y="75581"/>
                </a:cubicBezTo>
                <a:cubicBezTo>
                  <a:pt x="82470" y="75726"/>
                  <a:pt x="82532" y="75855"/>
                  <a:pt x="82614" y="75993"/>
                </a:cubicBezTo>
                <a:cubicBezTo>
                  <a:pt x="82234" y="76183"/>
                  <a:pt x="81868" y="76375"/>
                  <a:pt x="81487" y="76580"/>
                </a:cubicBezTo>
                <a:cubicBezTo>
                  <a:pt x="81404" y="76411"/>
                  <a:pt x="81326" y="76235"/>
                  <a:pt x="81250" y="76060"/>
                </a:cubicBezTo>
                <a:cubicBezTo>
                  <a:pt x="80405" y="74041"/>
                  <a:pt x="80420" y="71821"/>
                  <a:pt x="81250" y="69802"/>
                </a:cubicBezTo>
                <a:cubicBezTo>
                  <a:pt x="82563" y="66645"/>
                  <a:pt x="85612" y="64755"/>
                  <a:pt x="88821" y="64755"/>
                </a:cubicBezTo>
                <a:close/>
                <a:moveTo>
                  <a:pt x="150776" y="64785"/>
                </a:moveTo>
                <a:cubicBezTo>
                  <a:pt x="153984" y="64785"/>
                  <a:pt x="157050" y="66690"/>
                  <a:pt x="158353" y="69848"/>
                </a:cubicBezTo>
                <a:cubicBezTo>
                  <a:pt x="159285" y="72120"/>
                  <a:pt x="159110" y="74582"/>
                  <a:pt x="158095" y="76632"/>
                </a:cubicBezTo>
                <a:cubicBezTo>
                  <a:pt x="157730" y="76426"/>
                  <a:pt x="157348" y="76235"/>
                  <a:pt x="156982" y="76045"/>
                </a:cubicBezTo>
                <a:cubicBezTo>
                  <a:pt x="157828" y="74314"/>
                  <a:pt x="157971" y="72248"/>
                  <a:pt x="157174" y="70327"/>
                </a:cubicBezTo>
                <a:cubicBezTo>
                  <a:pt x="156112" y="67721"/>
                  <a:pt x="153589" y="66058"/>
                  <a:pt x="150776" y="66058"/>
                </a:cubicBezTo>
                <a:cubicBezTo>
                  <a:pt x="149869" y="66058"/>
                  <a:pt x="148984" y="66232"/>
                  <a:pt x="148138" y="66578"/>
                </a:cubicBezTo>
                <a:cubicBezTo>
                  <a:pt x="146429" y="67278"/>
                  <a:pt x="145095" y="68612"/>
                  <a:pt x="144394" y="70327"/>
                </a:cubicBezTo>
                <a:cubicBezTo>
                  <a:pt x="144332" y="70456"/>
                  <a:pt x="144280" y="70596"/>
                  <a:pt x="144234" y="70724"/>
                </a:cubicBezTo>
                <a:cubicBezTo>
                  <a:pt x="143838" y="70596"/>
                  <a:pt x="143441" y="70487"/>
                  <a:pt x="143029" y="70358"/>
                </a:cubicBezTo>
                <a:cubicBezTo>
                  <a:pt x="143091" y="70183"/>
                  <a:pt x="143153" y="70008"/>
                  <a:pt x="143219" y="69833"/>
                </a:cubicBezTo>
                <a:cubicBezTo>
                  <a:pt x="144059" y="67819"/>
                  <a:pt x="145630" y="66248"/>
                  <a:pt x="147649" y="65404"/>
                </a:cubicBezTo>
                <a:cubicBezTo>
                  <a:pt x="148680" y="64991"/>
                  <a:pt x="149731" y="64785"/>
                  <a:pt x="150776" y="64785"/>
                </a:cubicBezTo>
                <a:close/>
                <a:moveTo>
                  <a:pt x="227230" y="67803"/>
                </a:moveTo>
                <a:lnTo>
                  <a:pt x="226911" y="73377"/>
                </a:lnTo>
                <a:lnTo>
                  <a:pt x="222161" y="76632"/>
                </a:lnTo>
                <a:lnTo>
                  <a:pt x="222656" y="68071"/>
                </a:lnTo>
                <a:cubicBezTo>
                  <a:pt x="224258" y="67927"/>
                  <a:pt x="225798" y="67834"/>
                  <a:pt x="227230" y="67803"/>
                </a:cubicBezTo>
                <a:close/>
                <a:moveTo>
                  <a:pt x="2524" y="71471"/>
                </a:moveTo>
                <a:lnTo>
                  <a:pt x="8385" y="75344"/>
                </a:lnTo>
                <a:lnTo>
                  <a:pt x="4368" y="76725"/>
                </a:lnTo>
                <a:cubicBezTo>
                  <a:pt x="3523" y="74613"/>
                  <a:pt x="2920" y="72805"/>
                  <a:pt x="2524" y="71471"/>
                </a:cubicBezTo>
                <a:close/>
                <a:moveTo>
                  <a:pt x="87235" y="57991"/>
                </a:moveTo>
                <a:cubicBezTo>
                  <a:pt x="88677" y="57991"/>
                  <a:pt x="90124" y="58274"/>
                  <a:pt x="91489" y="58846"/>
                </a:cubicBezTo>
                <a:cubicBezTo>
                  <a:pt x="95920" y="60690"/>
                  <a:pt x="98521" y="65088"/>
                  <a:pt x="98314" y="69626"/>
                </a:cubicBezTo>
                <a:cubicBezTo>
                  <a:pt x="98252" y="69436"/>
                  <a:pt x="98207" y="69261"/>
                  <a:pt x="98124" y="69086"/>
                </a:cubicBezTo>
                <a:cubicBezTo>
                  <a:pt x="97094" y="66593"/>
                  <a:pt x="95157" y="64656"/>
                  <a:pt x="92680" y="63626"/>
                </a:cubicBezTo>
                <a:cubicBezTo>
                  <a:pt x="91423" y="63105"/>
                  <a:pt x="90118" y="62858"/>
                  <a:pt x="88834" y="62858"/>
                </a:cubicBezTo>
                <a:cubicBezTo>
                  <a:pt x="84877" y="62858"/>
                  <a:pt x="81109" y="65201"/>
                  <a:pt x="79503" y="69070"/>
                </a:cubicBezTo>
                <a:cubicBezTo>
                  <a:pt x="78468" y="71564"/>
                  <a:pt x="78468" y="74298"/>
                  <a:pt x="79503" y="76787"/>
                </a:cubicBezTo>
                <a:cubicBezTo>
                  <a:pt x="79581" y="76962"/>
                  <a:pt x="79657" y="77136"/>
                  <a:pt x="79740" y="77296"/>
                </a:cubicBezTo>
                <a:cubicBezTo>
                  <a:pt x="76388" y="74231"/>
                  <a:pt x="75135" y="69277"/>
                  <a:pt x="76975" y="64847"/>
                </a:cubicBezTo>
                <a:cubicBezTo>
                  <a:pt x="78102" y="62117"/>
                  <a:pt x="80245" y="59974"/>
                  <a:pt x="82995" y="58846"/>
                </a:cubicBezTo>
                <a:cubicBezTo>
                  <a:pt x="84361" y="58274"/>
                  <a:pt x="85788" y="57991"/>
                  <a:pt x="87235" y="57991"/>
                </a:cubicBezTo>
                <a:close/>
                <a:moveTo>
                  <a:pt x="152362" y="58037"/>
                </a:moveTo>
                <a:cubicBezTo>
                  <a:pt x="153810" y="58037"/>
                  <a:pt x="155251" y="58320"/>
                  <a:pt x="156622" y="58892"/>
                </a:cubicBezTo>
                <a:cubicBezTo>
                  <a:pt x="159368" y="60020"/>
                  <a:pt x="161494" y="62163"/>
                  <a:pt x="162638" y="64914"/>
                </a:cubicBezTo>
                <a:cubicBezTo>
                  <a:pt x="163766" y="67660"/>
                  <a:pt x="163766" y="70677"/>
                  <a:pt x="162623" y="73408"/>
                </a:cubicBezTo>
                <a:cubicBezTo>
                  <a:pt x="161984" y="74947"/>
                  <a:pt x="161031" y="76297"/>
                  <a:pt x="159825" y="77379"/>
                </a:cubicBezTo>
                <a:cubicBezTo>
                  <a:pt x="161052" y="74866"/>
                  <a:pt x="161242" y="71883"/>
                  <a:pt x="160099" y="69122"/>
                </a:cubicBezTo>
                <a:cubicBezTo>
                  <a:pt x="158490" y="65243"/>
                  <a:pt x="154720" y="62898"/>
                  <a:pt x="150759" y="62898"/>
                </a:cubicBezTo>
                <a:cubicBezTo>
                  <a:pt x="149481" y="62898"/>
                  <a:pt x="148184" y="63142"/>
                  <a:pt x="146933" y="63657"/>
                </a:cubicBezTo>
                <a:cubicBezTo>
                  <a:pt x="144441" y="64693"/>
                  <a:pt x="142504" y="66629"/>
                  <a:pt x="141474" y="69122"/>
                </a:cubicBezTo>
                <a:cubicBezTo>
                  <a:pt x="141391" y="69298"/>
                  <a:pt x="141344" y="69488"/>
                  <a:pt x="141282" y="69657"/>
                </a:cubicBezTo>
                <a:cubicBezTo>
                  <a:pt x="141201" y="68055"/>
                  <a:pt x="141474" y="66438"/>
                  <a:pt x="142107" y="64898"/>
                </a:cubicBezTo>
                <a:cubicBezTo>
                  <a:pt x="143250" y="62147"/>
                  <a:pt x="145378" y="60020"/>
                  <a:pt x="148123" y="58876"/>
                </a:cubicBezTo>
                <a:cubicBezTo>
                  <a:pt x="149488" y="58320"/>
                  <a:pt x="150936" y="58037"/>
                  <a:pt x="152362" y="58037"/>
                </a:cubicBezTo>
                <a:close/>
                <a:moveTo>
                  <a:pt x="48856" y="62468"/>
                </a:moveTo>
                <a:cubicBezTo>
                  <a:pt x="50112" y="63055"/>
                  <a:pt x="51364" y="63724"/>
                  <a:pt x="52591" y="64450"/>
                </a:cubicBezTo>
                <a:lnTo>
                  <a:pt x="50891" y="77569"/>
                </a:lnTo>
                <a:lnTo>
                  <a:pt x="47383" y="74041"/>
                </a:lnTo>
                <a:lnTo>
                  <a:pt x="48856" y="62468"/>
                </a:lnTo>
                <a:close/>
                <a:moveTo>
                  <a:pt x="190628" y="62482"/>
                </a:moveTo>
                <a:lnTo>
                  <a:pt x="192121" y="74041"/>
                </a:lnTo>
                <a:lnTo>
                  <a:pt x="188598" y="77569"/>
                </a:lnTo>
                <a:lnTo>
                  <a:pt x="186914" y="64450"/>
                </a:lnTo>
                <a:cubicBezTo>
                  <a:pt x="188135" y="63724"/>
                  <a:pt x="189377" y="63070"/>
                  <a:pt x="190628" y="62482"/>
                </a:cubicBezTo>
                <a:close/>
                <a:moveTo>
                  <a:pt x="11017" y="69519"/>
                </a:moveTo>
                <a:cubicBezTo>
                  <a:pt x="12450" y="69534"/>
                  <a:pt x="13990" y="69581"/>
                  <a:pt x="15591" y="69709"/>
                </a:cubicBezTo>
                <a:lnTo>
                  <a:pt x="16230" y="78249"/>
                </a:lnTo>
                <a:lnTo>
                  <a:pt x="16230" y="78249"/>
                </a:lnTo>
                <a:lnTo>
                  <a:pt x="11419" y="75092"/>
                </a:lnTo>
                <a:lnTo>
                  <a:pt x="11017" y="69519"/>
                </a:lnTo>
                <a:close/>
                <a:moveTo>
                  <a:pt x="119748" y="1"/>
                </a:moveTo>
                <a:cubicBezTo>
                  <a:pt x="119500" y="1"/>
                  <a:pt x="119250" y="92"/>
                  <a:pt x="119068" y="275"/>
                </a:cubicBezTo>
                <a:cubicBezTo>
                  <a:pt x="118959" y="399"/>
                  <a:pt x="116194" y="3273"/>
                  <a:pt x="116194" y="6910"/>
                </a:cubicBezTo>
                <a:cubicBezTo>
                  <a:pt x="116194" y="7785"/>
                  <a:pt x="116353" y="8594"/>
                  <a:pt x="116589" y="9341"/>
                </a:cubicBezTo>
                <a:cubicBezTo>
                  <a:pt x="115894" y="9083"/>
                  <a:pt x="115148" y="8929"/>
                  <a:pt x="114370" y="8929"/>
                </a:cubicBezTo>
                <a:cubicBezTo>
                  <a:pt x="111480" y="8929"/>
                  <a:pt x="109110" y="11293"/>
                  <a:pt x="109110" y="14182"/>
                </a:cubicBezTo>
                <a:cubicBezTo>
                  <a:pt x="109110" y="16598"/>
                  <a:pt x="111083" y="18566"/>
                  <a:pt x="113510" y="18566"/>
                </a:cubicBezTo>
                <a:cubicBezTo>
                  <a:pt x="115545" y="18566"/>
                  <a:pt x="117213" y="16913"/>
                  <a:pt x="117213" y="14867"/>
                </a:cubicBezTo>
                <a:cubicBezTo>
                  <a:pt x="117213" y="14358"/>
                  <a:pt x="116781" y="13930"/>
                  <a:pt x="116260" y="13930"/>
                </a:cubicBezTo>
                <a:cubicBezTo>
                  <a:pt x="115735" y="13930"/>
                  <a:pt x="115322" y="14358"/>
                  <a:pt x="115322" y="14867"/>
                </a:cubicBezTo>
                <a:cubicBezTo>
                  <a:pt x="115322" y="15867"/>
                  <a:pt x="114514" y="16676"/>
                  <a:pt x="113510" y="16676"/>
                </a:cubicBezTo>
                <a:cubicBezTo>
                  <a:pt x="112129" y="16676"/>
                  <a:pt x="111001" y="15563"/>
                  <a:pt x="111001" y="14182"/>
                </a:cubicBezTo>
                <a:cubicBezTo>
                  <a:pt x="111001" y="12323"/>
                  <a:pt x="112510" y="10835"/>
                  <a:pt x="114370" y="10835"/>
                </a:cubicBezTo>
                <a:cubicBezTo>
                  <a:pt x="116817" y="10835"/>
                  <a:pt x="118799" y="12818"/>
                  <a:pt x="118799" y="15264"/>
                </a:cubicBezTo>
                <a:lnTo>
                  <a:pt x="118799" y="18499"/>
                </a:lnTo>
                <a:cubicBezTo>
                  <a:pt x="117749" y="19612"/>
                  <a:pt x="114004" y="23851"/>
                  <a:pt x="110733" y="29996"/>
                </a:cubicBezTo>
                <a:cubicBezTo>
                  <a:pt x="104557" y="16341"/>
                  <a:pt x="92359" y="7909"/>
                  <a:pt x="91757" y="7497"/>
                </a:cubicBezTo>
                <a:cubicBezTo>
                  <a:pt x="91757" y="7481"/>
                  <a:pt x="91757" y="7481"/>
                  <a:pt x="91741" y="7481"/>
                </a:cubicBezTo>
                <a:cubicBezTo>
                  <a:pt x="91710" y="7466"/>
                  <a:pt x="91665" y="7435"/>
                  <a:pt x="91634" y="7419"/>
                </a:cubicBezTo>
                <a:cubicBezTo>
                  <a:pt x="91618" y="7419"/>
                  <a:pt x="91598" y="7404"/>
                  <a:pt x="91582" y="7404"/>
                </a:cubicBezTo>
                <a:cubicBezTo>
                  <a:pt x="91474" y="7352"/>
                  <a:pt x="91346" y="7321"/>
                  <a:pt x="91216" y="7321"/>
                </a:cubicBezTo>
                <a:cubicBezTo>
                  <a:pt x="91154" y="7321"/>
                  <a:pt x="91092" y="7338"/>
                  <a:pt x="91026" y="7338"/>
                </a:cubicBezTo>
                <a:cubicBezTo>
                  <a:pt x="90964" y="7352"/>
                  <a:pt x="90918" y="7373"/>
                  <a:pt x="90856" y="7404"/>
                </a:cubicBezTo>
                <a:cubicBezTo>
                  <a:pt x="90743" y="7450"/>
                  <a:pt x="90629" y="7528"/>
                  <a:pt x="90552" y="7611"/>
                </a:cubicBezTo>
                <a:lnTo>
                  <a:pt x="90521" y="7642"/>
                </a:lnTo>
                <a:cubicBezTo>
                  <a:pt x="90490" y="7673"/>
                  <a:pt x="90454" y="7718"/>
                  <a:pt x="90424" y="7754"/>
                </a:cubicBezTo>
                <a:lnTo>
                  <a:pt x="90424" y="7770"/>
                </a:lnTo>
                <a:cubicBezTo>
                  <a:pt x="90042" y="8357"/>
                  <a:pt x="82790" y="19869"/>
                  <a:pt x="81899" y="33983"/>
                </a:cubicBezTo>
                <a:cubicBezTo>
                  <a:pt x="77391" y="30521"/>
                  <a:pt x="73374" y="28487"/>
                  <a:pt x="71942" y="27807"/>
                </a:cubicBezTo>
                <a:lnTo>
                  <a:pt x="70675" y="24680"/>
                </a:lnTo>
                <a:cubicBezTo>
                  <a:pt x="69753" y="22424"/>
                  <a:pt x="70830" y="19818"/>
                  <a:pt x="73101" y="18896"/>
                </a:cubicBezTo>
                <a:cubicBezTo>
                  <a:pt x="73509" y="18733"/>
                  <a:pt x="73939" y="18651"/>
                  <a:pt x="74370" y="18651"/>
                </a:cubicBezTo>
                <a:cubicBezTo>
                  <a:pt x="74813" y="18651"/>
                  <a:pt x="75256" y="18738"/>
                  <a:pt x="75677" y="18916"/>
                </a:cubicBezTo>
                <a:cubicBezTo>
                  <a:pt x="76500" y="19262"/>
                  <a:pt x="77134" y="19916"/>
                  <a:pt x="77484" y="20739"/>
                </a:cubicBezTo>
                <a:cubicBezTo>
                  <a:pt x="77722" y="21357"/>
                  <a:pt x="77722" y="22044"/>
                  <a:pt x="77469" y="22662"/>
                </a:cubicBezTo>
                <a:cubicBezTo>
                  <a:pt x="77216" y="23280"/>
                  <a:pt x="76721" y="23758"/>
                  <a:pt x="76103" y="23995"/>
                </a:cubicBezTo>
                <a:cubicBezTo>
                  <a:pt x="75879" y="24088"/>
                  <a:pt x="75646" y="24132"/>
                  <a:pt x="75417" y="24132"/>
                </a:cubicBezTo>
                <a:cubicBezTo>
                  <a:pt x="74706" y="24132"/>
                  <a:pt x="74031" y="23709"/>
                  <a:pt x="73755" y="23011"/>
                </a:cubicBezTo>
                <a:cubicBezTo>
                  <a:pt x="73599" y="22636"/>
                  <a:pt x="73249" y="22418"/>
                  <a:pt x="72874" y="22418"/>
                </a:cubicBezTo>
                <a:cubicBezTo>
                  <a:pt x="72754" y="22418"/>
                  <a:pt x="72633" y="22440"/>
                  <a:pt x="72513" y="22486"/>
                </a:cubicBezTo>
                <a:cubicBezTo>
                  <a:pt x="72040" y="22693"/>
                  <a:pt x="71798" y="23233"/>
                  <a:pt x="71988" y="23727"/>
                </a:cubicBezTo>
                <a:cubicBezTo>
                  <a:pt x="72583" y="25160"/>
                  <a:pt x="73972" y="26027"/>
                  <a:pt x="75434" y="26027"/>
                </a:cubicBezTo>
                <a:cubicBezTo>
                  <a:pt x="75896" y="26027"/>
                  <a:pt x="76366" y="25940"/>
                  <a:pt x="76820" y="25757"/>
                </a:cubicBezTo>
                <a:cubicBezTo>
                  <a:pt x="77912" y="25313"/>
                  <a:pt x="78756" y="24469"/>
                  <a:pt x="79215" y="23392"/>
                </a:cubicBezTo>
                <a:cubicBezTo>
                  <a:pt x="79657" y="22311"/>
                  <a:pt x="79674" y="21121"/>
                  <a:pt x="79231" y="20040"/>
                </a:cubicBezTo>
                <a:cubicBezTo>
                  <a:pt x="78706" y="18742"/>
                  <a:pt x="77691" y="17722"/>
                  <a:pt x="76403" y="17185"/>
                </a:cubicBezTo>
                <a:cubicBezTo>
                  <a:pt x="75751" y="16902"/>
                  <a:pt x="75060" y="16763"/>
                  <a:pt x="74368" y="16763"/>
                </a:cubicBezTo>
                <a:cubicBezTo>
                  <a:pt x="73699" y="16763"/>
                  <a:pt x="73028" y="16893"/>
                  <a:pt x="72390" y="17149"/>
                </a:cubicBezTo>
                <a:cubicBezTo>
                  <a:pt x="71659" y="17453"/>
                  <a:pt x="71020" y="17865"/>
                  <a:pt x="70485" y="18376"/>
                </a:cubicBezTo>
                <a:cubicBezTo>
                  <a:pt x="70417" y="17582"/>
                  <a:pt x="70257" y="16769"/>
                  <a:pt x="69929" y="15975"/>
                </a:cubicBezTo>
                <a:cubicBezTo>
                  <a:pt x="68562" y="12596"/>
                  <a:pt x="64927" y="10973"/>
                  <a:pt x="64767" y="10911"/>
                </a:cubicBezTo>
                <a:cubicBezTo>
                  <a:pt x="64644" y="10853"/>
                  <a:pt x="64516" y="10825"/>
                  <a:pt x="64388" y="10825"/>
                </a:cubicBezTo>
                <a:cubicBezTo>
                  <a:pt x="64269" y="10825"/>
                  <a:pt x="64150" y="10850"/>
                  <a:pt x="64036" y="10897"/>
                </a:cubicBezTo>
                <a:cubicBezTo>
                  <a:pt x="63798" y="10989"/>
                  <a:pt x="63608" y="11180"/>
                  <a:pt x="63510" y="11422"/>
                </a:cubicBezTo>
                <a:cubicBezTo>
                  <a:pt x="63448" y="11577"/>
                  <a:pt x="61986" y="15280"/>
                  <a:pt x="63356" y="18644"/>
                </a:cubicBezTo>
                <a:cubicBezTo>
                  <a:pt x="63686" y="19452"/>
                  <a:pt x="64133" y="20137"/>
                  <a:pt x="64638" y="20739"/>
                </a:cubicBezTo>
                <a:cubicBezTo>
                  <a:pt x="63876" y="20770"/>
                  <a:pt x="63129" y="20915"/>
                  <a:pt x="62419" y="21198"/>
                </a:cubicBezTo>
                <a:cubicBezTo>
                  <a:pt x="61130" y="21739"/>
                  <a:pt x="60116" y="22738"/>
                  <a:pt x="59559" y="24026"/>
                </a:cubicBezTo>
                <a:cubicBezTo>
                  <a:pt x="59019" y="25329"/>
                  <a:pt x="59003" y="26756"/>
                  <a:pt x="59544" y="28044"/>
                </a:cubicBezTo>
                <a:cubicBezTo>
                  <a:pt x="60228" y="29754"/>
                  <a:pt x="61872" y="30787"/>
                  <a:pt x="63602" y="30787"/>
                </a:cubicBezTo>
                <a:cubicBezTo>
                  <a:pt x="64154" y="30787"/>
                  <a:pt x="64715" y="30682"/>
                  <a:pt x="65256" y="30460"/>
                </a:cubicBezTo>
                <a:cubicBezTo>
                  <a:pt x="67147" y="29697"/>
                  <a:pt x="68053" y="27519"/>
                  <a:pt x="67290" y="25629"/>
                </a:cubicBezTo>
                <a:cubicBezTo>
                  <a:pt x="67147" y="25271"/>
                  <a:pt x="66796" y="25049"/>
                  <a:pt x="66422" y="25049"/>
                </a:cubicBezTo>
                <a:cubicBezTo>
                  <a:pt x="66300" y="25049"/>
                  <a:pt x="66175" y="25072"/>
                  <a:pt x="66054" y="25123"/>
                </a:cubicBezTo>
                <a:cubicBezTo>
                  <a:pt x="65576" y="25313"/>
                  <a:pt x="65338" y="25870"/>
                  <a:pt x="65545" y="26344"/>
                </a:cubicBezTo>
                <a:cubicBezTo>
                  <a:pt x="65911" y="27281"/>
                  <a:pt x="65467" y="28332"/>
                  <a:pt x="64545" y="28713"/>
                </a:cubicBezTo>
                <a:cubicBezTo>
                  <a:pt x="64247" y="28835"/>
                  <a:pt x="63937" y="28895"/>
                  <a:pt x="63626" y="28895"/>
                </a:cubicBezTo>
                <a:cubicBezTo>
                  <a:pt x="63293" y="28895"/>
                  <a:pt x="62960" y="28826"/>
                  <a:pt x="62640" y="28693"/>
                </a:cubicBezTo>
                <a:cubicBezTo>
                  <a:pt x="62022" y="28441"/>
                  <a:pt x="61542" y="27951"/>
                  <a:pt x="61290" y="27328"/>
                </a:cubicBezTo>
                <a:cubicBezTo>
                  <a:pt x="60955" y="26504"/>
                  <a:pt x="60955" y="25598"/>
                  <a:pt x="61306" y="24773"/>
                </a:cubicBezTo>
                <a:cubicBezTo>
                  <a:pt x="61656" y="23949"/>
                  <a:pt x="62305" y="23295"/>
                  <a:pt x="63129" y="22964"/>
                </a:cubicBezTo>
                <a:cubicBezTo>
                  <a:pt x="63673" y="22743"/>
                  <a:pt x="64243" y="22631"/>
                  <a:pt x="64813" y="22631"/>
                </a:cubicBezTo>
                <a:cubicBezTo>
                  <a:pt x="65394" y="22631"/>
                  <a:pt x="65975" y="22747"/>
                  <a:pt x="66529" y="22981"/>
                </a:cubicBezTo>
                <a:cubicBezTo>
                  <a:pt x="67625" y="23439"/>
                  <a:pt x="68465" y="24300"/>
                  <a:pt x="68909" y="25391"/>
                </a:cubicBezTo>
                <a:lnTo>
                  <a:pt x="70088" y="28265"/>
                </a:lnTo>
                <a:cubicBezTo>
                  <a:pt x="69624" y="29424"/>
                  <a:pt x="67352" y="35600"/>
                  <a:pt x="66750" y="43604"/>
                </a:cubicBezTo>
                <a:cubicBezTo>
                  <a:pt x="55686" y="32664"/>
                  <a:pt x="40346" y="29440"/>
                  <a:pt x="39599" y="29280"/>
                </a:cubicBezTo>
                <a:cubicBezTo>
                  <a:pt x="39554" y="29264"/>
                  <a:pt x="39487" y="29264"/>
                  <a:pt x="39425" y="29264"/>
                </a:cubicBezTo>
                <a:cubicBezTo>
                  <a:pt x="39234" y="29264"/>
                  <a:pt x="39043" y="29316"/>
                  <a:pt x="38884" y="29424"/>
                </a:cubicBezTo>
                <a:cubicBezTo>
                  <a:pt x="38838" y="29471"/>
                  <a:pt x="38791" y="29507"/>
                  <a:pt x="38745" y="29553"/>
                </a:cubicBezTo>
                <a:cubicBezTo>
                  <a:pt x="38646" y="29646"/>
                  <a:pt x="38585" y="29744"/>
                  <a:pt x="38539" y="29872"/>
                </a:cubicBezTo>
                <a:cubicBezTo>
                  <a:pt x="38539" y="29887"/>
                  <a:pt x="38539" y="29903"/>
                  <a:pt x="38518" y="29903"/>
                </a:cubicBezTo>
                <a:cubicBezTo>
                  <a:pt x="38503" y="29949"/>
                  <a:pt x="38503" y="29996"/>
                  <a:pt x="38487" y="30042"/>
                </a:cubicBezTo>
                <a:cubicBezTo>
                  <a:pt x="38363" y="30743"/>
                  <a:pt x="36138" y="44161"/>
                  <a:pt x="40774" y="57528"/>
                </a:cubicBezTo>
                <a:cubicBezTo>
                  <a:pt x="35042" y="56018"/>
                  <a:pt x="30390" y="55735"/>
                  <a:pt x="29010" y="55688"/>
                </a:cubicBezTo>
                <a:lnTo>
                  <a:pt x="26723" y="53401"/>
                </a:lnTo>
                <a:cubicBezTo>
                  <a:pt x="24992" y="51671"/>
                  <a:pt x="24992" y="48858"/>
                  <a:pt x="26723" y="47127"/>
                </a:cubicBezTo>
                <a:cubicBezTo>
                  <a:pt x="27382" y="46469"/>
                  <a:pt x="28243" y="46139"/>
                  <a:pt x="29103" y="46139"/>
                </a:cubicBezTo>
                <a:cubicBezTo>
                  <a:pt x="29962" y="46139"/>
                  <a:pt x="30820" y="46469"/>
                  <a:pt x="31471" y="47127"/>
                </a:cubicBezTo>
                <a:cubicBezTo>
                  <a:pt x="32455" y="48097"/>
                  <a:pt x="32455" y="49688"/>
                  <a:pt x="31471" y="50656"/>
                </a:cubicBezTo>
                <a:cubicBezTo>
                  <a:pt x="31122" y="51011"/>
                  <a:pt x="30661" y="51189"/>
                  <a:pt x="30199" y="51189"/>
                </a:cubicBezTo>
                <a:cubicBezTo>
                  <a:pt x="29736" y="51189"/>
                  <a:pt x="29273" y="51011"/>
                  <a:pt x="28917" y="50656"/>
                </a:cubicBezTo>
                <a:cubicBezTo>
                  <a:pt x="28734" y="50473"/>
                  <a:pt x="28491" y="50382"/>
                  <a:pt x="28248" y="50382"/>
                </a:cubicBezTo>
                <a:cubicBezTo>
                  <a:pt x="28005" y="50382"/>
                  <a:pt x="27763" y="50473"/>
                  <a:pt x="27582" y="50656"/>
                </a:cubicBezTo>
                <a:cubicBezTo>
                  <a:pt x="27218" y="51038"/>
                  <a:pt x="27218" y="51625"/>
                  <a:pt x="27582" y="52006"/>
                </a:cubicBezTo>
                <a:cubicBezTo>
                  <a:pt x="28304" y="52719"/>
                  <a:pt x="29251" y="53075"/>
                  <a:pt x="30200" y="53075"/>
                </a:cubicBezTo>
                <a:cubicBezTo>
                  <a:pt x="31148" y="53075"/>
                  <a:pt x="32098" y="52719"/>
                  <a:pt x="32821" y="52006"/>
                </a:cubicBezTo>
                <a:cubicBezTo>
                  <a:pt x="34521" y="50291"/>
                  <a:pt x="34521" y="47493"/>
                  <a:pt x="32821" y="45794"/>
                </a:cubicBezTo>
                <a:cubicBezTo>
                  <a:pt x="31797" y="44771"/>
                  <a:pt x="30451" y="44260"/>
                  <a:pt x="29105" y="44260"/>
                </a:cubicBezTo>
                <a:cubicBezTo>
                  <a:pt x="27759" y="44260"/>
                  <a:pt x="26413" y="44771"/>
                  <a:pt x="25388" y="45794"/>
                </a:cubicBezTo>
                <a:cubicBezTo>
                  <a:pt x="24832" y="46350"/>
                  <a:pt x="24420" y="46968"/>
                  <a:pt x="24101" y="47653"/>
                </a:cubicBezTo>
                <a:cubicBezTo>
                  <a:pt x="23740" y="46953"/>
                  <a:pt x="23277" y="46273"/>
                  <a:pt x="22675" y="45655"/>
                </a:cubicBezTo>
                <a:cubicBezTo>
                  <a:pt x="20088" y="43079"/>
                  <a:pt x="16116" y="43002"/>
                  <a:pt x="15942" y="42986"/>
                </a:cubicBezTo>
                <a:cubicBezTo>
                  <a:pt x="15705" y="43002"/>
                  <a:pt x="15432" y="43095"/>
                  <a:pt x="15262" y="43269"/>
                </a:cubicBezTo>
                <a:cubicBezTo>
                  <a:pt x="15087" y="43445"/>
                  <a:pt x="14973" y="43697"/>
                  <a:pt x="14989" y="43955"/>
                </a:cubicBezTo>
                <a:cubicBezTo>
                  <a:pt x="14989" y="44115"/>
                  <a:pt x="15072" y="48097"/>
                  <a:pt x="17642" y="50687"/>
                </a:cubicBezTo>
                <a:cubicBezTo>
                  <a:pt x="18260" y="51290"/>
                  <a:pt x="18945" y="51748"/>
                  <a:pt x="19640" y="52114"/>
                </a:cubicBezTo>
                <a:cubicBezTo>
                  <a:pt x="18976" y="52417"/>
                  <a:pt x="18342" y="52845"/>
                  <a:pt x="17785" y="53401"/>
                </a:cubicBezTo>
                <a:cubicBezTo>
                  <a:pt x="15736" y="55452"/>
                  <a:pt x="15736" y="58784"/>
                  <a:pt x="17785" y="60814"/>
                </a:cubicBezTo>
                <a:cubicBezTo>
                  <a:pt x="18641" y="61674"/>
                  <a:pt x="19753" y="62102"/>
                  <a:pt x="20882" y="62102"/>
                </a:cubicBezTo>
                <a:cubicBezTo>
                  <a:pt x="22009" y="62102"/>
                  <a:pt x="23132" y="61674"/>
                  <a:pt x="23992" y="60814"/>
                </a:cubicBezTo>
                <a:cubicBezTo>
                  <a:pt x="25435" y="59387"/>
                  <a:pt x="25435" y="57038"/>
                  <a:pt x="23992" y="55591"/>
                </a:cubicBezTo>
                <a:cubicBezTo>
                  <a:pt x="23802" y="55408"/>
                  <a:pt x="23560" y="55316"/>
                  <a:pt x="23318" y="55316"/>
                </a:cubicBezTo>
                <a:cubicBezTo>
                  <a:pt x="23076" y="55316"/>
                  <a:pt x="22834" y="55408"/>
                  <a:pt x="22644" y="55591"/>
                </a:cubicBezTo>
                <a:cubicBezTo>
                  <a:pt x="22278" y="55956"/>
                  <a:pt x="22278" y="56559"/>
                  <a:pt x="22644" y="56924"/>
                </a:cubicBezTo>
                <a:cubicBezTo>
                  <a:pt x="23359" y="57640"/>
                  <a:pt x="23359" y="58784"/>
                  <a:pt x="22644" y="59480"/>
                </a:cubicBezTo>
                <a:cubicBezTo>
                  <a:pt x="22159" y="59974"/>
                  <a:pt x="21520" y="60221"/>
                  <a:pt x="20882" y="60221"/>
                </a:cubicBezTo>
                <a:cubicBezTo>
                  <a:pt x="20243" y="60221"/>
                  <a:pt x="19604" y="59974"/>
                  <a:pt x="19120" y="59480"/>
                </a:cubicBezTo>
                <a:cubicBezTo>
                  <a:pt x="17816" y="58182"/>
                  <a:pt x="17816" y="56054"/>
                  <a:pt x="19120" y="54735"/>
                </a:cubicBezTo>
                <a:cubicBezTo>
                  <a:pt x="19986" y="53870"/>
                  <a:pt x="21120" y="53437"/>
                  <a:pt x="22254" y="53437"/>
                </a:cubicBezTo>
                <a:cubicBezTo>
                  <a:pt x="23388" y="53437"/>
                  <a:pt x="24523" y="53870"/>
                  <a:pt x="25388" y="54735"/>
                </a:cubicBezTo>
                <a:lnTo>
                  <a:pt x="27675" y="57022"/>
                </a:lnTo>
                <a:cubicBezTo>
                  <a:pt x="27737" y="58562"/>
                  <a:pt x="28072" y="64213"/>
                  <a:pt x="30107" y="70868"/>
                </a:cubicBezTo>
                <a:cubicBezTo>
                  <a:pt x="23207" y="68257"/>
                  <a:pt x="16170" y="67578"/>
                  <a:pt x="10713" y="67578"/>
                </a:cubicBezTo>
                <a:cubicBezTo>
                  <a:pt x="5081" y="67578"/>
                  <a:pt x="1134" y="68302"/>
                  <a:pt x="763" y="68375"/>
                </a:cubicBezTo>
                <a:cubicBezTo>
                  <a:pt x="716" y="68375"/>
                  <a:pt x="670" y="68390"/>
                  <a:pt x="618" y="68406"/>
                </a:cubicBezTo>
                <a:cubicBezTo>
                  <a:pt x="602" y="68421"/>
                  <a:pt x="602" y="68421"/>
                  <a:pt x="587" y="68421"/>
                </a:cubicBezTo>
                <a:cubicBezTo>
                  <a:pt x="412" y="68483"/>
                  <a:pt x="273" y="68612"/>
                  <a:pt x="160" y="68772"/>
                </a:cubicBezTo>
                <a:cubicBezTo>
                  <a:pt x="129" y="68834"/>
                  <a:pt x="98" y="68880"/>
                  <a:pt x="62" y="68947"/>
                </a:cubicBezTo>
                <a:cubicBezTo>
                  <a:pt x="15" y="69055"/>
                  <a:pt x="0" y="69184"/>
                  <a:pt x="0" y="69312"/>
                </a:cubicBezTo>
                <a:lnTo>
                  <a:pt x="0" y="69359"/>
                </a:lnTo>
                <a:cubicBezTo>
                  <a:pt x="15" y="69405"/>
                  <a:pt x="15" y="69452"/>
                  <a:pt x="15" y="69488"/>
                </a:cubicBezTo>
                <a:lnTo>
                  <a:pt x="15" y="69503"/>
                </a:lnTo>
                <a:cubicBezTo>
                  <a:pt x="98" y="69859"/>
                  <a:pt x="953" y="73634"/>
                  <a:pt x="3081" y="78672"/>
                </a:cubicBezTo>
                <a:lnTo>
                  <a:pt x="5187" y="78672"/>
                </a:lnTo>
                <a:cubicBezTo>
                  <a:pt x="5156" y="78605"/>
                  <a:pt x="5125" y="78538"/>
                  <a:pt x="5099" y="78470"/>
                </a:cubicBezTo>
                <a:lnTo>
                  <a:pt x="10384" y="76663"/>
                </a:lnTo>
                <a:cubicBezTo>
                  <a:pt x="11744" y="77564"/>
                  <a:pt x="12717" y="78208"/>
                  <a:pt x="13418" y="78672"/>
                </a:cubicBezTo>
                <a:lnTo>
                  <a:pt x="18146" y="78672"/>
                </a:lnTo>
                <a:lnTo>
                  <a:pt x="17497" y="69900"/>
                </a:lnTo>
                <a:lnTo>
                  <a:pt x="17497" y="69900"/>
                </a:lnTo>
                <a:cubicBezTo>
                  <a:pt x="19007" y="70054"/>
                  <a:pt x="20547" y="70297"/>
                  <a:pt x="22118" y="70596"/>
                </a:cubicBezTo>
                <a:cubicBezTo>
                  <a:pt x="22396" y="74304"/>
                  <a:pt x="22587" y="76879"/>
                  <a:pt x="22720" y="78672"/>
                </a:cubicBezTo>
                <a:lnTo>
                  <a:pt x="24615" y="78672"/>
                </a:lnTo>
                <a:lnTo>
                  <a:pt x="24054" y="71028"/>
                </a:lnTo>
                <a:lnTo>
                  <a:pt x="24054" y="71028"/>
                </a:lnTo>
                <a:cubicBezTo>
                  <a:pt x="25594" y="71388"/>
                  <a:pt x="27166" y="71852"/>
                  <a:pt x="28726" y="72408"/>
                </a:cubicBezTo>
                <a:cubicBezTo>
                  <a:pt x="28906" y="74885"/>
                  <a:pt x="29061" y="76951"/>
                  <a:pt x="29184" y="78672"/>
                </a:cubicBezTo>
                <a:lnTo>
                  <a:pt x="31081" y="78672"/>
                </a:lnTo>
                <a:lnTo>
                  <a:pt x="30679" y="73135"/>
                </a:lnTo>
                <a:lnTo>
                  <a:pt x="30679" y="73135"/>
                </a:lnTo>
                <a:cubicBezTo>
                  <a:pt x="30741" y="73171"/>
                  <a:pt x="30817" y="73202"/>
                  <a:pt x="30884" y="73233"/>
                </a:cubicBezTo>
                <a:cubicBezTo>
                  <a:pt x="31523" y="75020"/>
                  <a:pt x="32291" y="76848"/>
                  <a:pt x="33207" y="78672"/>
                </a:cubicBezTo>
                <a:lnTo>
                  <a:pt x="35365" y="78672"/>
                </a:lnTo>
                <a:cubicBezTo>
                  <a:pt x="35051" y="78075"/>
                  <a:pt x="34752" y="77471"/>
                  <a:pt x="34469" y="76869"/>
                </a:cubicBezTo>
                <a:lnTo>
                  <a:pt x="46028" y="75375"/>
                </a:lnTo>
                <a:cubicBezTo>
                  <a:pt x="48134" y="77481"/>
                  <a:pt x="48985" y="78327"/>
                  <a:pt x="49325" y="78672"/>
                </a:cubicBezTo>
                <a:lnTo>
                  <a:pt x="52946" y="78672"/>
                </a:lnTo>
                <a:cubicBezTo>
                  <a:pt x="54795" y="77291"/>
                  <a:pt x="57092" y="76473"/>
                  <a:pt x="59575" y="76473"/>
                </a:cubicBezTo>
                <a:cubicBezTo>
                  <a:pt x="62053" y="76473"/>
                  <a:pt x="64340" y="77291"/>
                  <a:pt x="66189" y="78672"/>
                </a:cubicBezTo>
                <a:lnTo>
                  <a:pt x="69011" y="78672"/>
                </a:lnTo>
                <a:cubicBezTo>
                  <a:pt x="67625" y="77203"/>
                  <a:pt x="65905" y="76060"/>
                  <a:pt x="63974" y="75360"/>
                </a:cubicBezTo>
                <a:cubicBezTo>
                  <a:pt x="63989" y="75184"/>
                  <a:pt x="64005" y="75009"/>
                  <a:pt x="64050" y="74835"/>
                </a:cubicBezTo>
                <a:cubicBezTo>
                  <a:pt x="64875" y="70724"/>
                  <a:pt x="68512" y="67881"/>
                  <a:pt x="72560" y="67881"/>
                </a:cubicBezTo>
                <a:cubicBezTo>
                  <a:pt x="73117" y="67881"/>
                  <a:pt x="73704" y="67927"/>
                  <a:pt x="74275" y="68040"/>
                </a:cubicBezTo>
                <a:cubicBezTo>
                  <a:pt x="73961" y="71930"/>
                  <a:pt x="75418" y="75757"/>
                  <a:pt x="78200" y="78456"/>
                </a:cubicBezTo>
                <a:cubicBezTo>
                  <a:pt x="78081" y="78527"/>
                  <a:pt x="77964" y="78600"/>
                  <a:pt x="77845" y="78672"/>
                </a:cubicBezTo>
                <a:lnTo>
                  <a:pt x="81600" y="78672"/>
                </a:lnTo>
                <a:cubicBezTo>
                  <a:pt x="92916" y="72393"/>
                  <a:pt x="105922" y="68818"/>
                  <a:pt x="119753" y="68818"/>
                </a:cubicBezTo>
                <a:cubicBezTo>
                  <a:pt x="133577" y="68818"/>
                  <a:pt x="146588" y="72393"/>
                  <a:pt x="157904" y="78672"/>
                </a:cubicBezTo>
                <a:lnTo>
                  <a:pt x="161655" y="78672"/>
                </a:lnTo>
                <a:cubicBezTo>
                  <a:pt x="161567" y="78615"/>
                  <a:pt x="161474" y="78558"/>
                  <a:pt x="161382" y="78501"/>
                </a:cubicBezTo>
                <a:cubicBezTo>
                  <a:pt x="164066" y="75916"/>
                  <a:pt x="165512" y="72279"/>
                  <a:pt x="165338" y="68550"/>
                </a:cubicBezTo>
                <a:cubicBezTo>
                  <a:pt x="165512" y="68499"/>
                  <a:pt x="165687" y="68452"/>
                  <a:pt x="165863" y="68421"/>
                </a:cubicBezTo>
                <a:cubicBezTo>
                  <a:pt x="166414" y="68309"/>
                  <a:pt x="166971" y="68262"/>
                  <a:pt x="167527" y="68262"/>
                </a:cubicBezTo>
                <a:cubicBezTo>
                  <a:pt x="169242" y="68262"/>
                  <a:pt x="170927" y="68772"/>
                  <a:pt x="172368" y="69740"/>
                </a:cubicBezTo>
                <a:cubicBezTo>
                  <a:pt x="174258" y="71028"/>
                  <a:pt x="175546" y="72949"/>
                  <a:pt x="176005" y="75184"/>
                </a:cubicBezTo>
                <a:cubicBezTo>
                  <a:pt x="173872" y="75859"/>
                  <a:pt x="171977" y="77075"/>
                  <a:pt x="170473" y="78672"/>
                </a:cubicBezTo>
                <a:lnTo>
                  <a:pt x="173306" y="78672"/>
                </a:lnTo>
                <a:cubicBezTo>
                  <a:pt x="175154" y="77291"/>
                  <a:pt x="177441" y="76473"/>
                  <a:pt x="179930" y="76473"/>
                </a:cubicBezTo>
                <a:cubicBezTo>
                  <a:pt x="182412" y="76473"/>
                  <a:pt x="184704" y="77291"/>
                  <a:pt x="186558" y="78672"/>
                </a:cubicBezTo>
                <a:lnTo>
                  <a:pt x="190159" y="78672"/>
                </a:lnTo>
                <a:lnTo>
                  <a:pt x="193456" y="75375"/>
                </a:lnTo>
                <a:lnTo>
                  <a:pt x="205030" y="76869"/>
                </a:lnTo>
                <a:cubicBezTo>
                  <a:pt x="204747" y="77471"/>
                  <a:pt x="204452" y="78075"/>
                  <a:pt x="204138" y="78672"/>
                </a:cubicBezTo>
                <a:lnTo>
                  <a:pt x="206287" y="78672"/>
                </a:lnTo>
                <a:cubicBezTo>
                  <a:pt x="206673" y="77904"/>
                  <a:pt x="207029" y="77136"/>
                  <a:pt x="207364" y="76375"/>
                </a:cubicBezTo>
                <a:lnTo>
                  <a:pt x="207364" y="76375"/>
                </a:lnTo>
                <a:cubicBezTo>
                  <a:pt x="207317" y="77203"/>
                  <a:pt x="207276" y="77966"/>
                  <a:pt x="207234" y="78672"/>
                </a:cubicBezTo>
                <a:lnTo>
                  <a:pt x="209125" y="78672"/>
                </a:lnTo>
                <a:lnTo>
                  <a:pt x="209573" y="70976"/>
                </a:lnTo>
                <a:cubicBezTo>
                  <a:pt x="211128" y="70389"/>
                  <a:pt x="212684" y="69916"/>
                  <a:pt x="214225" y="69519"/>
                </a:cubicBezTo>
                <a:lnTo>
                  <a:pt x="214225" y="69519"/>
                </a:lnTo>
                <a:cubicBezTo>
                  <a:pt x="213971" y="73846"/>
                  <a:pt x="213802" y="76735"/>
                  <a:pt x="213688" y="78672"/>
                </a:cubicBezTo>
                <a:lnTo>
                  <a:pt x="215578" y="78672"/>
                </a:lnTo>
                <a:lnTo>
                  <a:pt x="216146" y="69070"/>
                </a:lnTo>
                <a:cubicBezTo>
                  <a:pt x="217701" y="68741"/>
                  <a:pt x="219256" y="68468"/>
                  <a:pt x="220751" y="68278"/>
                </a:cubicBezTo>
                <a:lnTo>
                  <a:pt x="220751" y="68278"/>
                </a:lnTo>
                <a:lnTo>
                  <a:pt x="220194" y="77982"/>
                </a:lnTo>
                <a:cubicBezTo>
                  <a:pt x="219828" y="78229"/>
                  <a:pt x="219488" y="78460"/>
                  <a:pt x="219179" y="78672"/>
                </a:cubicBezTo>
                <a:lnTo>
                  <a:pt x="224716" y="78672"/>
                </a:lnTo>
                <a:lnTo>
                  <a:pt x="223228" y="78187"/>
                </a:lnTo>
                <a:lnTo>
                  <a:pt x="227977" y="74947"/>
                </a:lnTo>
                <a:lnTo>
                  <a:pt x="233293" y="76663"/>
                </a:lnTo>
                <a:cubicBezTo>
                  <a:pt x="233020" y="77312"/>
                  <a:pt x="232726" y="77982"/>
                  <a:pt x="232412" y="78672"/>
                </a:cubicBezTo>
                <a:lnTo>
                  <a:pt x="234534" y="78672"/>
                </a:lnTo>
                <a:cubicBezTo>
                  <a:pt x="237156" y="72702"/>
                  <a:pt x="238139" y="68014"/>
                  <a:pt x="238217" y="67613"/>
                </a:cubicBezTo>
                <a:cubicBezTo>
                  <a:pt x="238232" y="67567"/>
                  <a:pt x="238232" y="67530"/>
                  <a:pt x="238232" y="67484"/>
                </a:cubicBezTo>
                <a:cubicBezTo>
                  <a:pt x="238232" y="67468"/>
                  <a:pt x="238248" y="67453"/>
                  <a:pt x="238248" y="67422"/>
                </a:cubicBezTo>
                <a:cubicBezTo>
                  <a:pt x="238248" y="67309"/>
                  <a:pt x="238217" y="67185"/>
                  <a:pt x="238170" y="67056"/>
                </a:cubicBezTo>
                <a:cubicBezTo>
                  <a:pt x="238134" y="67011"/>
                  <a:pt x="238103" y="66943"/>
                  <a:pt x="238072" y="66897"/>
                </a:cubicBezTo>
                <a:cubicBezTo>
                  <a:pt x="237960" y="66737"/>
                  <a:pt x="237820" y="66614"/>
                  <a:pt x="237645" y="66547"/>
                </a:cubicBezTo>
                <a:cubicBezTo>
                  <a:pt x="237630" y="66547"/>
                  <a:pt x="237614" y="66547"/>
                  <a:pt x="237599" y="66531"/>
                </a:cubicBezTo>
                <a:cubicBezTo>
                  <a:pt x="237547" y="66516"/>
                  <a:pt x="237501" y="66500"/>
                  <a:pt x="237470" y="66500"/>
                </a:cubicBezTo>
                <a:lnTo>
                  <a:pt x="237454" y="66500"/>
                </a:lnTo>
                <a:cubicBezTo>
                  <a:pt x="237107" y="66436"/>
                  <a:pt x="233624" y="65857"/>
                  <a:pt x="228571" y="65857"/>
                </a:cubicBezTo>
                <a:cubicBezTo>
                  <a:pt x="223447" y="65857"/>
                  <a:pt x="216707" y="66453"/>
                  <a:pt x="209984" y="68787"/>
                </a:cubicBezTo>
                <a:cubicBezTo>
                  <a:pt x="211494" y="63055"/>
                  <a:pt x="211762" y="58403"/>
                  <a:pt x="211808" y="57022"/>
                </a:cubicBezTo>
                <a:lnTo>
                  <a:pt x="214111" y="54735"/>
                </a:lnTo>
                <a:cubicBezTo>
                  <a:pt x="214968" y="53870"/>
                  <a:pt x="216104" y="53437"/>
                  <a:pt x="217242" y="53437"/>
                </a:cubicBezTo>
                <a:cubicBezTo>
                  <a:pt x="218380" y="53437"/>
                  <a:pt x="219519" y="53870"/>
                  <a:pt x="220385" y="54735"/>
                </a:cubicBezTo>
                <a:cubicBezTo>
                  <a:pt x="221688" y="56054"/>
                  <a:pt x="221688" y="58182"/>
                  <a:pt x="220385" y="59480"/>
                </a:cubicBezTo>
                <a:cubicBezTo>
                  <a:pt x="219893" y="59974"/>
                  <a:pt x="219250" y="60221"/>
                  <a:pt x="218609" y="60221"/>
                </a:cubicBezTo>
                <a:cubicBezTo>
                  <a:pt x="217969" y="60221"/>
                  <a:pt x="217330" y="59974"/>
                  <a:pt x="216845" y="59480"/>
                </a:cubicBezTo>
                <a:cubicBezTo>
                  <a:pt x="216146" y="58784"/>
                  <a:pt x="216146" y="57640"/>
                  <a:pt x="216845" y="56924"/>
                </a:cubicBezTo>
                <a:cubicBezTo>
                  <a:pt x="217211" y="56559"/>
                  <a:pt x="217211" y="55956"/>
                  <a:pt x="216845" y="55591"/>
                </a:cubicBezTo>
                <a:cubicBezTo>
                  <a:pt x="216663" y="55408"/>
                  <a:pt x="216421" y="55316"/>
                  <a:pt x="216179" y="55316"/>
                </a:cubicBezTo>
                <a:cubicBezTo>
                  <a:pt x="215937" y="55316"/>
                  <a:pt x="215694" y="55408"/>
                  <a:pt x="215512" y="55591"/>
                </a:cubicBezTo>
                <a:cubicBezTo>
                  <a:pt x="214064" y="57038"/>
                  <a:pt x="214064" y="59387"/>
                  <a:pt x="215512" y="60814"/>
                </a:cubicBezTo>
                <a:cubicBezTo>
                  <a:pt x="216367" y="61674"/>
                  <a:pt x="217494" y="62102"/>
                  <a:pt x="218607" y="62102"/>
                </a:cubicBezTo>
                <a:cubicBezTo>
                  <a:pt x="219736" y="62102"/>
                  <a:pt x="220863" y="61674"/>
                  <a:pt x="221719" y="60814"/>
                </a:cubicBezTo>
                <a:cubicBezTo>
                  <a:pt x="223768" y="58784"/>
                  <a:pt x="223768" y="55452"/>
                  <a:pt x="221719" y="53401"/>
                </a:cubicBezTo>
                <a:cubicBezTo>
                  <a:pt x="221162" y="52845"/>
                  <a:pt x="220529" y="52417"/>
                  <a:pt x="219843" y="52114"/>
                </a:cubicBezTo>
                <a:cubicBezTo>
                  <a:pt x="220544" y="51748"/>
                  <a:pt x="221245" y="51290"/>
                  <a:pt x="221847" y="50687"/>
                </a:cubicBezTo>
                <a:cubicBezTo>
                  <a:pt x="224433" y="48097"/>
                  <a:pt x="224516" y="44115"/>
                  <a:pt x="224516" y="43955"/>
                </a:cubicBezTo>
                <a:cubicBezTo>
                  <a:pt x="224516" y="43697"/>
                  <a:pt x="224417" y="43445"/>
                  <a:pt x="224243" y="43269"/>
                </a:cubicBezTo>
                <a:cubicBezTo>
                  <a:pt x="224052" y="43095"/>
                  <a:pt x="223815" y="43002"/>
                  <a:pt x="223563" y="42986"/>
                </a:cubicBezTo>
                <a:cubicBezTo>
                  <a:pt x="223387" y="43002"/>
                  <a:pt x="219401" y="43079"/>
                  <a:pt x="216831" y="45655"/>
                </a:cubicBezTo>
                <a:cubicBezTo>
                  <a:pt x="216222" y="46273"/>
                  <a:pt x="215749" y="46953"/>
                  <a:pt x="215383" y="47653"/>
                </a:cubicBezTo>
                <a:cubicBezTo>
                  <a:pt x="215079" y="46968"/>
                  <a:pt x="214651" y="46335"/>
                  <a:pt x="214111" y="45794"/>
                </a:cubicBezTo>
                <a:cubicBezTo>
                  <a:pt x="213089" y="44771"/>
                  <a:pt x="211743" y="44260"/>
                  <a:pt x="210397" y="44260"/>
                </a:cubicBezTo>
                <a:cubicBezTo>
                  <a:pt x="209052" y="44260"/>
                  <a:pt x="207706" y="44771"/>
                  <a:pt x="206684" y="45794"/>
                </a:cubicBezTo>
                <a:cubicBezTo>
                  <a:pt x="205859" y="46623"/>
                  <a:pt x="205396" y="47715"/>
                  <a:pt x="205396" y="48889"/>
                </a:cubicBezTo>
                <a:cubicBezTo>
                  <a:pt x="205396" y="50068"/>
                  <a:pt x="205859" y="51161"/>
                  <a:pt x="206684" y="52006"/>
                </a:cubicBezTo>
                <a:cubicBezTo>
                  <a:pt x="207379" y="52702"/>
                  <a:pt x="208316" y="53082"/>
                  <a:pt x="209300" y="53082"/>
                </a:cubicBezTo>
                <a:cubicBezTo>
                  <a:pt x="210289" y="53082"/>
                  <a:pt x="211221" y="52702"/>
                  <a:pt x="211922" y="52006"/>
                </a:cubicBezTo>
                <a:cubicBezTo>
                  <a:pt x="212287" y="51625"/>
                  <a:pt x="212287" y="51038"/>
                  <a:pt x="211922" y="50656"/>
                </a:cubicBezTo>
                <a:cubicBezTo>
                  <a:pt x="211731" y="50473"/>
                  <a:pt x="211489" y="50382"/>
                  <a:pt x="211247" y="50382"/>
                </a:cubicBezTo>
                <a:cubicBezTo>
                  <a:pt x="211005" y="50382"/>
                  <a:pt x="210763" y="50473"/>
                  <a:pt x="210572" y="50656"/>
                </a:cubicBezTo>
                <a:cubicBezTo>
                  <a:pt x="210229" y="50996"/>
                  <a:pt x="209761" y="51166"/>
                  <a:pt x="209293" y="51166"/>
                </a:cubicBezTo>
                <a:cubicBezTo>
                  <a:pt x="208825" y="51166"/>
                  <a:pt x="208358" y="50996"/>
                  <a:pt x="208018" y="50656"/>
                </a:cubicBezTo>
                <a:cubicBezTo>
                  <a:pt x="207538" y="50192"/>
                  <a:pt x="207286" y="49559"/>
                  <a:pt x="207286" y="48889"/>
                </a:cubicBezTo>
                <a:cubicBezTo>
                  <a:pt x="207286" y="48225"/>
                  <a:pt x="207538" y="47607"/>
                  <a:pt x="208018" y="47127"/>
                </a:cubicBezTo>
                <a:cubicBezTo>
                  <a:pt x="208677" y="46469"/>
                  <a:pt x="209538" y="46139"/>
                  <a:pt x="210397" y="46139"/>
                </a:cubicBezTo>
                <a:cubicBezTo>
                  <a:pt x="211256" y="46139"/>
                  <a:pt x="212112" y="46469"/>
                  <a:pt x="212761" y="47127"/>
                </a:cubicBezTo>
                <a:cubicBezTo>
                  <a:pt x="213607" y="47973"/>
                  <a:pt x="214064" y="49079"/>
                  <a:pt x="214064" y="50260"/>
                </a:cubicBezTo>
                <a:cubicBezTo>
                  <a:pt x="214064" y="51449"/>
                  <a:pt x="213607" y="52562"/>
                  <a:pt x="212761" y="53401"/>
                </a:cubicBezTo>
                <a:lnTo>
                  <a:pt x="210479" y="55688"/>
                </a:lnTo>
                <a:cubicBezTo>
                  <a:pt x="208955" y="55735"/>
                  <a:pt x="203299" y="56085"/>
                  <a:pt x="196633" y="58115"/>
                </a:cubicBezTo>
                <a:cubicBezTo>
                  <a:pt x="201934" y="44094"/>
                  <a:pt x="199281" y="29507"/>
                  <a:pt x="199143" y="28775"/>
                </a:cubicBezTo>
                <a:cubicBezTo>
                  <a:pt x="199127" y="28729"/>
                  <a:pt x="199106" y="28693"/>
                  <a:pt x="199091" y="28646"/>
                </a:cubicBezTo>
                <a:cubicBezTo>
                  <a:pt x="199091" y="28631"/>
                  <a:pt x="199091" y="28615"/>
                  <a:pt x="199075" y="28600"/>
                </a:cubicBezTo>
                <a:cubicBezTo>
                  <a:pt x="199029" y="28487"/>
                  <a:pt x="198967" y="28379"/>
                  <a:pt x="198870" y="28280"/>
                </a:cubicBezTo>
                <a:cubicBezTo>
                  <a:pt x="198839" y="28249"/>
                  <a:pt x="198792" y="28204"/>
                  <a:pt x="198725" y="28173"/>
                </a:cubicBezTo>
                <a:cubicBezTo>
                  <a:pt x="198571" y="28059"/>
                  <a:pt x="198380" y="28013"/>
                  <a:pt x="198205" y="28013"/>
                </a:cubicBezTo>
                <a:lnTo>
                  <a:pt x="198154" y="28013"/>
                </a:lnTo>
                <a:cubicBezTo>
                  <a:pt x="198107" y="28013"/>
                  <a:pt x="198061" y="28028"/>
                  <a:pt x="198014" y="28028"/>
                </a:cubicBezTo>
                <a:cubicBezTo>
                  <a:pt x="197313" y="28187"/>
                  <a:pt x="184055" y="31185"/>
                  <a:pt x="173435" y="40540"/>
                </a:cubicBezTo>
                <a:cubicBezTo>
                  <a:pt x="172703" y="34905"/>
                  <a:pt x="171291" y="30614"/>
                  <a:pt x="170751" y="29141"/>
                </a:cubicBezTo>
                <a:lnTo>
                  <a:pt x="172070" y="26030"/>
                </a:lnTo>
                <a:cubicBezTo>
                  <a:pt x="172527" y="24933"/>
                  <a:pt x="173388" y="24088"/>
                  <a:pt x="174481" y="23644"/>
                </a:cubicBezTo>
                <a:cubicBezTo>
                  <a:pt x="175020" y="23420"/>
                  <a:pt x="175585" y="23309"/>
                  <a:pt x="176151" y="23309"/>
                </a:cubicBezTo>
                <a:cubicBezTo>
                  <a:pt x="176736" y="23309"/>
                  <a:pt x="177322" y="23427"/>
                  <a:pt x="177880" y="23660"/>
                </a:cubicBezTo>
                <a:cubicBezTo>
                  <a:pt x="179580" y="24376"/>
                  <a:pt x="180388" y="26344"/>
                  <a:pt x="179673" y="28059"/>
                </a:cubicBezTo>
                <a:cubicBezTo>
                  <a:pt x="179404" y="28677"/>
                  <a:pt x="178925" y="29157"/>
                  <a:pt x="178307" y="29409"/>
                </a:cubicBezTo>
                <a:cubicBezTo>
                  <a:pt x="178003" y="29526"/>
                  <a:pt x="177684" y="29585"/>
                  <a:pt x="177366" y="29585"/>
                </a:cubicBezTo>
                <a:cubicBezTo>
                  <a:pt x="177037" y="29585"/>
                  <a:pt x="176710" y="29522"/>
                  <a:pt x="176402" y="29393"/>
                </a:cubicBezTo>
                <a:cubicBezTo>
                  <a:pt x="175484" y="28997"/>
                  <a:pt x="175037" y="27930"/>
                  <a:pt x="175432" y="27029"/>
                </a:cubicBezTo>
                <a:cubicBezTo>
                  <a:pt x="175639" y="26535"/>
                  <a:pt x="175402" y="25978"/>
                  <a:pt x="174928" y="25788"/>
                </a:cubicBezTo>
                <a:cubicBezTo>
                  <a:pt x="174807" y="25736"/>
                  <a:pt x="174680" y="25711"/>
                  <a:pt x="174555" y="25711"/>
                </a:cubicBezTo>
                <a:cubicBezTo>
                  <a:pt x="174190" y="25711"/>
                  <a:pt x="173841" y="25925"/>
                  <a:pt x="173687" y="26282"/>
                </a:cubicBezTo>
                <a:cubicBezTo>
                  <a:pt x="172893" y="28173"/>
                  <a:pt x="173785" y="30346"/>
                  <a:pt x="175655" y="31140"/>
                </a:cubicBezTo>
                <a:cubicBezTo>
                  <a:pt x="176207" y="31365"/>
                  <a:pt x="176791" y="31481"/>
                  <a:pt x="177374" y="31481"/>
                </a:cubicBezTo>
                <a:cubicBezTo>
                  <a:pt x="177934" y="31481"/>
                  <a:pt x="178494" y="31374"/>
                  <a:pt x="179024" y="31154"/>
                </a:cubicBezTo>
                <a:cubicBezTo>
                  <a:pt x="180105" y="30712"/>
                  <a:pt x="180960" y="29872"/>
                  <a:pt x="181403" y="28791"/>
                </a:cubicBezTo>
                <a:cubicBezTo>
                  <a:pt x="181960" y="27503"/>
                  <a:pt x="181960" y="26076"/>
                  <a:pt x="181439" y="24773"/>
                </a:cubicBezTo>
                <a:cubicBezTo>
                  <a:pt x="180914" y="23470"/>
                  <a:pt x="179899" y="22455"/>
                  <a:pt x="178611" y="21914"/>
                </a:cubicBezTo>
                <a:cubicBezTo>
                  <a:pt x="177895" y="21616"/>
                  <a:pt x="177148" y="21456"/>
                  <a:pt x="176402" y="21425"/>
                </a:cubicBezTo>
                <a:cubicBezTo>
                  <a:pt x="176911" y="20838"/>
                  <a:pt x="177370" y="20137"/>
                  <a:pt x="177705" y="19344"/>
                </a:cubicBezTo>
                <a:cubicBezTo>
                  <a:pt x="179116" y="15991"/>
                  <a:pt x="177705" y="12261"/>
                  <a:pt x="177643" y="12117"/>
                </a:cubicBezTo>
                <a:cubicBezTo>
                  <a:pt x="177545" y="11881"/>
                  <a:pt x="177355" y="11690"/>
                  <a:pt x="177132" y="11577"/>
                </a:cubicBezTo>
                <a:cubicBezTo>
                  <a:pt x="177014" y="11530"/>
                  <a:pt x="176888" y="11507"/>
                  <a:pt x="176761" y="11507"/>
                </a:cubicBezTo>
                <a:cubicBezTo>
                  <a:pt x="176634" y="11507"/>
                  <a:pt x="176507" y="11530"/>
                  <a:pt x="176386" y="11577"/>
                </a:cubicBezTo>
                <a:cubicBezTo>
                  <a:pt x="176247" y="11643"/>
                  <a:pt x="172574" y="13229"/>
                  <a:pt x="171163" y="16598"/>
                </a:cubicBezTo>
                <a:cubicBezTo>
                  <a:pt x="170828" y="17377"/>
                  <a:pt x="170653" y="18200"/>
                  <a:pt x="170592" y="18978"/>
                </a:cubicBezTo>
                <a:cubicBezTo>
                  <a:pt x="170035" y="18452"/>
                  <a:pt x="169401" y="18041"/>
                  <a:pt x="168701" y="17737"/>
                </a:cubicBezTo>
                <a:cubicBezTo>
                  <a:pt x="168038" y="17463"/>
                  <a:pt x="167339" y="17325"/>
                  <a:pt x="166643" y="17325"/>
                </a:cubicBezTo>
                <a:cubicBezTo>
                  <a:pt x="165977" y="17325"/>
                  <a:pt x="165313" y="17451"/>
                  <a:pt x="164684" y="17706"/>
                </a:cubicBezTo>
                <a:cubicBezTo>
                  <a:pt x="163386" y="18247"/>
                  <a:pt x="162366" y="19246"/>
                  <a:pt x="161829" y="20534"/>
                </a:cubicBezTo>
                <a:cubicBezTo>
                  <a:pt x="161366" y="21616"/>
                  <a:pt x="161351" y="22805"/>
                  <a:pt x="161793" y="23898"/>
                </a:cubicBezTo>
                <a:cubicBezTo>
                  <a:pt x="162242" y="24980"/>
                  <a:pt x="163082" y="25839"/>
                  <a:pt x="164163" y="26282"/>
                </a:cubicBezTo>
                <a:cubicBezTo>
                  <a:pt x="164627" y="26479"/>
                  <a:pt x="165111" y="26572"/>
                  <a:pt x="165587" y="26572"/>
                </a:cubicBezTo>
                <a:cubicBezTo>
                  <a:pt x="167029" y="26572"/>
                  <a:pt x="168409" y="25720"/>
                  <a:pt x="169004" y="24314"/>
                </a:cubicBezTo>
                <a:cubicBezTo>
                  <a:pt x="169211" y="23836"/>
                  <a:pt x="168989" y="23280"/>
                  <a:pt x="168495" y="23073"/>
                </a:cubicBezTo>
                <a:cubicBezTo>
                  <a:pt x="168375" y="23021"/>
                  <a:pt x="168250" y="22996"/>
                  <a:pt x="168127" y="22996"/>
                </a:cubicBezTo>
                <a:cubicBezTo>
                  <a:pt x="167762" y="22996"/>
                  <a:pt x="167413" y="23213"/>
                  <a:pt x="167259" y="23583"/>
                </a:cubicBezTo>
                <a:cubicBezTo>
                  <a:pt x="166972" y="24277"/>
                  <a:pt x="166297" y="24691"/>
                  <a:pt x="165589" y="24691"/>
                </a:cubicBezTo>
                <a:cubicBezTo>
                  <a:pt x="165357" y="24691"/>
                  <a:pt x="165121" y="24646"/>
                  <a:pt x="164894" y="24552"/>
                </a:cubicBezTo>
                <a:cubicBezTo>
                  <a:pt x="164271" y="24279"/>
                  <a:pt x="163797" y="23805"/>
                  <a:pt x="163560" y="23187"/>
                </a:cubicBezTo>
                <a:cubicBezTo>
                  <a:pt x="163303" y="22569"/>
                  <a:pt x="163303" y="21883"/>
                  <a:pt x="163560" y="21281"/>
                </a:cubicBezTo>
                <a:cubicBezTo>
                  <a:pt x="163905" y="20436"/>
                  <a:pt x="164560" y="19802"/>
                  <a:pt x="165383" y="19467"/>
                </a:cubicBezTo>
                <a:cubicBezTo>
                  <a:pt x="165792" y="19299"/>
                  <a:pt x="166216" y="19217"/>
                  <a:pt x="166640" y="19217"/>
                </a:cubicBezTo>
                <a:cubicBezTo>
                  <a:pt x="167086" y="19217"/>
                  <a:pt x="167531" y="19309"/>
                  <a:pt x="167953" y="19488"/>
                </a:cubicBezTo>
                <a:cubicBezTo>
                  <a:pt x="169051" y="19947"/>
                  <a:pt x="169896" y="20801"/>
                  <a:pt x="170354" y="21899"/>
                </a:cubicBezTo>
                <a:cubicBezTo>
                  <a:pt x="170797" y="22995"/>
                  <a:pt x="170782" y="24201"/>
                  <a:pt x="170323" y="25298"/>
                </a:cubicBezTo>
                <a:lnTo>
                  <a:pt x="169134" y="28142"/>
                </a:lnTo>
                <a:cubicBezTo>
                  <a:pt x="167991" y="28646"/>
                  <a:pt x="162000" y="31413"/>
                  <a:pt x="155938" y="36636"/>
                </a:cubicBezTo>
                <a:cubicBezTo>
                  <a:pt x="155839" y="21074"/>
                  <a:pt x="147268" y="7961"/>
                  <a:pt x="146856" y="7321"/>
                </a:cubicBezTo>
                <a:lnTo>
                  <a:pt x="146856" y="7307"/>
                </a:lnTo>
                <a:cubicBezTo>
                  <a:pt x="146825" y="7276"/>
                  <a:pt x="146790" y="7229"/>
                  <a:pt x="146759" y="7198"/>
                </a:cubicBezTo>
                <a:cubicBezTo>
                  <a:pt x="146743" y="7183"/>
                  <a:pt x="146743" y="7183"/>
                  <a:pt x="146728" y="7162"/>
                </a:cubicBezTo>
                <a:cubicBezTo>
                  <a:pt x="146650" y="7085"/>
                  <a:pt x="146536" y="7007"/>
                  <a:pt x="146429" y="6956"/>
                </a:cubicBezTo>
                <a:cubicBezTo>
                  <a:pt x="146362" y="6941"/>
                  <a:pt x="146300" y="6925"/>
                  <a:pt x="146238" y="6910"/>
                </a:cubicBezTo>
                <a:cubicBezTo>
                  <a:pt x="146171" y="6894"/>
                  <a:pt x="146110" y="6894"/>
                  <a:pt x="146048" y="6894"/>
                </a:cubicBezTo>
                <a:cubicBezTo>
                  <a:pt x="145856" y="6894"/>
                  <a:pt x="145682" y="6956"/>
                  <a:pt x="145522" y="7069"/>
                </a:cubicBezTo>
                <a:cubicBezTo>
                  <a:pt x="144935" y="7466"/>
                  <a:pt x="133881" y="15388"/>
                  <a:pt x="127705" y="28106"/>
                </a:cubicBezTo>
                <a:cubicBezTo>
                  <a:pt x="124723" y="22995"/>
                  <a:pt x="121627" y="19503"/>
                  <a:pt x="120690" y="18499"/>
                </a:cubicBezTo>
                <a:lnTo>
                  <a:pt x="120690" y="15264"/>
                </a:lnTo>
                <a:cubicBezTo>
                  <a:pt x="120690" y="12818"/>
                  <a:pt x="122689" y="10835"/>
                  <a:pt x="125135" y="10835"/>
                </a:cubicBezTo>
                <a:cubicBezTo>
                  <a:pt x="126973" y="10835"/>
                  <a:pt x="128483" y="12323"/>
                  <a:pt x="128483" y="14182"/>
                </a:cubicBezTo>
                <a:cubicBezTo>
                  <a:pt x="128483" y="15563"/>
                  <a:pt x="127370" y="16676"/>
                  <a:pt x="125990" y="16676"/>
                </a:cubicBezTo>
                <a:cubicBezTo>
                  <a:pt x="124990" y="16676"/>
                  <a:pt x="124182" y="15867"/>
                  <a:pt x="124182" y="14867"/>
                </a:cubicBezTo>
                <a:cubicBezTo>
                  <a:pt x="124182" y="14358"/>
                  <a:pt x="123754" y="13930"/>
                  <a:pt x="123229" y="13930"/>
                </a:cubicBezTo>
                <a:cubicBezTo>
                  <a:pt x="122719" y="13930"/>
                  <a:pt x="122292" y="14358"/>
                  <a:pt x="122292" y="14867"/>
                </a:cubicBezTo>
                <a:cubicBezTo>
                  <a:pt x="122292" y="16913"/>
                  <a:pt x="123945" y="18566"/>
                  <a:pt x="125990" y="18566"/>
                </a:cubicBezTo>
                <a:cubicBezTo>
                  <a:pt x="128406" y="18566"/>
                  <a:pt x="130373" y="16598"/>
                  <a:pt x="130373" y="14182"/>
                </a:cubicBezTo>
                <a:cubicBezTo>
                  <a:pt x="130373" y="11293"/>
                  <a:pt x="128024" y="8929"/>
                  <a:pt x="125135" y="8929"/>
                </a:cubicBezTo>
                <a:cubicBezTo>
                  <a:pt x="124341" y="8929"/>
                  <a:pt x="123595" y="9083"/>
                  <a:pt x="122910" y="9341"/>
                </a:cubicBezTo>
                <a:cubicBezTo>
                  <a:pt x="123147" y="8594"/>
                  <a:pt x="123291" y="7785"/>
                  <a:pt x="123291" y="6910"/>
                </a:cubicBezTo>
                <a:cubicBezTo>
                  <a:pt x="123291" y="3273"/>
                  <a:pt x="120545" y="399"/>
                  <a:pt x="120416" y="275"/>
                </a:cubicBezTo>
                <a:cubicBezTo>
                  <a:pt x="120241" y="92"/>
                  <a:pt x="119995" y="1"/>
                  <a:pt x="1197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ctrTitle"/>
          </p:nvPr>
        </p:nvSpPr>
        <p:spPr>
          <a:xfrm>
            <a:off x="3121125" y="1116575"/>
            <a:ext cx="52977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1"/>
          </p:nvPr>
        </p:nvSpPr>
        <p:spPr>
          <a:xfrm>
            <a:off x="4345500" y="2820600"/>
            <a:ext cx="4073400" cy="1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 rot="10800000">
            <a:off x="476814" y="2"/>
            <a:ext cx="8190371" cy="2704547"/>
          </a:xfrm>
          <a:custGeom>
            <a:avLst/>
            <a:gdLst/>
            <a:ahLst/>
            <a:cxnLst/>
            <a:rect l="l" t="t" r="r" b="b"/>
            <a:pathLst>
              <a:path w="238248" h="78672" extrusionOk="0">
                <a:moveTo>
                  <a:pt x="119753" y="2434"/>
                </a:moveTo>
                <a:cubicBezTo>
                  <a:pt x="120432" y="3387"/>
                  <a:pt x="121400" y="5051"/>
                  <a:pt x="121400" y="6910"/>
                </a:cubicBezTo>
                <a:cubicBezTo>
                  <a:pt x="121400" y="8769"/>
                  <a:pt x="120432" y="10454"/>
                  <a:pt x="119753" y="11406"/>
                </a:cubicBezTo>
                <a:cubicBezTo>
                  <a:pt x="119052" y="10454"/>
                  <a:pt x="118084" y="8785"/>
                  <a:pt x="118084" y="6910"/>
                </a:cubicBezTo>
                <a:cubicBezTo>
                  <a:pt x="118084" y="5051"/>
                  <a:pt x="119052" y="3387"/>
                  <a:pt x="119753" y="2434"/>
                </a:cubicBezTo>
                <a:close/>
                <a:moveTo>
                  <a:pt x="144662" y="10134"/>
                </a:moveTo>
                <a:lnTo>
                  <a:pt x="143379" y="17042"/>
                </a:lnTo>
                <a:lnTo>
                  <a:pt x="140552" y="13864"/>
                </a:lnTo>
                <a:cubicBezTo>
                  <a:pt x="142154" y="12277"/>
                  <a:pt x="143600" y="11004"/>
                  <a:pt x="144662" y="10134"/>
                </a:cubicBezTo>
                <a:close/>
                <a:moveTo>
                  <a:pt x="146536" y="10485"/>
                </a:moveTo>
                <a:cubicBezTo>
                  <a:pt x="147206" y="11690"/>
                  <a:pt x="148093" y="13390"/>
                  <a:pt x="149015" y="15471"/>
                </a:cubicBezTo>
                <a:lnTo>
                  <a:pt x="145233" y="17392"/>
                </a:lnTo>
                <a:lnTo>
                  <a:pt x="146536" y="10485"/>
                </a:lnTo>
                <a:close/>
                <a:moveTo>
                  <a:pt x="92649" y="10531"/>
                </a:moveTo>
                <a:cubicBezTo>
                  <a:pt x="93745" y="11406"/>
                  <a:pt x="95203" y="12642"/>
                  <a:pt x="96841" y="14213"/>
                </a:cubicBezTo>
                <a:lnTo>
                  <a:pt x="94059" y="17439"/>
                </a:lnTo>
                <a:lnTo>
                  <a:pt x="92649" y="10531"/>
                </a:lnTo>
                <a:close/>
                <a:moveTo>
                  <a:pt x="90804" y="10911"/>
                </a:moveTo>
                <a:lnTo>
                  <a:pt x="92205" y="17803"/>
                </a:lnTo>
                <a:lnTo>
                  <a:pt x="88394" y="15944"/>
                </a:lnTo>
                <a:cubicBezTo>
                  <a:pt x="89280" y="13847"/>
                  <a:pt x="90140" y="12148"/>
                  <a:pt x="90804" y="10911"/>
                </a:cubicBezTo>
                <a:close/>
                <a:moveTo>
                  <a:pt x="64958" y="13153"/>
                </a:moveTo>
                <a:lnTo>
                  <a:pt x="64958" y="13153"/>
                </a:lnTo>
                <a:cubicBezTo>
                  <a:pt x="65957" y="13786"/>
                  <a:pt x="67481" y="14960"/>
                  <a:pt x="68182" y="16691"/>
                </a:cubicBezTo>
                <a:cubicBezTo>
                  <a:pt x="68878" y="18407"/>
                  <a:pt x="68609" y="20328"/>
                  <a:pt x="68336" y="21471"/>
                </a:cubicBezTo>
                <a:cubicBezTo>
                  <a:pt x="67337" y="20853"/>
                  <a:pt x="65812" y="19658"/>
                  <a:pt x="65101" y="17927"/>
                </a:cubicBezTo>
                <a:cubicBezTo>
                  <a:pt x="64401" y="16217"/>
                  <a:pt x="64668" y="14311"/>
                  <a:pt x="64958" y="13153"/>
                </a:cubicBezTo>
                <a:close/>
                <a:moveTo>
                  <a:pt x="176180" y="13833"/>
                </a:moveTo>
                <a:lnTo>
                  <a:pt x="176180" y="13833"/>
                </a:lnTo>
                <a:cubicBezTo>
                  <a:pt x="176452" y="14991"/>
                  <a:pt x="176690" y="16897"/>
                  <a:pt x="175974" y="18613"/>
                </a:cubicBezTo>
                <a:cubicBezTo>
                  <a:pt x="175242" y="20328"/>
                  <a:pt x="173702" y="21487"/>
                  <a:pt x="172703" y="22105"/>
                </a:cubicBezTo>
                <a:cubicBezTo>
                  <a:pt x="172435" y="20946"/>
                  <a:pt x="172194" y="19025"/>
                  <a:pt x="172909" y="17325"/>
                </a:cubicBezTo>
                <a:cubicBezTo>
                  <a:pt x="173625" y="15609"/>
                  <a:pt x="175165" y="14451"/>
                  <a:pt x="176180" y="13833"/>
                </a:cubicBezTo>
                <a:close/>
                <a:moveTo>
                  <a:pt x="139218" y="15213"/>
                </a:moveTo>
                <a:lnTo>
                  <a:pt x="142931" y="19391"/>
                </a:lnTo>
                <a:lnTo>
                  <a:pt x="141870" y="25041"/>
                </a:lnTo>
                <a:lnTo>
                  <a:pt x="136168" y="18644"/>
                </a:lnTo>
                <a:cubicBezTo>
                  <a:pt x="137203" y="17408"/>
                  <a:pt x="138234" y="16264"/>
                  <a:pt x="139218" y="15213"/>
                </a:cubicBezTo>
                <a:close/>
                <a:moveTo>
                  <a:pt x="149761" y="17201"/>
                </a:moveTo>
                <a:cubicBezTo>
                  <a:pt x="150302" y="18535"/>
                  <a:pt x="150858" y="19962"/>
                  <a:pt x="151364" y="21502"/>
                </a:cubicBezTo>
                <a:lnTo>
                  <a:pt x="143724" y="25391"/>
                </a:lnTo>
                <a:lnTo>
                  <a:pt x="144791" y="19740"/>
                </a:lnTo>
                <a:lnTo>
                  <a:pt x="149761" y="17201"/>
                </a:lnTo>
                <a:close/>
                <a:moveTo>
                  <a:pt x="98191" y="15547"/>
                </a:moveTo>
                <a:cubicBezTo>
                  <a:pt x="99189" y="16562"/>
                  <a:pt x="100235" y="17691"/>
                  <a:pt x="101286" y="18916"/>
                </a:cubicBezTo>
                <a:lnTo>
                  <a:pt x="95697" y="25406"/>
                </a:lnTo>
                <a:lnTo>
                  <a:pt x="94539" y="19771"/>
                </a:lnTo>
                <a:lnTo>
                  <a:pt x="98191" y="15547"/>
                </a:lnTo>
                <a:close/>
                <a:moveTo>
                  <a:pt x="87678" y="17691"/>
                </a:moveTo>
                <a:lnTo>
                  <a:pt x="92680" y="20152"/>
                </a:lnTo>
                <a:lnTo>
                  <a:pt x="93838" y="25788"/>
                </a:lnTo>
                <a:lnTo>
                  <a:pt x="86154" y="22013"/>
                </a:lnTo>
                <a:cubicBezTo>
                  <a:pt x="86632" y="20472"/>
                  <a:pt x="87153" y="19025"/>
                  <a:pt x="87678" y="17691"/>
                </a:cubicBezTo>
                <a:close/>
                <a:moveTo>
                  <a:pt x="118799" y="21388"/>
                </a:moveTo>
                <a:lnTo>
                  <a:pt x="118799" y="27328"/>
                </a:lnTo>
                <a:lnTo>
                  <a:pt x="115971" y="25139"/>
                </a:lnTo>
                <a:cubicBezTo>
                  <a:pt x="117038" y="23599"/>
                  <a:pt x="118037" y="22327"/>
                  <a:pt x="118799" y="21388"/>
                </a:cubicBezTo>
                <a:close/>
                <a:moveTo>
                  <a:pt x="120690" y="21388"/>
                </a:moveTo>
                <a:cubicBezTo>
                  <a:pt x="121467" y="22327"/>
                  <a:pt x="122451" y="23599"/>
                  <a:pt x="123528" y="25139"/>
                </a:cubicBezTo>
                <a:lnTo>
                  <a:pt x="120690" y="27328"/>
                </a:lnTo>
                <a:lnTo>
                  <a:pt x="120690" y="21388"/>
                </a:lnTo>
                <a:close/>
                <a:moveTo>
                  <a:pt x="134963" y="20137"/>
                </a:moveTo>
                <a:lnTo>
                  <a:pt x="141422" y="27395"/>
                </a:lnTo>
                <a:lnTo>
                  <a:pt x="140361" y="33046"/>
                </a:lnTo>
                <a:lnTo>
                  <a:pt x="132264" y="23965"/>
                </a:lnTo>
                <a:cubicBezTo>
                  <a:pt x="133134" y="22615"/>
                  <a:pt x="134041" y="21327"/>
                  <a:pt x="134963" y="20137"/>
                </a:cubicBezTo>
                <a:close/>
                <a:moveTo>
                  <a:pt x="102507" y="20389"/>
                </a:moveTo>
                <a:cubicBezTo>
                  <a:pt x="103461" y="21580"/>
                  <a:pt x="104382" y="22836"/>
                  <a:pt x="105273" y="24170"/>
                </a:cubicBezTo>
                <a:lnTo>
                  <a:pt x="97330" y="33380"/>
                </a:lnTo>
                <a:lnTo>
                  <a:pt x="96172" y="27740"/>
                </a:lnTo>
                <a:lnTo>
                  <a:pt x="102507" y="20389"/>
                </a:lnTo>
                <a:close/>
                <a:moveTo>
                  <a:pt x="151935" y="23330"/>
                </a:moveTo>
                <a:cubicBezTo>
                  <a:pt x="152362" y="24773"/>
                  <a:pt x="152743" y="26297"/>
                  <a:pt x="153063" y="27869"/>
                </a:cubicBezTo>
                <a:lnTo>
                  <a:pt x="142221" y="33396"/>
                </a:lnTo>
                <a:lnTo>
                  <a:pt x="142221" y="33396"/>
                </a:lnTo>
                <a:lnTo>
                  <a:pt x="143281" y="27740"/>
                </a:lnTo>
                <a:lnTo>
                  <a:pt x="151935" y="23330"/>
                </a:lnTo>
                <a:close/>
                <a:moveTo>
                  <a:pt x="85597" y="23851"/>
                </a:moveTo>
                <a:lnTo>
                  <a:pt x="94318" y="28121"/>
                </a:lnTo>
                <a:lnTo>
                  <a:pt x="95476" y="33762"/>
                </a:lnTo>
                <a:lnTo>
                  <a:pt x="84552" y="28410"/>
                </a:lnTo>
                <a:cubicBezTo>
                  <a:pt x="84835" y="26839"/>
                  <a:pt x="85201" y="25313"/>
                  <a:pt x="85597" y="23851"/>
                </a:cubicBezTo>
                <a:close/>
                <a:moveTo>
                  <a:pt x="114910" y="26710"/>
                </a:moveTo>
                <a:lnTo>
                  <a:pt x="118799" y="29713"/>
                </a:lnTo>
                <a:lnTo>
                  <a:pt x="118799" y="34699"/>
                </a:lnTo>
                <a:lnTo>
                  <a:pt x="112876" y="30125"/>
                </a:lnTo>
                <a:cubicBezTo>
                  <a:pt x="113546" y="28898"/>
                  <a:pt x="114240" y="27761"/>
                  <a:pt x="114910" y="26710"/>
                </a:cubicBezTo>
                <a:close/>
                <a:moveTo>
                  <a:pt x="124579" y="26710"/>
                </a:moveTo>
                <a:cubicBezTo>
                  <a:pt x="125259" y="27761"/>
                  <a:pt x="125960" y="28898"/>
                  <a:pt x="126628" y="30125"/>
                </a:cubicBezTo>
                <a:lnTo>
                  <a:pt x="120690" y="34699"/>
                </a:lnTo>
                <a:lnTo>
                  <a:pt x="120690" y="29713"/>
                </a:lnTo>
                <a:lnTo>
                  <a:pt x="124579" y="26710"/>
                </a:lnTo>
                <a:close/>
                <a:moveTo>
                  <a:pt x="72879" y="30424"/>
                </a:moveTo>
                <a:cubicBezTo>
                  <a:pt x="73946" y="30995"/>
                  <a:pt x="75326" y="31794"/>
                  <a:pt x="76897" y="32808"/>
                </a:cubicBezTo>
                <a:lnTo>
                  <a:pt x="75105" y="35904"/>
                </a:lnTo>
                <a:lnTo>
                  <a:pt x="72879" y="30444"/>
                </a:lnTo>
                <a:lnTo>
                  <a:pt x="72879" y="30424"/>
                </a:lnTo>
                <a:close/>
                <a:moveTo>
                  <a:pt x="167830" y="30887"/>
                </a:moveTo>
                <a:lnTo>
                  <a:pt x="165528" y="36363"/>
                </a:lnTo>
                <a:lnTo>
                  <a:pt x="163766" y="33251"/>
                </a:lnTo>
                <a:cubicBezTo>
                  <a:pt x="165352" y="32236"/>
                  <a:pt x="166748" y="31458"/>
                  <a:pt x="167830" y="30887"/>
                </a:cubicBezTo>
                <a:close/>
                <a:moveTo>
                  <a:pt x="196041" y="30521"/>
                </a:moveTo>
                <a:lnTo>
                  <a:pt x="192152" y="36393"/>
                </a:lnTo>
                <a:lnTo>
                  <a:pt x="190787" y="32381"/>
                </a:lnTo>
                <a:cubicBezTo>
                  <a:pt x="192884" y="31536"/>
                  <a:pt x="194712" y="30933"/>
                  <a:pt x="196041" y="30521"/>
                </a:cubicBezTo>
                <a:close/>
                <a:moveTo>
                  <a:pt x="71103" y="31123"/>
                </a:moveTo>
                <a:lnTo>
                  <a:pt x="73359" y="36620"/>
                </a:lnTo>
                <a:lnTo>
                  <a:pt x="69898" y="35667"/>
                </a:lnTo>
                <a:cubicBezTo>
                  <a:pt x="70309" y="33838"/>
                  <a:pt x="70752" y="32283"/>
                  <a:pt x="71103" y="31123"/>
                </a:cubicBezTo>
                <a:close/>
                <a:moveTo>
                  <a:pt x="169577" y="31634"/>
                </a:moveTo>
                <a:cubicBezTo>
                  <a:pt x="169926" y="32792"/>
                  <a:pt x="170339" y="34349"/>
                  <a:pt x="170735" y="36172"/>
                </a:cubicBezTo>
                <a:lnTo>
                  <a:pt x="167274" y="37094"/>
                </a:lnTo>
                <a:lnTo>
                  <a:pt x="169561" y="31649"/>
                </a:lnTo>
                <a:cubicBezTo>
                  <a:pt x="169561" y="31649"/>
                  <a:pt x="169577" y="31649"/>
                  <a:pt x="169577" y="31634"/>
                </a:cubicBezTo>
                <a:close/>
                <a:moveTo>
                  <a:pt x="197617" y="31567"/>
                </a:moveTo>
                <a:cubicBezTo>
                  <a:pt x="197772" y="32953"/>
                  <a:pt x="197931" y="34853"/>
                  <a:pt x="197983" y="37125"/>
                </a:cubicBezTo>
                <a:lnTo>
                  <a:pt x="193744" y="37444"/>
                </a:lnTo>
                <a:lnTo>
                  <a:pt x="197617" y="31567"/>
                </a:lnTo>
                <a:close/>
                <a:moveTo>
                  <a:pt x="41619" y="31742"/>
                </a:moveTo>
                <a:lnTo>
                  <a:pt x="41619" y="31742"/>
                </a:lnTo>
                <a:cubicBezTo>
                  <a:pt x="42948" y="32124"/>
                  <a:pt x="44777" y="32711"/>
                  <a:pt x="46888" y="33524"/>
                </a:cubicBezTo>
                <a:lnTo>
                  <a:pt x="45585" y="37552"/>
                </a:lnTo>
                <a:lnTo>
                  <a:pt x="41619" y="31742"/>
                </a:lnTo>
                <a:close/>
                <a:moveTo>
                  <a:pt x="40058" y="32808"/>
                </a:moveTo>
                <a:lnTo>
                  <a:pt x="44014" y="38619"/>
                </a:lnTo>
                <a:lnTo>
                  <a:pt x="39775" y="38381"/>
                </a:lnTo>
                <a:cubicBezTo>
                  <a:pt x="39790" y="36110"/>
                  <a:pt x="39920" y="34204"/>
                  <a:pt x="40058" y="32808"/>
                </a:cubicBezTo>
                <a:close/>
                <a:moveTo>
                  <a:pt x="131228" y="25629"/>
                </a:moveTo>
                <a:lnTo>
                  <a:pt x="139918" y="35395"/>
                </a:lnTo>
                <a:lnTo>
                  <a:pt x="138852" y="41050"/>
                </a:lnTo>
                <a:lnTo>
                  <a:pt x="128962" y="29949"/>
                </a:lnTo>
                <a:cubicBezTo>
                  <a:pt x="129657" y="28441"/>
                  <a:pt x="130420" y="26998"/>
                  <a:pt x="131228" y="25629"/>
                </a:cubicBezTo>
                <a:close/>
                <a:moveTo>
                  <a:pt x="106335" y="25819"/>
                </a:moveTo>
                <a:cubicBezTo>
                  <a:pt x="107174" y="27189"/>
                  <a:pt x="107952" y="28615"/>
                  <a:pt x="108667" y="30110"/>
                </a:cubicBezTo>
                <a:lnTo>
                  <a:pt x="98953" y="41364"/>
                </a:lnTo>
                <a:lnTo>
                  <a:pt x="97810" y="35728"/>
                </a:lnTo>
                <a:lnTo>
                  <a:pt x="106335" y="25819"/>
                </a:lnTo>
                <a:close/>
                <a:moveTo>
                  <a:pt x="153428" y="29806"/>
                </a:moveTo>
                <a:cubicBezTo>
                  <a:pt x="153681" y="31377"/>
                  <a:pt x="153872" y="32999"/>
                  <a:pt x="153969" y="34647"/>
                </a:cubicBezTo>
                <a:lnTo>
                  <a:pt x="140711" y="41395"/>
                </a:lnTo>
                <a:lnTo>
                  <a:pt x="141772" y="35744"/>
                </a:lnTo>
                <a:lnTo>
                  <a:pt x="153428" y="29806"/>
                </a:lnTo>
                <a:close/>
                <a:moveTo>
                  <a:pt x="84217" y="30346"/>
                </a:moveTo>
                <a:lnTo>
                  <a:pt x="95951" y="36110"/>
                </a:lnTo>
                <a:lnTo>
                  <a:pt x="97109" y="41745"/>
                </a:lnTo>
                <a:lnTo>
                  <a:pt x="83758" y="35203"/>
                </a:lnTo>
                <a:cubicBezTo>
                  <a:pt x="83820" y="33555"/>
                  <a:pt x="83979" y="31933"/>
                  <a:pt x="84217" y="30346"/>
                </a:cubicBezTo>
                <a:close/>
                <a:moveTo>
                  <a:pt x="111969" y="31810"/>
                </a:moveTo>
                <a:lnTo>
                  <a:pt x="118799" y="37094"/>
                </a:lnTo>
                <a:lnTo>
                  <a:pt x="118799" y="42064"/>
                </a:lnTo>
                <a:lnTo>
                  <a:pt x="110275" y="35492"/>
                </a:lnTo>
                <a:cubicBezTo>
                  <a:pt x="110810" y="34204"/>
                  <a:pt x="111366" y="32984"/>
                  <a:pt x="111969" y="31810"/>
                </a:cubicBezTo>
                <a:close/>
                <a:moveTo>
                  <a:pt x="127530" y="31810"/>
                </a:moveTo>
                <a:cubicBezTo>
                  <a:pt x="128117" y="32984"/>
                  <a:pt x="128689" y="34204"/>
                  <a:pt x="129214" y="35492"/>
                </a:cubicBezTo>
                <a:lnTo>
                  <a:pt x="120690" y="42064"/>
                </a:lnTo>
                <a:lnTo>
                  <a:pt x="120690" y="37094"/>
                </a:lnTo>
                <a:lnTo>
                  <a:pt x="127530" y="31810"/>
                </a:lnTo>
                <a:close/>
                <a:moveTo>
                  <a:pt x="78468" y="33869"/>
                </a:moveTo>
                <a:cubicBezTo>
                  <a:pt x="79483" y="34585"/>
                  <a:pt x="80565" y="35364"/>
                  <a:pt x="81647" y="36254"/>
                </a:cubicBezTo>
                <a:lnTo>
                  <a:pt x="77881" y="42729"/>
                </a:lnTo>
                <a:lnTo>
                  <a:pt x="76006" y="38108"/>
                </a:lnTo>
                <a:lnTo>
                  <a:pt x="78468" y="33869"/>
                </a:lnTo>
                <a:close/>
                <a:moveTo>
                  <a:pt x="162174" y="34302"/>
                </a:moveTo>
                <a:lnTo>
                  <a:pt x="164606" y="38572"/>
                </a:lnTo>
                <a:lnTo>
                  <a:pt x="162669" y="43162"/>
                </a:lnTo>
                <a:lnTo>
                  <a:pt x="158971" y="36636"/>
                </a:lnTo>
                <a:cubicBezTo>
                  <a:pt x="160063" y="35775"/>
                  <a:pt x="161144" y="34998"/>
                  <a:pt x="162174" y="34302"/>
                </a:cubicBezTo>
                <a:close/>
                <a:moveTo>
                  <a:pt x="189042" y="33108"/>
                </a:moveTo>
                <a:lnTo>
                  <a:pt x="190849" y="38397"/>
                </a:lnTo>
                <a:lnTo>
                  <a:pt x="187677" y="43193"/>
                </a:lnTo>
                <a:lnTo>
                  <a:pt x="184901" y="35095"/>
                </a:lnTo>
                <a:cubicBezTo>
                  <a:pt x="186327" y="34333"/>
                  <a:pt x="187723" y="33679"/>
                  <a:pt x="189042" y="33108"/>
                </a:cubicBezTo>
                <a:close/>
                <a:moveTo>
                  <a:pt x="69516" y="37521"/>
                </a:moveTo>
                <a:lnTo>
                  <a:pt x="74260" y="38825"/>
                </a:lnTo>
                <a:lnTo>
                  <a:pt x="76134" y="43445"/>
                </a:lnTo>
                <a:lnTo>
                  <a:pt x="76134" y="43445"/>
                </a:lnTo>
                <a:lnTo>
                  <a:pt x="68909" y="41446"/>
                </a:lnTo>
                <a:cubicBezTo>
                  <a:pt x="69083" y="40066"/>
                  <a:pt x="69289" y="38747"/>
                  <a:pt x="69516" y="37521"/>
                </a:cubicBezTo>
                <a:close/>
                <a:moveTo>
                  <a:pt x="171101" y="38031"/>
                </a:moveTo>
                <a:cubicBezTo>
                  <a:pt x="171322" y="39252"/>
                  <a:pt x="171514" y="40571"/>
                  <a:pt x="171657" y="41966"/>
                </a:cubicBezTo>
                <a:lnTo>
                  <a:pt x="164415" y="43887"/>
                </a:lnTo>
                <a:lnTo>
                  <a:pt x="166336" y="39303"/>
                </a:lnTo>
                <a:lnTo>
                  <a:pt x="171101" y="38031"/>
                </a:lnTo>
                <a:close/>
                <a:moveTo>
                  <a:pt x="197999" y="39015"/>
                </a:moveTo>
                <a:lnTo>
                  <a:pt x="197999" y="39015"/>
                </a:lnTo>
                <a:cubicBezTo>
                  <a:pt x="197983" y="40463"/>
                  <a:pt x="197917" y="41987"/>
                  <a:pt x="197793" y="43604"/>
                </a:cubicBezTo>
                <a:lnTo>
                  <a:pt x="189247" y="44238"/>
                </a:lnTo>
                <a:lnTo>
                  <a:pt x="189247" y="44238"/>
                </a:lnTo>
                <a:lnTo>
                  <a:pt x="192425" y="39427"/>
                </a:lnTo>
                <a:lnTo>
                  <a:pt x="197999" y="39015"/>
                </a:lnTo>
                <a:close/>
                <a:moveTo>
                  <a:pt x="48650" y="34220"/>
                </a:moveTo>
                <a:cubicBezTo>
                  <a:pt x="49984" y="34776"/>
                  <a:pt x="51379" y="35409"/>
                  <a:pt x="52827" y="36125"/>
                </a:cubicBezTo>
                <a:lnTo>
                  <a:pt x="50174" y="44269"/>
                </a:lnTo>
                <a:lnTo>
                  <a:pt x="46935" y="39525"/>
                </a:lnTo>
                <a:lnTo>
                  <a:pt x="48650" y="34220"/>
                </a:lnTo>
                <a:close/>
                <a:moveTo>
                  <a:pt x="39790" y="40271"/>
                </a:moveTo>
                <a:lnTo>
                  <a:pt x="45364" y="40587"/>
                </a:lnTo>
                <a:lnTo>
                  <a:pt x="48619" y="45351"/>
                </a:lnTo>
                <a:lnTo>
                  <a:pt x="40058" y="44840"/>
                </a:lnTo>
                <a:cubicBezTo>
                  <a:pt x="39920" y="43238"/>
                  <a:pt x="39821" y="41699"/>
                  <a:pt x="39790" y="40271"/>
                </a:cubicBezTo>
                <a:close/>
                <a:moveTo>
                  <a:pt x="109528" y="32015"/>
                </a:moveTo>
                <a:cubicBezTo>
                  <a:pt x="109559" y="32077"/>
                  <a:pt x="109574" y="32154"/>
                  <a:pt x="109605" y="32221"/>
                </a:cubicBezTo>
                <a:cubicBezTo>
                  <a:pt x="108080" y="35445"/>
                  <a:pt x="106761" y="39092"/>
                  <a:pt x="106015" y="43033"/>
                </a:cubicBezTo>
                <a:lnTo>
                  <a:pt x="103461" y="46000"/>
                </a:lnTo>
                <a:cubicBezTo>
                  <a:pt x="103157" y="45984"/>
                  <a:pt x="102853" y="45975"/>
                  <a:pt x="102548" y="45975"/>
                </a:cubicBezTo>
                <a:cubicBezTo>
                  <a:pt x="101703" y="45975"/>
                  <a:pt x="100854" y="46043"/>
                  <a:pt x="100014" y="46205"/>
                </a:cubicBezTo>
                <a:cubicBezTo>
                  <a:pt x="99999" y="46226"/>
                  <a:pt x="99968" y="46226"/>
                  <a:pt x="99952" y="46226"/>
                </a:cubicBezTo>
                <a:lnTo>
                  <a:pt x="99427" y="43697"/>
                </a:lnTo>
                <a:lnTo>
                  <a:pt x="109528" y="32015"/>
                </a:lnTo>
                <a:close/>
                <a:moveTo>
                  <a:pt x="131228" y="35317"/>
                </a:moveTo>
                <a:lnTo>
                  <a:pt x="138408" y="43399"/>
                </a:lnTo>
                <a:lnTo>
                  <a:pt x="137899" y="46129"/>
                </a:lnTo>
                <a:cubicBezTo>
                  <a:pt x="137758" y="46124"/>
                  <a:pt x="137617" y="46122"/>
                  <a:pt x="137477" y="46122"/>
                </a:cubicBezTo>
                <a:cubicBezTo>
                  <a:pt x="136634" y="46122"/>
                  <a:pt x="135792" y="46202"/>
                  <a:pt x="134963" y="46366"/>
                </a:cubicBezTo>
                <a:lnTo>
                  <a:pt x="133803" y="45068"/>
                </a:lnTo>
                <a:cubicBezTo>
                  <a:pt x="133340" y="41586"/>
                  <a:pt x="132408" y="38315"/>
                  <a:pt x="131228" y="35317"/>
                </a:cubicBezTo>
                <a:close/>
                <a:moveTo>
                  <a:pt x="154031" y="36728"/>
                </a:moveTo>
                <a:cubicBezTo>
                  <a:pt x="154031" y="37269"/>
                  <a:pt x="154031" y="37825"/>
                  <a:pt x="154015" y="38381"/>
                </a:cubicBezTo>
                <a:cubicBezTo>
                  <a:pt x="152079" y="40205"/>
                  <a:pt x="150189" y="42301"/>
                  <a:pt x="148504" y="44650"/>
                </a:cubicBezTo>
                <a:lnTo>
                  <a:pt x="143236" y="47349"/>
                </a:lnTo>
                <a:cubicBezTo>
                  <a:pt x="142138" y="46844"/>
                  <a:pt x="140979" y="46495"/>
                  <a:pt x="139789" y="46304"/>
                </a:cubicBezTo>
                <a:lnTo>
                  <a:pt x="140283" y="43749"/>
                </a:lnTo>
                <a:lnTo>
                  <a:pt x="154031" y="36728"/>
                </a:lnTo>
                <a:close/>
                <a:moveTo>
                  <a:pt x="87868" y="39334"/>
                </a:moveTo>
                <a:lnTo>
                  <a:pt x="97589" y="44079"/>
                </a:lnTo>
                <a:lnTo>
                  <a:pt x="98124" y="46731"/>
                </a:lnTo>
                <a:cubicBezTo>
                  <a:pt x="97140" y="47082"/>
                  <a:pt x="96218" y="47524"/>
                  <a:pt x="95347" y="48066"/>
                </a:cubicBezTo>
                <a:lnTo>
                  <a:pt x="93952" y="47370"/>
                </a:lnTo>
                <a:cubicBezTo>
                  <a:pt x="92205" y="44336"/>
                  <a:pt x="90093" y="41652"/>
                  <a:pt x="87868" y="39334"/>
                </a:cubicBezTo>
                <a:close/>
                <a:moveTo>
                  <a:pt x="146460" y="47828"/>
                </a:moveTo>
                <a:lnTo>
                  <a:pt x="146460" y="47828"/>
                </a:lnTo>
                <a:cubicBezTo>
                  <a:pt x="146253" y="48178"/>
                  <a:pt x="146048" y="48544"/>
                  <a:pt x="145856" y="48910"/>
                </a:cubicBezTo>
                <a:cubicBezTo>
                  <a:pt x="145646" y="48751"/>
                  <a:pt x="145440" y="48591"/>
                  <a:pt x="145233" y="48446"/>
                </a:cubicBezTo>
                <a:lnTo>
                  <a:pt x="146460" y="47828"/>
                </a:lnTo>
                <a:close/>
                <a:moveTo>
                  <a:pt x="109574" y="37330"/>
                </a:moveTo>
                <a:lnTo>
                  <a:pt x="118799" y="44460"/>
                </a:lnTo>
                <a:lnTo>
                  <a:pt x="118799" y="49445"/>
                </a:lnTo>
                <a:lnTo>
                  <a:pt x="108332" y="41364"/>
                </a:lnTo>
                <a:cubicBezTo>
                  <a:pt x="108684" y="39983"/>
                  <a:pt x="109095" y="38633"/>
                  <a:pt x="109574" y="37330"/>
                </a:cubicBezTo>
                <a:close/>
                <a:moveTo>
                  <a:pt x="129930" y="37330"/>
                </a:moveTo>
                <a:cubicBezTo>
                  <a:pt x="130404" y="38633"/>
                  <a:pt x="130817" y="39983"/>
                  <a:pt x="131166" y="41364"/>
                </a:cubicBezTo>
                <a:lnTo>
                  <a:pt x="120690" y="49445"/>
                </a:lnTo>
                <a:lnTo>
                  <a:pt x="120690" y="44460"/>
                </a:lnTo>
                <a:lnTo>
                  <a:pt x="129930" y="37330"/>
                </a:lnTo>
                <a:close/>
                <a:moveTo>
                  <a:pt x="83119" y="37475"/>
                </a:moveTo>
                <a:cubicBezTo>
                  <a:pt x="84124" y="38336"/>
                  <a:pt x="85108" y="39252"/>
                  <a:pt x="86076" y="40236"/>
                </a:cubicBezTo>
                <a:lnTo>
                  <a:pt x="80677" y="49559"/>
                </a:lnTo>
                <a:lnTo>
                  <a:pt x="78787" y="44938"/>
                </a:lnTo>
                <a:lnTo>
                  <a:pt x="83119" y="37475"/>
                </a:lnTo>
                <a:close/>
                <a:moveTo>
                  <a:pt x="157493" y="37856"/>
                </a:moveTo>
                <a:lnTo>
                  <a:pt x="161748" y="45366"/>
                </a:lnTo>
                <a:lnTo>
                  <a:pt x="159811" y="49956"/>
                </a:lnTo>
                <a:lnTo>
                  <a:pt x="154510" y="40587"/>
                </a:lnTo>
                <a:cubicBezTo>
                  <a:pt x="155494" y="39603"/>
                  <a:pt x="156494" y="38695"/>
                  <a:pt x="157493" y="37856"/>
                </a:cubicBezTo>
                <a:close/>
                <a:moveTo>
                  <a:pt x="183216" y="35997"/>
                </a:moveTo>
                <a:lnTo>
                  <a:pt x="186358" y="45192"/>
                </a:lnTo>
                <a:lnTo>
                  <a:pt x="183185" y="49987"/>
                </a:lnTo>
                <a:lnTo>
                  <a:pt x="179245" y="38474"/>
                </a:lnTo>
                <a:cubicBezTo>
                  <a:pt x="180563" y="37573"/>
                  <a:pt x="181898" y="36743"/>
                  <a:pt x="183216" y="35997"/>
                </a:cubicBezTo>
                <a:close/>
                <a:moveTo>
                  <a:pt x="68717" y="43352"/>
                </a:moveTo>
                <a:lnTo>
                  <a:pt x="77042" y="45655"/>
                </a:lnTo>
                <a:lnTo>
                  <a:pt x="78932" y="50275"/>
                </a:lnTo>
                <a:lnTo>
                  <a:pt x="78932" y="50275"/>
                </a:lnTo>
                <a:lnTo>
                  <a:pt x="68548" y="47401"/>
                </a:lnTo>
                <a:cubicBezTo>
                  <a:pt x="68548" y="46015"/>
                  <a:pt x="68609" y="44650"/>
                  <a:pt x="68717" y="43352"/>
                </a:cubicBezTo>
                <a:close/>
                <a:moveTo>
                  <a:pt x="171833" y="43873"/>
                </a:moveTo>
                <a:cubicBezTo>
                  <a:pt x="171925" y="45175"/>
                  <a:pt x="171971" y="46540"/>
                  <a:pt x="171971" y="47921"/>
                </a:cubicBezTo>
                <a:lnTo>
                  <a:pt x="161556" y="50687"/>
                </a:lnTo>
                <a:lnTo>
                  <a:pt x="161556" y="50687"/>
                </a:lnTo>
                <a:lnTo>
                  <a:pt x="163493" y="46098"/>
                </a:lnTo>
                <a:lnTo>
                  <a:pt x="171833" y="43873"/>
                </a:lnTo>
                <a:close/>
                <a:moveTo>
                  <a:pt x="54527" y="37016"/>
                </a:moveTo>
                <a:cubicBezTo>
                  <a:pt x="55846" y="37743"/>
                  <a:pt x="57196" y="38541"/>
                  <a:pt x="58525" y="39427"/>
                </a:cubicBezTo>
                <a:lnTo>
                  <a:pt x="54764" y="51002"/>
                </a:lnTo>
                <a:lnTo>
                  <a:pt x="51524" y="46257"/>
                </a:lnTo>
                <a:lnTo>
                  <a:pt x="54527" y="37016"/>
                </a:lnTo>
                <a:close/>
                <a:moveTo>
                  <a:pt x="197617" y="45510"/>
                </a:moveTo>
                <a:cubicBezTo>
                  <a:pt x="197443" y="47020"/>
                  <a:pt x="197221" y="48560"/>
                  <a:pt x="196902" y="50130"/>
                </a:cubicBezTo>
                <a:lnTo>
                  <a:pt x="184772" y="51038"/>
                </a:lnTo>
                <a:lnTo>
                  <a:pt x="187929" y="46226"/>
                </a:lnTo>
                <a:lnTo>
                  <a:pt x="197617" y="45510"/>
                </a:lnTo>
                <a:close/>
                <a:moveTo>
                  <a:pt x="107890" y="43399"/>
                </a:moveTo>
                <a:lnTo>
                  <a:pt x="116527" y="50084"/>
                </a:lnTo>
                <a:cubicBezTo>
                  <a:pt x="115467" y="50353"/>
                  <a:pt x="114432" y="50748"/>
                  <a:pt x="113448" y="51290"/>
                </a:cubicBezTo>
                <a:cubicBezTo>
                  <a:pt x="112557" y="50146"/>
                  <a:pt x="111496" y="49131"/>
                  <a:pt x="110254" y="48302"/>
                </a:cubicBezTo>
                <a:cubicBezTo>
                  <a:pt x="109352" y="47684"/>
                  <a:pt x="108399" y="47210"/>
                  <a:pt x="107400" y="46844"/>
                </a:cubicBezTo>
                <a:cubicBezTo>
                  <a:pt x="107509" y="45670"/>
                  <a:pt x="107669" y="44526"/>
                  <a:pt x="107890" y="43399"/>
                </a:cubicBezTo>
                <a:close/>
                <a:moveTo>
                  <a:pt x="16993" y="45000"/>
                </a:moveTo>
                <a:lnTo>
                  <a:pt x="16993" y="45000"/>
                </a:lnTo>
                <a:cubicBezTo>
                  <a:pt x="18151" y="45192"/>
                  <a:pt x="20022" y="45686"/>
                  <a:pt x="21325" y="46989"/>
                </a:cubicBezTo>
                <a:cubicBezTo>
                  <a:pt x="22644" y="48302"/>
                  <a:pt x="23132" y="50177"/>
                  <a:pt x="23324" y="51336"/>
                </a:cubicBezTo>
                <a:cubicBezTo>
                  <a:pt x="22164" y="51145"/>
                  <a:pt x="20295" y="50656"/>
                  <a:pt x="18991" y="49338"/>
                </a:cubicBezTo>
                <a:cubicBezTo>
                  <a:pt x="17673" y="48035"/>
                  <a:pt x="17178" y="46160"/>
                  <a:pt x="16993" y="45000"/>
                </a:cubicBezTo>
                <a:close/>
                <a:moveTo>
                  <a:pt x="222512" y="45000"/>
                </a:moveTo>
                <a:lnTo>
                  <a:pt x="222512" y="45000"/>
                </a:lnTo>
                <a:cubicBezTo>
                  <a:pt x="222322" y="46160"/>
                  <a:pt x="221832" y="48035"/>
                  <a:pt x="220513" y="49338"/>
                </a:cubicBezTo>
                <a:cubicBezTo>
                  <a:pt x="219194" y="50656"/>
                  <a:pt x="217335" y="51145"/>
                  <a:pt x="216161" y="51336"/>
                </a:cubicBezTo>
                <a:cubicBezTo>
                  <a:pt x="216351" y="50177"/>
                  <a:pt x="216861" y="48302"/>
                  <a:pt x="218159" y="46989"/>
                </a:cubicBezTo>
                <a:cubicBezTo>
                  <a:pt x="219478" y="45686"/>
                  <a:pt x="221338" y="45192"/>
                  <a:pt x="222512" y="45000"/>
                </a:cubicBezTo>
                <a:close/>
                <a:moveTo>
                  <a:pt x="131609" y="43399"/>
                </a:moveTo>
                <a:cubicBezTo>
                  <a:pt x="131851" y="44666"/>
                  <a:pt x="132027" y="45953"/>
                  <a:pt x="132120" y="47256"/>
                </a:cubicBezTo>
                <a:cubicBezTo>
                  <a:pt x="131419" y="47576"/>
                  <a:pt x="130708" y="47936"/>
                  <a:pt x="130039" y="48385"/>
                </a:cubicBezTo>
                <a:cubicBezTo>
                  <a:pt x="128689" y="49286"/>
                  <a:pt x="127546" y="50398"/>
                  <a:pt x="126628" y="51640"/>
                </a:cubicBezTo>
                <a:cubicBezTo>
                  <a:pt x="125485" y="50924"/>
                  <a:pt x="124244" y="50398"/>
                  <a:pt x="122956" y="50084"/>
                </a:cubicBezTo>
                <a:lnTo>
                  <a:pt x="131609" y="43399"/>
                </a:lnTo>
                <a:close/>
                <a:moveTo>
                  <a:pt x="40269" y="46762"/>
                </a:moveTo>
                <a:lnTo>
                  <a:pt x="49969" y="47318"/>
                </a:lnTo>
                <a:lnTo>
                  <a:pt x="53209" y="52067"/>
                </a:lnTo>
                <a:lnTo>
                  <a:pt x="41063" y="51366"/>
                </a:lnTo>
                <a:cubicBezTo>
                  <a:pt x="40728" y="49796"/>
                  <a:pt x="40460" y="48256"/>
                  <a:pt x="40269" y="46762"/>
                </a:cubicBezTo>
                <a:close/>
                <a:moveTo>
                  <a:pt x="91284" y="46669"/>
                </a:moveTo>
                <a:cubicBezTo>
                  <a:pt x="91933" y="47669"/>
                  <a:pt x="92551" y="48720"/>
                  <a:pt x="93107" y="49811"/>
                </a:cubicBezTo>
                <a:cubicBezTo>
                  <a:pt x="92442" y="50465"/>
                  <a:pt x="91824" y="51192"/>
                  <a:pt x="91299" y="51991"/>
                </a:cubicBezTo>
                <a:cubicBezTo>
                  <a:pt x="90393" y="53320"/>
                  <a:pt x="89758" y="54782"/>
                  <a:pt x="89378" y="56291"/>
                </a:cubicBezTo>
                <a:cubicBezTo>
                  <a:pt x="88645" y="56176"/>
                  <a:pt x="87910" y="56113"/>
                  <a:pt x="87176" y="56113"/>
                </a:cubicBezTo>
                <a:cubicBezTo>
                  <a:pt x="86703" y="56113"/>
                  <a:pt x="86229" y="56139"/>
                  <a:pt x="85757" y="56194"/>
                </a:cubicBezTo>
                <a:lnTo>
                  <a:pt x="91284" y="46669"/>
                </a:lnTo>
                <a:close/>
                <a:moveTo>
                  <a:pt x="149236" y="46953"/>
                </a:moveTo>
                <a:lnTo>
                  <a:pt x="154557" y="56353"/>
                </a:lnTo>
                <a:cubicBezTo>
                  <a:pt x="153829" y="56231"/>
                  <a:pt x="153087" y="56165"/>
                  <a:pt x="152337" y="56165"/>
                </a:cubicBezTo>
                <a:cubicBezTo>
                  <a:pt x="151824" y="56165"/>
                  <a:pt x="151308" y="56196"/>
                  <a:pt x="150791" y="56261"/>
                </a:cubicBezTo>
                <a:cubicBezTo>
                  <a:pt x="150410" y="54844"/>
                  <a:pt x="149807" y="53479"/>
                  <a:pt x="148984" y="52227"/>
                </a:cubicBezTo>
                <a:cubicBezTo>
                  <a:pt x="148489" y="51480"/>
                  <a:pt x="147933" y="50795"/>
                  <a:pt x="147330" y="50192"/>
                </a:cubicBezTo>
                <a:cubicBezTo>
                  <a:pt x="147902" y="49065"/>
                  <a:pt x="148556" y="47988"/>
                  <a:pt x="149236" y="46953"/>
                </a:cubicBezTo>
                <a:close/>
                <a:moveTo>
                  <a:pt x="87441" y="41683"/>
                </a:moveTo>
                <a:cubicBezTo>
                  <a:pt x="88363" y="42698"/>
                  <a:pt x="89249" y="43795"/>
                  <a:pt x="90093" y="44938"/>
                </a:cubicBezTo>
                <a:lnTo>
                  <a:pt x="83454" y="56368"/>
                </a:lnTo>
                <a:lnTo>
                  <a:pt x="81580" y="51763"/>
                </a:lnTo>
                <a:lnTo>
                  <a:pt x="87441" y="41683"/>
                </a:lnTo>
                <a:close/>
                <a:moveTo>
                  <a:pt x="153140" y="42018"/>
                </a:moveTo>
                <a:lnTo>
                  <a:pt x="158888" y="52160"/>
                </a:lnTo>
                <a:lnTo>
                  <a:pt x="156951" y="56750"/>
                </a:lnTo>
                <a:lnTo>
                  <a:pt x="150441" y="45258"/>
                </a:lnTo>
                <a:cubicBezTo>
                  <a:pt x="151302" y="44115"/>
                  <a:pt x="152208" y="43033"/>
                  <a:pt x="153140" y="42018"/>
                </a:cubicBezTo>
                <a:close/>
                <a:moveTo>
                  <a:pt x="177643" y="39617"/>
                </a:moveTo>
                <a:lnTo>
                  <a:pt x="181867" y="51970"/>
                </a:lnTo>
                <a:lnTo>
                  <a:pt x="178703" y="56781"/>
                </a:lnTo>
                <a:lnTo>
                  <a:pt x="173877" y="42713"/>
                </a:lnTo>
                <a:cubicBezTo>
                  <a:pt x="175104" y="41586"/>
                  <a:pt x="176355" y="40556"/>
                  <a:pt x="177643" y="39617"/>
                </a:cubicBezTo>
                <a:close/>
                <a:moveTo>
                  <a:pt x="68579" y="49369"/>
                </a:moveTo>
                <a:lnTo>
                  <a:pt x="79818" y="52479"/>
                </a:lnTo>
                <a:lnTo>
                  <a:pt x="81708" y="57084"/>
                </a:lnTo>
                <a:lnTo>
                  <a:pt x="81708" y="57084"/>
                </a:lnTo>
                <a:lnTo>
                  <a:pt x="68975" y="53577"/>
                </a:lnTo>
                <a:cubicBezTo>
                  <a:pt x="68769" y="52160"/>
                  <a:pt x="68640" y="50748"/>
                  <a:pt x="68579" y="49369"/>
                </a:cubicBezTo>
                <a:close/>
                <a:moveTo>
                  <a:pt x="171909" y="49894"/>
                </a:moveTo>
                <a:cubicBezTo>
                  <a:pt x="171847" y="51274"/>
                  <a:pt x="171704" y="52671"/>
                  <a:pt x="171483" y="54081"/>
                </a:cubicBezTo>
                <a:lnTo>
                  <a:pt x="158698" y="57481"/>
                </a:lnTo>
                <a:lnTo>
                  <a:pt x="160635" y="52892"/>
                </a:lnTo>
                <a:lnTo>
                  <a:pt x="171909" y="49894"/>
                </a:lnTo>
                <a:close/>
                <a:moveTo>
                  <a:pt x="60162" y="40540"/>
                </a:moveTo>
                <a:cubicBezTo>
                  <a:pt x="61449" y="41477"/>
                  <a:pt x="62716" y="42477"/>
                  <a:pt x="63958" y="43589"/>
                </a:cubicBezTo>
                <a:lnTo>
                  <a:pt x="59369" y="57718"/>
                </a:lnTo>
                <a:lnTo>
                  <a:pt x="56114" y="52974"/>
                </a:lnTo>
                <a:lnTo>
                  <a:pt x="60162" y="40540"/>
                </a:lnTo>
                <a:close/>
                <a:moveTo>
                  <a:pt x="196490" y="52067"/>
                </a:moveTo>
                <a:lnTo>
                  <a:pt x="196490" y="52067"/>
                </a:lnTo>
                <a:cubicBezTo>
                  <a:pt x="196108" y="53608"/>
                  <a:pt x="195665" y="55179"/>
                  <a:pt x="195109" y="56734"/>
                </a:cubicBezTo>
                <a:lnTo>
                  <a:pt x="180280" y="57816"/>
                </a:lnTo>
                <a:lnTo>
                  <a:pt x="183453" y="53020"/>
                </a:lnTo>
                <a:lnTo>
                  <a:pt x="196490" y="52067"/>
                </a:lnTo>
                <a:close/>
                <a:moveTo>
                  <a:pt x="137564" y="48004"/>
                </a:moveTo>
                <a:cubicBezTo>
                  <a:pt x="138362" y="48004"/>
                  <a:pt x="139140" y="48066"/>
                  <a:pt x="139934" y="48240"/>
                </a:cubicBezTo>
                <a:cubicBezTo>
                  <a:pt x="143013" y="48858"/>
                  <a:pt x="145666" y="50641"/>
                  <a:pt x="147413" y="53273"/>
                </a:cubicBezTo>
                <a:cubicBezTo>
                  <a:pt x="148093" y="54323"/>
                  <a:pt x="148602" y="55452"/>
                  <a:pt x="148937" y="56627"/>
                </a:cubicBezTo>
                <a:cubicBezTo>
                  <a:pt x="148412" y="56765"/>
                  <a:pt x="147902" y="56924"/>
                  <a:pt x="147397" y="57131"/>
                </a:cubicBezTo>
                <a:cubicBezTo>
                  <a:pt x="146728" y="57419"/>
                  <a:pt x="146094" y="57749"/>
                  <a:pt x="145492" y="58130"/>
                </a:cubicBezTo>
                <a:cubicBezTo>
                  <a:pt x="143935" y="55812"/>
                  <a:pt x="141567" y="54241"/>
                  <a:pt x="138821" y="53684"/>
                </a:cubicBezTo>
                <a:cubicBezTo>
                  <a:pt x="138111" y="53538"/>
                  <a:pt x="137397" y="53465"/>
                  <a:pt x="136688" y="53465"/>
                </a:cubicBezTo>
                <a:cubicBezTo>
                  <a:pt x="134637" y="53465"/>
                  <a:pt x="132628" y="54069"/>
                  <a:pt x="130883" y="55225"/>
                </a:cubicBezTo>
                <a:cubicBezTo>
                  <a:pt x="130770" y="55307"/>
                  <a:pt x="130677" y="55384"/>
                  <a:pt x="130579" y="55452"/>
                </a:cubicBezTo>
                <a:cubicBezTo>
                  <a:pt x="130106" y="54751"/>
                  <a:pt x="129564" y="54081"/>
                  <a:pt x="128946" y="53463"/>
                </a:cubicBezTo>
                <a:cubicBezTo>
                  <a:pt x="128689" y="53211"/>
                  <a:pt x="128421" y="52974"/>
                  <a:pt x="128148" y="52747"/>
                </a:cubicBezTo>
                <a:cubicBezTo>
                  <a:pt x="128946" y="51687"/>
                  <a:pt x="129915" y="50733"/>
                  <a:pt x="131090" y="49956"/>
                </a:cubicBezTo>
                <a:cubicBezTo>
                  <a:pt x="133042" y="48668"/>
                  <a:pt x="135282" y="48004"/>
                  <a:pt x="137564" y="48004"/>
                </a:cubicBezTo>
                <a:close/>
                <a:moveTo>
                  <a:pt x="102651" y="47859"/>
                </a:moveTo>
                <a:cubicBezTo>
                  <a:pt x="104969" y="47859"/>
                  <a:pt x="107241" y="48544"/>
                  <a:pt x="109209" y="49878"/>
                </a:cubicBezTo>
                <a:cubicBezTo>
                  <a:pt x="110223" y="50558"/>
                  <a:pt x="111114" y="51397"/>
                  <a:pt x="111861" y="52336"/>
                </a:cubicBezTo>
                <a:cubicBezTo>
                  <a:pt x="111413" y="52685"/>
                  <a:pt x="110971" y="53051"/>
                  <a:pt x="110558" y="53463"/>
                </a:cubicBezTo>
                <a:cubicBezTo>
                  <a:pt x="110048" y="53958"/>
                  <a:pt x="109621" y="54499"/>
                  <a:pt x="109224" y="55050"/>
                </a:cubicBezTo>
                <a:cubicBezTo>
                  <a:pt x="107484" y="53921"/>
                  <a:pt x="105494" y="53334"/>
                  <a:pt x="103462" y="53334"/>
                </a:cubicBezTo>
                <a:cubicBezTo>
                  <a:pt x="102787" y="53334"/>
                  <a:pt x="102107" y="53399"/>
                  <a:pt x="101431" y="53530"/>
                </a:cubicBezTo>
                <a:cubicBezTo>
                  <a:pt x="98664" y="54066"/>
                  <a:pt x="96270" y="55657"/>
                  <a:pt x="94677" y="57991"/>
                </a:cubicBezTo>
                <a:cubicBezTo>
                  <a:pt x="94616" y="58099"/>
                  <a:pt x="94554" y="58213"/>
                  <a:pt x="94487" y="58320"/>
                </a:cubicBezTo>
                <a:cubicBezTo>
                  <a:pt x="93776" y="57847"/>
                  <a:pt x="93015" y="57435"/>
                  <a:pt x="92221" y="57100"/>
                </a:cubicBezTo>
                <a:cubicBezTo>
                  <a:pt x="91886" y="56971"/>
                  <a:pt x="91551" y="56848"/>
                  <a:pt x="91216" y="56750"/>
                </a:cubicBezTo>
                <a:cubicBezTo>
                  <a:pt x="91551" y="55452"/>
                  <a:pt x="92092" y="54195"/>
                  <a:pt x="92854" y="53051"/>
                </a:cubicBezTo>
                <a:cubicBezTo>
                  <a:pt x="94616" y="50429"/>
                  <a:pt x="97285" y="48668"/>
                  <a:pt x="100380" y="48066"/>
                </a:cubicBezTo>
                <a:cubicBezTo>
                  <a:pt x="101127" y="47921"/>
                  <a:pt x="101889" y="47859"/>
                  <a:pt x="102651" y="47859"/>
                </a:cubicBezTo>
                <a:close/>
                <a:moveTo>
                  <a:pt x="41506" y="53289"/>
                </a:moveTo>
                <a:lnTo>
                  <a:pt x="54558" y="54035"/>
                </a:lnTo>
                <a:lnTo>
                  <a:pt x="57798" y="58784"/>
                </a:lnTo>
                <a:lnTo>
                  <a:pt x="42968" y="57925"/>
                </a:lnTo>
                <a:cubicBezTo>
                  <a:pt x="42381" y="56384"/>
                  <a:pt x="41902" y="54828"/>
                  <a:pt x="41506" y="53289"/>
                </a:cubicBezTo>
                <a:close/>
                <a:moveTo>
                  <a:pt x="67975" y="58196"/>
                </a:moveTo>
                <a:cubicBezTo>
                  <a:pt x="68084" y="58593"/>
                  <a:pt x="68198" y="58990"/>
                  <a:pt x="68305" y="59387"/>
                </a:cubicBezTo>
                <a:cubicBezTo>
                  <a:pt x="68053" y="59433"/>
                  <a:pt x="67801" y="59449"/>
                  <a:pt x="67543" y="59501"/>
                </a:cubicBezTo>
                <a:lnTo>
                  <a:pt x="67975" y="58196"/>
                </a:lnTo>
                <a:close/>
                <a:moveTo>
                  <a:pt x="173877" y="48544"/>
                </a:moveTo>
                <a:lnTo>
                  <a:pt x="177386" y="58769"/>
                </a:lnTo>
                <a:lnTo>
                  <a:pt x="175896" y="61040"/>
                </a:lnTo>
                <a:cubicBezTo>
                  <a:pt x="174959" y="60592"/>
                  <a:pt x="173991" y="60242"/>
                  <a:pt x="172991" y="60005"/>
                </a:cubicBezTo>
                <a:lnTo>
                  <a:pt x="172482" y="58532"/>
                </a:lnTo>
                <a:cubicBezTo>
                  <a:pt x="173404" y="55148"/>
                  <a:pt x="173816" y="51763"/>
                  <a:pt x="173877" y="48544"/>
                </a:cubicBezTo>
                <a:close/>
                <a:moveTo>
                  <a:pt x="69325" y="55621"/>
                </a:moveTo>
                <a:lnTo>
                  <a:pt x="79725" y="58512"/>
                </a:lnTo>
                <a:cubicBezTo>
                  <a:pt x="78689" y="59242"/>
                  <a:pt x="77772" y="60119"/>
                  <a:pt x="76990" y="61102"/>
                </a:cubicBezTo>
                <a:cubicBezTo>
                  <a:pt x="75723" y="60371"/>
                  <a:pt x="74342" y="59830"/>
                  <a:pt x="72864" y="59532"/>
                </a:cubicBezTo>
                <a:cubicBezTo>
                  <a:pt x="71988" y="59356"/>
                  <a:pt x="71118" y="59273"/>
                  <a:pt x="70257" y="59258"/>
                </a:cubicBezTo>
                <a:cubicBezTo>
                  <a:pt x="69877" y="58053"/>
                  <a:pt x="69563" y="56848"/>
                  <a:pt x="69325" y="55621"/>
                </a:cubicBezTo>
                <a:close/>
                <a:moveTo>
                  <a:pt x="171101" y="56147"/>
                </a:moveTo>
                <a:cubicBezTo>
                  <a:pt x="170865" y="57321"/>
                  <a:pt x="170545" y="58496"/>
                  <a:pt x="170164" y="59670"/>
                </a:cubicBezTo>
                <a:cubicBezTo>
                  <a:pt x="170092" y="59669"/>
                  <a:pt x="170019" y="59668"/>
                  <a:pt x="169947" y="59668"/>
                </a:cubicBezTo>
                <a:cubicBezTo>
                  <a:pt x="169082" y="59668"/>
                  <a:pt x="168216" y="59750"/>
                  <a:pt x="167351" y="59912"/>
                </a:cubicBezTo>
                <a:cubicBezTo>
                  <a:pt x="165765" y="60226"/>
                  <a:pt x="164287" y="60814"/>
                  <a:pt x="162937" y="61612"/>
                </a:cubicBezTo>
                <a:cubicBezTo>
                  <a:pt x="162226" y="60607"/>
                  <a:pt x="161382" y="59722"/>
                  <a:pt x="160443" y="58975"/>
                </a:cubicBezTo>
                <a:lnTo>
                  <a:pt x="171101" y="56147"/>
                </a:lnTo>
                <a:close/>
                <a:moveTo>
                  <a:pt x="65483" y="45000"/>
                </a:moveTo>
                <a:cubicBezTo>
                  <a:pt x="65880" y="45382"/>
                  <a:pt x="66261" y="45779"/>
                  <a:pt x="66627" y="46190"/>
                </a:cubicBezTo>
                <a:cubicBezTo>
                  <a:pt x="66560" y="48843"/>
                  <a:pt x="66719" y="51671"/>
                  <a:pt x="67178" y="54514"/>
                </a:cubicBezTo>
                <a:lnTo>
                  <a:pt x="65355" y="60134"/>
                </a:lnTo>
                <a:cubicBezTo>
                  <a:pt x="64401" y="60500"/>
                  <a:pt x="63479" y="60958"/>
                  <a:pt x="62609" y="61529"/>
                </a:cubicBezTo>
                <a:cubicBezTo>
                  <a:pt x="62449" y="61627"/>
                  <a:pt x="62320" y="61736"/>
                  <a:pt x="62176" y="61849"/>
                </a:cubicBezTo>
                <a:lnTo>
                  <a:pt x="60719" y="59691"/>
                </a:lnTo>
                <a:lnTo>
                  <a:pt x="65483" y="45000"/>
                </a:lnTo>
                <a:close/>
                <a:moveTo>
                  <a:pt x="31060" y="57733"/>
                </a:moveTo>
                <a:lnTo>
                  <a:pt x="31060" y="57733"/>
                </a:lnTo>
                <a:cubicBezTo>
                  <a:pt x="32265" y="57847"/>
                  <a:pt x="33867" y="58053"/>
                  <a:pt x="35710" y="58388"/>
                </a:cubicBezTo>
                <a:lnTo>
                  <a:pt x="35268" y="61926"/>
                </a:lnTo>
                <a:lnTo>
                  <a:pt x="31060" y="57733"/>
                </a:lnTo>
                <a:close/>
                <a:moveTo>
                  <a:pt x="208429" y="57733"/>
                </a:moveTo>
                <a:lnTo>
                  <a:pt x="204236" y="61926"/>
                </a:lnTo>
                <a:lnTo>
                  <a:pt x="203779" y="58388"/>
                </a:lnTo>
                <a:cubicBezTo>
                  <a:pt x="205633" y="58053"/>
                  <a:pt x="207224" y="57847"/>
                  <a:pt x="208429" y="57733"/>
                </a:cubicBezTo>
                <a:close/>
                <a:moveTo>
                  <a:pt x="29726" y="59068"/>
                </a:moveTo>
                <a:lnTo>
                  <a:pt x="33918" y="63276"/>
                </a:lnTo>
                <a:lnTo>
                  <a:pt x="30375" y="63724"/>
                </a:lnTo>
                <a:cubicBezTo>
                  <a:pt x="30040" y="61880"/>
                  <a:pt x="29833" y="60278"/>
                  <a:pt x="29726" y="59068"/>
                </a:cubicBezTo>
                <a:close/>
                <a:moveTo>
                  <a:pt x="209779" y="59068"/>
                </a:moveTo>
                <a:cubicBezTo>
                  <a:pt x="209651" y="60278"/>
                  <a:pt x="209459" y="61880"/>
                  <a:pt x="209130" y="63724"/>
                </a:cubicBezTo>
                <a:lnTo>
                  <a:pt x="205571" y="63276"/>
                </a:lnTo>
                <a:lnTo>
                  <a:pt x="209779" y="59068"/>
                </a:lnTo>
                <a:close/>
                <a:moveTo>
                  <a:pt x="194363" y="58671"/>
                </a:moveTo>
                <a:cubicBezTo>
                  <a:pt x="194332" y="58753"/>
                  <a:pt x="194296" y="58831"/>
                  <a:pt x="194265" y="58892"/>
                </a:cubicBezTo>
                <a:cubicBezTo>
                  <a:pt x="190916" y="60103"/>
                  <a:pt x="187388" y="61751"/>
                  <a:pt x="184086" y="64007"/>
                </a:cubicBezTo>
                <a:lnTo>
                  <a:pt x="180182" y="64296"/>
                </a:lnTo>
                <a:cubicBezTo>
                  <a:pt x="179419" y="63436"/>
                  <a:pt x="178565" y="62658"/>
                  <a:pt x="177596" y="62009"/>
                </a:cubicBezTo>
                <a:cubicBezTo>
                  <a:pt x="177576" y="61993"/>
                  <a:pt x="177560" y="61973"/>
                  <a:pt x="177545" y="61973"/>
                </a:cubicBezTo>
                <a:lnTo>
                  <a:pt x="178962" y="59815"/>
                </a:lnTo>
                <a:lnTo>
                  <a:pt x="194363" y="58671"/>
                </a:lnTo>
                <a:close/>
                <a:moveTo>
                  <a:pt x="48367" y="60134"/>
                </a:moveTo>
                <a:lnTo>
                  <a:pt x="59148" y="60768"/>
                </a:lnTo>
                <a:lnTo>
                  <a:pt x="60719" y="63055"/>
                </a:lnTo>
                <a:cubicBezTo>
                  <a:pt x="60002" y="63740"/>
                  <a:pt x="59353" y="64486"/>
                  <a:pt x="58796" y="65311"/>
                </a:cubicBezTo>
                <a:lnTo>
                  <a:pt x="57066" y="65197"/>
                </a:lnTo>
                <a:cubicBezTo>
                  <a:pt x="54284" y="63070"/>
                  <a:pt x="51317" y="61422"/>
                  <a:pt x="48367" y="60134"/>
                </a:cubicBezTo>
                <a:close/>
                <a:moveTo>
                  <a:pt x="119753" y="64914"/>
                </a:moveTo>
                <a:cubicBezTo>
                  <a:pt x="120257" y="64914"/>
                  <a:pt x="120706" y="65104"/>
                  <a:pt x="121070" y="65470"/>
                </a:cubicBezTo>
                <a:cubicBezTo>
                  <a:pt x="121452" y="65836"/>
                  <a:pt x="121627" y="66279"/>
                  <a:pt x="121627" y="66783"/>
                </a:cubicBezTo>
                <a:cubicBezTo>
                  <a:pt x="121627" y="66850"/>
                  <a:pt x="121627" y="66897"/>
                  <a:pt x="121607" y="66959"/>
                </a:cubicBezTo>
                <a:cubicBezTo>
                  <a:pt x="120989" y="66943"/>
                  <a:pt x="120371" y="66928"/>
                  <a:pt x="119753" y="66928"/>
                </a:cubicBezTo>
                <a:cubicBezTo>
                  <a:pt x="119134" y="66928"/>
                  <a:pt x="118495" y="66943"/>
                  <a:pt x="117877" y="66959"/>
                </a:cubicBezTo>
                <a:cubicBezTo>
                  <a:pt x="117877" y="66897"/>
                  <a:pt x="117862" y="66850"/>
                  <a:pt x="117862" y="66783"/>
                </a:cubicBezTo>
                <a:cubicBezTo>
                  <a:pt x="117862" y="66294"/>
                  <a:pt x="118068" y="65815"/>
                  <a:pt x="118419" y="65470"/>
                </a:cubicBezTo>
                <a:cubicBezTo>
                  <a:pt x="118783" y="65104"/>
                  <a:pt x="119227" y="64914"/>
                  <a:pt x="119753" y="64914"/>
                </a:cubicBezTo>
                <a:close/>
                <a:moveTo>
                  <a:pt x="119753" y="61751"/>
                </a:moveTo>
                <a:cubicBezTo>
                  <a:pt x="121086" y="61751"/>
                  <a:pt x="122354" y="62276"/>
                  <a:pt x="123307" y="63229"/>
                </a:cubicBezTo>
                <a:cubicBezTo>
                  <a:pt x="124260" y="64182"/>
                  <a:pt x="124785" y="65454"/>
                  <a:pt x="124785" y="66783"/>
                </a:cubicBezTo>
                <a:cubicBezTo>
                  <a:pt x="124785" y="66897"/>
                  <a:pt x="124769" y="66995"/>
                  <a:pt x="124769" y="67087"/>
                </a:cubicBezTo>
                <a:cubicBezTo>
                  <a:pt x="124341" y="67072"/>
                  <a:pt x="123930" y="67042"/>
                  <a:pt x="123497" y="67026"/>
                </a:cubicBezTo>
                <a:cubicBezTo>
                  <a:pt x="123497" y="66943"/>
                  <a:pt x="123512" y="66866"/>
                  <a:pt x="123512" y="66783"/>
                </a:cubicBezTo>
                <a:cubicBezTo>
                  <a:pt x="123512" y="65768"/>
                  <a:pt x="123131" y="64847"/>
                  <a:pt x="122420" y="64120"/>
                </a:cubicBezTo>
                <a:cubicBezTo>
                  <a:pt x="121688" y="63405"/>
                  <a:pt x="120767" y="63024"/>
                  <a:pt x="119753" y="63024"/>
                </a:cubicBezTo>
                <a:cubicBezTo>
                  <a:pt x="118717" y="63024"/>
                  <a:pt x="117801" y="63405"/>
                  <a:pt x="117084" y="64120"/>
                </a:cubicBezTo>
                <a:cubicBezTo>
                  <a:pt x="116368" y="64831"/>
                  <a:pt x="115971" y="65784"/>
                  <a:pt x="115971" y="66783"/>
                </a:cubicBezTo>
                <a:cubicBezTo>
                  <a:pt x="115971" y="66866"/>
                  <a:pt x="115987" y="66943"/>
                  <a:pt x="115987" y="67026"/>
                </a:cubicBezTo>
                <a:cubicBezTo>
                  <a:pt x="115575" y="67042"/>
                  <a:pt x="115148" y="67072"/>
                  <a:pt x="114735" y="67087"/>
                </a:cubicBezTo>
                <a:cubicBezTo>
                  <a:pt x="114653" y="65706"/>
                  <a:pt x="115132" y="64296"/>
                  <a:pt x="116194" y="63229"/>
                </a:cubicBezTo>
                <a:cubicBezTo>
                  <a:pt x="117145" y="62276"/>
                  <a:pt x="118403" y="61751"/>
                  <a:pt x="119753" y="61751"/>
                </a:cubicBezTo>
                <a:close/>
                <a:moveTo>
                  <a:pt x="37586" y="58753"/>
                </a:moveTo>
                <a:cubicBezTo>
                  <a:pt x="38791" y="59006"/>
                  <a:pt x="40094" y="59325"/>
                  <a:pt x="41428" y="59706"/>
                </a:cubicBezTo>
                <a:lnTo>
                  <a:pt x="40476" y="67149"/>
                </a:lnTo>
                <a:lnTo>
                  <a:pt x="36947" y="63626"/>
                </a:lnTo>
                <a:lnTo>
                  <a:pt x="37586" y="58753"/>
                </a:lnTo>
                <a:close/>
                <a:moveTo>
                  <a:pt x="201918" y="58753"/>
                </a:moveTo>
                <a:lnTo>
                  <a:pt x="202552" y="63626"/>
                </a:lnTo>
                <a:lnTo>
                  <a:pt x="199029" y="67149"/>
                </a:lnTo>
                <a:lnTo>
                  <a:pt x="198061" y="59706"/>
                </a:lnTo>
                <a:cubicBezTo>
                  <a:pt x="199410" y="59325"/>
                  <a:pt x="200698" y="59006"/>
                  <a:pt x="201918" y="58753"/>
                </a:cubicBezTo>
                <a:close/>
                <a:moveTo>
                  <a:pt x="119753" y="58609"/>
                </a:moveTo>
                <a:cubicBezTo>
                  <a:pt x="121926" y="58609"/>
                  <a:pt x="123991" y="59449"/>
                  <a:pt x="125532" y="61004"/>
                </a:cubicBezTo>
                <a:cubicBezTo>
                  <a:pt x="127087" y="62544"/>
                  <a:pt x="127926" y="64610"/>
                  <a:pt x="127926" y="66783"/>
                </a:cubicBezTo>
                <a:cubicBezTo>
                  <a:pt x="127926" y="66974"/>
                  <a:pt x="127912" y="67165"/>
                  <a:pt x="127912" y="67340"/>
                </a:cubicBezTo>
                <a:cubicBezTo>
                  <a:pt x="127484" y="67294"/>
                  <a:pt x="127072" y="67263"/>
                  <a:pt x="126659" y="67232"/>
                </a:cubicBezTo>
                <a:cubicBezTo>
                  <a:pt x="126659" y="67087"/>
                  <a:pt x="126675" y="66943"/>
                  <a:pt x="126675" y="66783"/>
                </a:cubicBezTo>
                <a:cubicBezTo>
                  <a:pt x="126675" y="64945"/>
                  <a:pt x="125943" y="63198"/>
                  <a:pt x="124641" y="61895"/>
                </a:cubicBezTo>
                <a:cubicBezTo>
                  <a:pt x="123338" y="60592"/>
                  <a:pt x="121591" y="59860"/>
                  <a:pt x="119753" y="59860"/>
                </a:cubicBezTo>
                <a:cubicBezTo>
                  <a:pt x="117893" y="59860"/>
                  <a:pt x="116163" y="60592"/>
                  <a:pt x="114844" y="61895"/>
                </a:cubicBezTo>
                <a:cubicBezTo>
                  <a:pt x="113386" y="63358"/>
                  <a:pt x="112732" y="65311"/>
                  <a:pt x="112845" y="67232"/>
                </a:cubicBezTo>
                <a:cubicBezTo>
                  <a:pt x="112433" y="67263"/>
                  <a:pt x="112005" y="67294"/>
                  <a:pt x="111589" y="67340"/>
                </a:cubicBezTo>
                <a:cubicBezTo>
                  <a:pt x="111449" y="65074"/>
                  <a:pt x="112227" y="62735"/>
                  <a:pt x="113957" y="61004"/>
                </a:cubicBezTo>
                <a:cubicBezTo>
                  <a:pt x="115514" y="59449"/>
                  <a:pt x="117558" y="58609"/>
                  <a:pt x="119753" y="58609"/>
                </a:cubicBezTo>
                <a:close/>
                <a:moveTo>
                  <a:pt x="119753" y="51542"/>
                </a:moveTo>
                <a:cubicBezTo>
                  <a:pt x="122596" y="51542"/>
                  <a:pt x="125434" y="52640"/>
                  <a:pt x="127612" y="54797"/>
                </a:cubicBezTo>
                <a:cubicBezTo>
                  <a:pt x="130991" y="58196"/>
                  <a:pt x="131723" y="63245"/>
                  <a:pt x="129802" y="67356"/>
                </a:cubicBezTo>
                <a:cubicBezTo>
                  <a:pt x="129802" y="67165"/>
                  <a:pt x="129816" y="66974"/>
                  <a:pt x="129816" y="66783"/>
                </a:cubicBezTo>
                <a:cubicBezTo>
                  <a:pt x="129816" y="64106"/>
                  <a:pt x="128772" y="61560"/>
                  <a:pt x="126881" y="59670"/>
                </a:cubicBezTo>
                <a:cubicBezTo>
                  <a:pt x="124976" y="57770"/>
                  <a:pt x="122436" y="56719"/>
                  <a:pt x="119753" y="56719"/>
                </a:cubicBezTo>
                <a:cubicBezTo>
                  <a:pt x="117053" y="56719"/>
                  <a:pt x="114530" y="57770"/>
                  <a:pt x="112623" y="59670"/>
                </a:cubicBezTo>
                <a:cubicBezTo>
                  <a:pt x="110512" y="61782"/>
                  <a:pt x="109543" y="64610"/>
                  <a:pt x="109703" y="67375"/>
                </a:cubicBezTo>
                <a:cubicBezTo>
                  <a:pt x="107781" y="63260"/>
                  <a:pt x="108492" y="58196"/>
                  <a:pt x="111892" y="54797"/>
                </a:cubicBezTo>
                <a:cubicBezTo>
                  <a:pt x="114050" y="52640"/>
                  <a:pt x="116909" y="51542"/>
                  <a:pt x="119753" y="51542"/>
                </a:cubicBezTo>
                <a:close/>
                <a:moveTo>
                  <a:pt x="103475" y="55225"/>
                </a:moveTo>
                <a:cubicBezTo>
                  <a:pt x="105144" y="55225"/>
                  <a:pt x="106777" y="55719"/>
                  <a:pt x="108209" y="56657"/>
                </a:cubicBezTo>
                <a:cubicBezTo>
                  <a:pt x="106411" y="60134"/>
                  <a:pt x="106288" y="64244"/>
                  <a:pt x="107828" y="67819"/>
                </a:cubicBezTo>
                <a:cubicBezTo>
                  <a:pt x="105253" y="68200"/>
                  <a:pt x="102713" y="68704"/>
                  <a:pt x="100235" y="69329"/>
                </a:cubicBezTo>
                <a:cubicBezTo>
                  <a:pt x="100251" y="67567"/>
                  <a:pt x="99937" y="65815"/>
                  <a:pt x="99251" y="64151"/>
                </a:cubicBezTo>
                <a:cubicBezTo>
                  <a:pt x="98505" y="62338"/>
                  <a:pt x="97377" y="60783"/>
                  <a:pt x="95982" y="59501"/>
                </a:cubicBezTo>
                <a:cubicBezTo>
                  <a:pt x="96063" y="59356"/>
                  <a:pt x="96156" y="59197"/>
                  <a:pt x="96254" y="59052"/>
                </a:cubicBezTo>
                <a:cubicBezTo>
                  <a:pt x="97552" y="57131"/>
                  <a:pt x="99525" y="55833"/>
                  <a:pt x="101792" y="55384"/>
                </a:cubicBezTo>
                <a:cubicBezTo>
                  <a:pt x="102348" y="55277"/>
                  <a:pt x="102919" y="55225"/>
                  <a:pt x="103475" y="55225"/>
                </a:cubicBezTo>
                <a:close/>
                <a:moveTo>
                  <a:pt x="136708" y="55353"/>
                </a:moveTo>
                <a:cubicBezTo>
                  <a:pt x="137281" y="55353"/>
                  <a:pt x="137868" y="55415"/>
                  <a:pt x="138455" y="55529"/>
                </a:cubicBezTo>
                <a:cubicBezTo>
                  <a:pt x="140726" y="55987"/>
                  <a:pt x="142679" y="57306"/>
                  <a:pt x="143966" y="59242"/>
                </a:cubicBezTo>
                <a:cubicBezTo>
                  <a:pt x="142395" y="60561"/>
                  <a:pt x="141170" y="62230"/>
                  <a:pt x="140361" y="64167"/>
                </a:cubicBezTo>
                <a:cubicBezTo>
                  <a:pt x="139660" y="65836"/>
                  <a:pt x="139346" y="67598"/>
                  <a:pt x="139377" y="69343"/>
                </a:cubicBezTo>
                <a:cubicBezTo>
                  <a:pt x="136853" y="68725"/>
                  <a:pt x="134278" y="68200"/>
                  <a:pt x="131677" y="67819"/>
                </a:cubicBezTo>
                <a:cubicBezTo>
                  <a:pt x="132372" y="66217"/>
                  <a:pt x="132752" y="64465"/>
                  <a:pt x="132752" y="62658"/>
                </a:cubicBezTo>
                <a:cubicBezTo>
                  <a:pt x="132752" y="60706"/>
                  <a:pt x="132310" y="58831"/>
                  <a:pt x="131501" y="57115"/>
                </a:cubicBezTo>
                <a:cubicBezTo>
                  <a:pt x="131646" y="57022"/>
                  <a:pt x="131770" y="56910"/>
                  <a:pt x="131929" y="56817"/>
                </a:cubicBezTo>
                <a:cubicBezTo>
                  <a:pt x="133361" y="55848"/>
                  <a:pt x="135009" y="55353"/>
                  <a:pt x="136708" y="55353"/>
                </a:cubicBezTo>
                <a:close/>
                <a:moveTo>
                  <a:pt x="35613" y="64960"/>
                </a:moveTo>
                <a:lnTo>
                  <a:pt x="39141" y="68483"/>
                </a:lnTo>
                <a:lnTo>
                  <a:pt x="31709" y="69436"/>
                </a:lnTo>
                <a:cubicBezTo>
                  <a:pt x="31312" y="68086"/>
                  <a:pt x="30993" y="66804"/>
                  <a:pt x="30741" y="65578"/>
                </a:cubicBezTo>
                <a:lnTo>
                  <a:pt x="35613" y="64960"/>
                </a:lnTo>
                <a:close/>
                <a:moveTo>
                  <a:pt x="203886" y="64960"/>
                </a:moveTo>
                <a:lnTo>
                  <a:pt x="208764" y="65594"/>
                </a:lnTo>
                <a:cubicBezTo>
                  <a:pt x="208507" y="66804"/>
                  <a:pt x="208192" y="68102"/>
                  <a:pt x="207796" y="69436"/>
                </a:cubicBezTo>
                <a:lnTo>
                  <a:pt x="200363" y="68483"/>
                </a:lnTo>
                <a:lnTo>
                  <a:pt x="203886" y="64960"/>
                </a:lnTo>
                <a:close/>
                <a:moveTo>
                  <a:pt x="229136" y="67788"/>
                </a:moveTo>
                <a:cubicBezTo>
                  <a:pt x="231387" y="67803"/>
                  <a:pt x="233308" y="67927"/>
                  <a:pt x="234689" y="68055"/>
                </a:cubicBezTo>
                <a:lnTo>
                  <a:pt x="228879" y="72027"/>
                </a:lnTo>
                <a:lnTo>
                  <a:pt x="229136" y="67788"/>
                </a:lnTo>
                <a:close/>
                <a:moveTo>
                  <a:pt x="43267" y="60262"/>
                </a:moveTo>
                <a:cubicBezTo>
                  <a:pt x="44508" y="60675"/>
                  <a:pt x="45776" y="61132"/>
                  <a:pt x="47064" y="61674"/>
                </a:cubicBezTo>
                <a:lnTo>
                  <a:pt x="45683" y="72357"/>
                </a:lnTo>
                <a:lnTo>
                  <a:pt x="42155" y="68834"/>
                </a:lnTo>
                <a:lnTo>
                  <a:pt x="43267" y="60262"/>
                </a:lnTo>
                <a:close/>
                <a:moveTo>
                  <a:pt x="196232" y="60278"/>
                </a:moveTo>
                <a:lnTo>
                  <a:pt x="197329" y="68834"/>
                </a:lnTo>
                <a:lnTo>
                  <a:pt x="193806" y="72357"/>
                </a:lnTo>
                <a:lnTo>
                  <a:pt x="192441" y="61674"/>
                </a:lnTo>
                <a:cubicBezTo>
                  <a:pt x="193709" y="61149"/>
                  <a:pt x="194981" y="60675"/>
                  <a:pt x="196232" y="60278"/>
                </a:cubicBezTo>
                <a:close/>
                <a:moveTo>
                  <a:pt x="9117" y="69534"/>
                </a:moveTo>
                <a:lnTo>
                  <a:pt x="9431" y="73773"/>
                </a:lnTo>
                <a:lnTo>
                  <a:pt x="3559" y="69885"/>
                </a:lnTo>
                <a:cubicBezTo>
                  <a:pt x="4940" y="69740"/>
                  <a:pt x="6845" y="69581"/>
                  <a:pt x="9117" y="69534"/>
                </a:cubicBezTo>
                <a:close/>
                <a:moveTo>
                  <a:pt x="88821" y="71059"/>
                </a:moveTo>
                <a:cubicBezTo>
                  <a:pt x="89059" y="71059"/>
                  <a:pt x="89295" y="71105"/>
                  <a:pt x="89537" y="71198"/>
                </a:cubicBezTo>
                <a:cubicBezTo>
                  <a:pt x="90011" y="71388"/>
                  <a:pt x="90346" y="71739"/>
                  <a:pt x="90552" y="72218"/>
                </a:cubicBezTo>
                <a:cubicBezTo>
                  <a:pt x="90567" y="72265"/>
                  <a:pt x="90583" y="72326"/>
                  <a:pt x="90598" y="72377"/>
                </a:cubicBezTo>
                <a:cubicBezTo>
                  <a:pt x="89440" y="72821"/>
                  <a:pt x="88296" y="73294"/>
                  <a:pt x="87153" y="73804"/>
                </a:cubicBezTo>
                <a:cubicBezTo>
                  <a:pt x="87122" y="73758"/>
                  <a:pt x="87091" y="73706"/>
                  <a:pt x="87075" y="73644"/>
                </a:cubicBezTo>
                <a:cubicBezTo>
                  <a:pt x="86884" y="73171"/>
                  <a:pt x="86884" y="72691"/>
                  <a:pt x="87075" y="72218"/>
                </a:cubicBezTo>
                <a:cubicBezTo>
                  <a:pt x="87374" y="71502"/>
                  <a:pt x="88059" y="71059"/>
                  <a:pt x="88821" y="71059"/>
                </a:cubicBezTo>
                <a:close/>
                <a:moveTo>
                  <a:pt x="150776" y="71090"/>
                </a:moveTo>
                <a:cubicBezTo>
                  <a:pt x="151538" y="71090"/>
                  <a:pt x="152223" y="71548"/>
                  <a:pt x="152522" y="72265"/>
                </a:cubicBezTo>
                <a:cubicBezTo>
                  <a:pt x="152743" y="72790"/>
                  <a:pt x="152681" y="73377"/>
                  <a:pt x="152445" y="73851"/>
                </a:cubicBezTo>
                <a:cubicBezTo>
                  <a:pt x="151302" y="73346"/>
                  <a:pt x="150158" y="72867"/>
                  <a:pt x="148999" y="72408"/>
                </a:cubicBezTo>
                <a:cubicBezTo>
                  <a:pt x="149015" y="72357"/>
                  <a:pt x="149030" y="72310"/>
                  <a:pt x="149046" y="72248"/>
                </a:cubicBezTo>
                <a:cubicBezTo>
                  <a:pt x="149236" y="71770"/>
                  <a:pt x="149586" y="71440"/>
                  <a:pt x="150059" y="71234"/>
                </a:cubicBezTo>
                <a:cubicBezTo>
                  <a:pt x="150302" y="71136"/>
                  <a:pt x="150539" y="71090"/>
                  <a:pt x="150776" y="71090"/>
                </a:cubicBezTo>
                <a:close/>
                <a:moveTo>
                  <a:pt x="169973" y="61545"/>
                </a:moveTo>
                <a:cubicBezTo>
                  <a:pt x="172306" y="61545"/>
                  <a:pt x="174562" y="62245"/>
                  <a:pt x="176530" y="63564"/>
                </a:cubicBezTo>
                <a:cubicBezTo>
                  <a:pt x="179152" y="65326"/>
                  <a:pt x="180914" y="67993"/>
                  <a:pt x="181516" y="71090"/>
                </a:cubicBezTo>
                <a:cubicBezTo>
                  <a:pt x="181737" y="72295"/>
                  <a:pt x="181784" y="73516"/>
                  <a:pt x="181644" y="74711"/>
                </a:cubicBezTo>
                <a:cubicBezTo>
                  <a:pt x="181088" y="74628"/>
                  <a:pt x="180517" y="74582"/>
                  <a:pt x="179930" y="74582"/>
                </a:cubicBezTo>
                <a:cubicBezTo>
                  <a:pt x="179214" y="74582"/>
                  <a:pt x="178529" y="74644"/>
                  <a:pt x="177849" y="74757"/>
                </a:cubicBezTo>
                <a:cubicBezTo>
                  <a:pt x="177277" y="72058"/>
                  <a:pt x="175722" y="69724"/>
                  <a:pt x="173435" y="68185"/>
                </a:cubicBezTo>
                <a:cubicBezTo>
                  <a:pt x="171662" y="66983"/>
                  <a:pt x="169615" y="66366"/>
                  <a:pt x="167531" y="66366"/>
                </a:cubicBezTo>
                <a:cubicBezTo>
                  <a:pt x="166854" y="66366"/>
                  <a:pt x="166174" y="66431"/>
                  <a:pt x="165497" y="66562"/>
                </a:cubicBezTo>
                <a:cubicBezTo>
                  <a:pt x="165369" y="66593"/>
                  <a:pt x="165240" y="66629"/>
                  <a:pt x="165131" y="66660"/>
                </a:cubicBezTo>
                <a:cubicBezTo>
                  <a:pt x="164956" y="65815"/>
                  <a:pt x="164720" y="64991"/>
                  <a:pt x="164385" y="64182"/>
                </a:cubicBezTo>
                <a:cubicBezTo>
                  <a:pt x="164240" y="63847"/>
                  <a:pt x="164080" y="63549"/>
                  <a:pt x="163921" y="63229"/>
                </a:cubicBezTo>
                <a:cubicBezTo>
                  <a:pt x="165085" y="62544"/>
                  <a:pt x="166353" y="62040"/>
                  <a:pt x="167701" y="61767"/>
                </a:cubicBezTo>
                <a:cubicBezTo>
                  <a:pt x="168464" y="61627"/>
                  <a:pt x="169227" y="61545"/>
                  <a:pt x="169973" y="61545"/>
                </a:cubicBezTo>
                <a:close/>
                <a:moveTo>
                  <a:pt x="70119" y="61149"/>
                </a:moveTo>
                <a:cubicBezTo>
                  <a:pt x="70911" y="61149"/>
                  <a:pt x="71705" y="61231"/>
                  <a:pt x="72483" y="61386"/>
                </a:cubicBezTo>
                <a:cubicBezTo>
                  <a:pt x="73719" y="61643"/>
                  <a:pt x="74883" y="62086"/>
                  <a:pt x="75944" y="62673"/>
                </a:cubicBezTo>
                <a:cubicBezTo>
                  <a:pt x="75677" y="63152"/>
                  <a:pt x="75435" y="63626"/>
                  <a:pt x="75228" y="64136"/>
                </a:cubicBezTo>
                <a:cubicBezTo>
                  <a:pt x="74945" y="64800"/>
                  <a:pt x="74739" y="65501"/>
                  <a:pt x="74579" y="66181"/>
                </a:cubicBezTo>
                <a:cubicBezTo>
                  <a:pt x="73900" y="66049"/>
                  <a:pt x="73223" y="65985"/>
                  <a:pt x="72556" y="65985"/>
                </a:cubicBezTo>
                <a:cubicBezTo>
                  <a:pt x="67633" y="65985"/>
                  <a:pt x="63217" y="69451"/>
                  <a:pt x="62196" y="74453"/>
                </a:cubicBezTo>
                <a:cubicBezTo>
                  <a:pt x="62160" y="74582"/>
                  <a:pt x="62160" y="74711"/>
                  <a:pt x="62129" y="74835"/>
                </a:cubicBezTo>
                <a:cubicBezTo>
                  <a:pt x="61306" y="74659"/>
                  <a:pt x="60446" y="74582"/>
                  <a:pt x="59575" y="74582"/>
                </a:cubicBezTo>
                <a:cubicBezTo>
                  <a:pt x="59209" y="74582"/>
                  <a:pt x="58858" y="74597"/>
                  <a:pt x="58508" y="74628"/>
                </a:cubicBezTo>
                <a:cubicBezTo>
                  <a:pt x="58318" y="73325"/>
                  <a:pt x="58333" y="71960"/>
                  <a:pt x="58606" y="70580"/>
                </a:cubicBezTo>
                <a:cubicBezTo>
                  <a:pt x="59240" y="67499"/>
                  <a:pt x="61017" y="64847"/>
                  <a:pt x="63639" y="63117"/>
                </a:cubicBezTo>
                <a:cubicBezTo>
                  <a:pt x="65591" y="61819"/>
                  <a:pt x="67832" y="61149"/>
                  <a:pt x="70119" y="61149"/>
                </a:cubicBezTo>
                <a:close/>
                <a:moveTo>
                  <a:pt x="235754" y="69626"/>
                </a:moveTo>
                <a:lnTo>
                  <a:pt x="235754" y="69626"/>
                </a:lnTo>
                <a:cubicBezTo>
                  <a:pt x="235374" y="70960"/>
                  <a:pt x="234801" y="72790"/>
                  <a:pt x="233993" y="74901"/>
                </a:cubicBezTo>
                <a:lnTo>
                  <a:pt x="229944" y="73598"/>
                </a:lnTo>
                <a:lnTo>
                  <a:pt x="235754" y="69626"/>
                </a:lnTo>
                <a:close/>
                <a:moveTo>
                  <a:pt x="40821" y="70168"/>
                </a:moveTo>
                <a:lnTo>
                  <a:pt x="44349" y="73691"/>
                </a:lnTo>
                <a:lnTo>
                  <a:pt x="33661" y="75077"/>
                </a:lnTo>
                <a:cubicBezTo>
                  <a:pt x="33135" y="73789"/>
                  <a:pt x="32662" y="72517"/>
                  <a:pt x="32265" y="71281"/>
                </a:cubicBezTo>
                <a:lnTo>
                  <a:pt x="40821" y="70168"/>
                </a:lnTo>
                <a:close/>
                <a:moveTo>
                  <a:pt x="198679" y="70168"/>
                </a:moveTo>
                <a:lnTo>
                  <a:pt x="207240" y="71281"/>
                </a:lnTo>
                <a:cubicBezTo>
                  <a:pt x="206843" y="72517"/>
                  <a:pt x="206364" y="73789"/>
                  <a:pt x="205823" y="75077"/>
                </a:cubicBezTo>
                <a:lnTo>
                  <a:pt x="195156" y="73691"/>
                </a:lnTo>
                <a:lnTo>
                  <a:pt x="198679" y="70168"/>
                </a:lnTo>
                <a:close/>
                <a:moveTo>
                  <a:pt x="88821" y="67896"/>
                </a:moveTo>
                <a:cubicBezTo>
                  <a:pt x="89470" y="67896"/>
                  <a:pt x="90124" y="68024"/>
                  <a:pt x="90743" y="68278"/>
                </a:cubicBezTo>
                <a:cubicBezTo>
                  <a:pt x="91979" y="68803"/>
                  <a:pt x="92947" y="69771"/>
                  <a:pt x="93457" y="71007"/>
                </a:cubicBezTo>
                <a:cubicBezTo>
                  <a:pt x="93503" y="71105"/>
                  <a:pt x="93540" y="71198"/>
                  <a:pt x="93571" y="71295"/>
                </a:cubicBezTo>
                <a:cubicBezTo>
                  <a:pt x="93174" y="71424"/>
                  <a:pt x="92777" y="71564"/>
                  <a:pt x="92376" y="71708"/>
                </a:cubicBezTo>
                <a:cubicBezTo>
                  <a:pt x="92345" y="71646"/>
                  <a:pt x="92329" y="71564"/>
                  <a:pt x="92298" y="71486"/>
                </a:cubicBezTo>
                <a:cubicBezTo>
                  <a:pt x="91902" y="70549"/>
                  <a:pt x="91201" y="69848"/>
                  <a:pt x="90269" y="69452"/>
                </a:cubicBezTo>
                <a:cubicBezTo>
                  <a:pt x="89789" y="69261"/>
                  <a:pt x="89316" y="69168"/>
                  <a:pt x="88821" y="69168"/>
                </a:cubicBezTo>
                <a:cubicBezTo>
                  <a:pt x="87281" y="69168"/>
                  <a:pt x="85916" y="70075"/>
                  <a:pt x="85329" y="71486"/>
                </a:cubicBezTo>
                <a:cubicBezTo>
                  <a:pt x="84932" y="72439"/>
                  <a:pt x="84932" y="73423"/>
                  <a:pt x="85329" y="74376"/>
                </a:cubicBezTo>
                <a:cubicBezTo>
                  <a:pt x="85360" y="74453"/>
                  <a:pt x="85406" y="74521"/>
                  <a:pt x="85437" y="74582"/>
                </a:cubicBezTo>
                <a:cubicBezTo>
                  <a:pt x="85056" y="74773"/>
                  <a:pt x="84675" y="74947"/>
                  <a:pt x="84293" y="75139"/>
                </a:cubicBezTo>
                <a:cubicBezTo>
                  <a:pt x="84247" y="75040"/>
                  <a:pt x="84201" y="74947"/>
                  <a:pt x="84170" y="74849"/>
                </a:cubicBezTo>
                <a:cubicBezTo>
                  <a:pt x="83644" y="73613"/>
                  <a:pt x="83644" y="72248"/>
                  <a:pt x="84170" y="71007"/>
                </a:cubicBezTo>
                <a:cubicBezTo>
                  <a:pt x="84948" y="69122"/>
                  <a:pt x="86772" y="67896"/>
                  <a:pt x="88821" y="67896"/>
                </a:cubicBezTo>
                <a:close/>
                <a:moveTo>
                  <a:pt x="150776" y="67943"/>
                </a:moveTo>
                <a:cubicBezTo>
                  <a:pt x="152826" y="67943"/>
                  <a:pt x="154649" y="69168"/>
                  <a:pt x="155427" y="71059"/>
                </a:cubicBezTo>
                <a:cubicBezTo>
                  <a:pt x="155999" y="72439"/>
                  <a:pt x="155907" y="73933"/>
                  <a:pt x="155303" y="75184"/>
                </a:cubicBezTo>
                <a:cubicBezTo>
                  <a:pt x="154923" y="74994"/>
                  <a:pt x="154541" y="74819"/>
                  <a:pt x="154160" y="74644"/>
                </a:cubicBezTo>
                <a:cubicBezTo>
                  <a:pt x="154618" y="73691"/>
                  <a:pt x="154701" y="72584"/>
                  <a:pt x="154269" y="71533"/>
                </a:cubicBezTo>
                <a:cubicBezTo>
                  <a:pt x="153681" y="70121"/>
                  <a:pt x="152315" y="69199"/>
                  <a:pt x="150776" y="69199"/>
                </a:cubicBezTo>
                <a:cubicBezTo>
                  <a:pt x="150287" y="69199"/>
                  <a:pt x="149807" y="69298"/>
                  <a:pt x="149349" y="69488"/>
                </a:cubicBezTo>
                <a:cubicBezTo>
                  <a:pt x="148397" y="69885"/>
                  <a:pt x="147696" y="70580"/>
                  <a:pt x="147299" y="71533"/>
                </a:cubicBezTo>
                <a:cubicBezTo>
                  <a:pt x="147268" y="71595"/>
                  <a:pt x="147253" y="71677"/>
                  <a:pt x="147222" y="71739"/>
                </a:cubicBezTo>
                <a:cubicBezTo>
                  <a:pt x="146825" y="71595"/>
                  <a:pt x="146429" y="71471"/>
                  <a:pt x="146027" y="71326"/>
                </a:cubicBezTo>
                <a:cubicBezTo>
                  <a:pt x="146063" y="71234"/>
                  <a:pt x="146094" y="71136"/>
                  <a:pt x="146141" y="71043"/>
                </a:cubicBezTo>
                <a:cubicBezTo>
                  <a:pt x="146650" y="69802"/>
                  <a:pt x="147618" y="68834"/>
                  <a:pt x="148854" y="68324"/>
                </a:cubicBezTo>
                <a:cubicBezTo>
                  <a:pt x="149472" y="68071"/>
                  <a:pt x="150127" y="67943"/>
                  <a:pt x="150776" y="67943"/>
                </a:cubicBezTo>
                <a:close/>
                <a:moveTo>
                  <a:pt x="54352" y="65578"/>
                </a:moveTo>
                <a:cubicBezTo>
                  <a:pt x="55413" y="66294"/>
                  <a:pt x="56448" y="67087"/>
                  <a:pt x="57432" y="67943"/>
                </a:cubicBezTo>
                <a:cubicBezTo>
                  <a:pt x="57144" y="68673"/>
                  <a:pt x="56922" y="69421"/>
                  <a:pt x="56763" y="70214"/>
                </a:cubicBezTo>
                <a:cubicBezTo>
                  <a:pt x="56433" y="71785"/>
                  <a:pt x="56412" y="73377"/>
                  <a:pt x="56639" y="74932"/>
                </a:cubicBezTo>
                <a:cubicBezTo>
                  <a:pt x="55320" y="75231"/>
                  <a:pt x="54079" y="75741"/>
                  <a:pt x="52950" y="76411"/>
                </a:cubicBezTo>
                <a:lnTo>
                  <a:pt x="54352" y="65578"/>
                </a:lnTo>
                <a:close/>
                <a:moveTo>
                  <a:pt x="185153" y="65578"/>
                </a:moveTo>
                <a:lnTo>
                  <a:pt x="186548" y="76411"/>
                </a:lnTo>
                <a:cubicBezTo>
                  <a:pt x="185595" y="75855"/>
                  <a:pt x="184580" y="75391"/>
                  <a:pt x="183499" y="75092"/>
                </a:cubicBezTo>
                <a:cubicBezTo>
                  <a:pt x="183674" y="73660"/>
                  <a:pt x="183643" y="72187"/>
                  <a:pt x="183360" y="70724"/>
                </a:cubicBezTo>
                <a:cubicBezTo>
                  <a:pt x="183149" y="69657"/>
                  <a:pt x="182819" y="68642"/>
                  <a:pt x="182371" y="67675"/>
                </a:cubicBezTo>
                <a:cubicBezTo>
                  <a:pt x="183277" y="66912"/>
                  <a:pt x="184200" y="66232"/>
                  <a:pt x="185153" y="65578"/>
                </a:cubicBezTo>
                <a:close/>
                <a:moveTo>
                  <a:pt x="88821" y="64755"/>
                </a:moveTo>
                <a:cubicBezTo>
                  <a:pt x="89867" y="64755"/>
                  <a:pt x="90933" y="64945"/>
                  <a:pt x="91948" y="65373"/>
                </a:cubicBezTo>
                <a:cubicBezTo>
                  <a:pt x="93967" y="66217"/>
                  <a:pt x="95538" y="67788"/>
                  <a:pt x="96377" y="69802"/>
                </a:cubicBezTo>
                <a:cubicBezTo>
                  <a:pt x="96445" y="69978"/>
                  <a:pt x="96507" y="70152"/>
                  <a:pt x="96569" y="70327"/>
                </a:cubicBezTo>
                <a:cubicBezTo>
                  <a:pt x="96156" y="70456"/>
                  <a:pt x="95759" y="70565"/>
                  <a:pt x="95363" y="70693"/>
                </a:cubicBezTo>
                <a:cubicBezTo>
                  <a:pt x="95316" y="70565"/>
                  <a:pt x="95271" y="70420"/>
                  <a:pt x="95203" y="70297"/>
                </a:cubicBezTo>
                <a:cubicBezTo>
                  <a:pt x="94508" y="68581"/>
                  <a:pt x="93174" y="67247"/>
                  <a:pt x="91474" y="66531"/>
                </a:cubicBezTo>
                <a:cubicBezTo>
                  <a:pt x="90614" y="66181"/>
                  <a:pt x="89728" y="66006"/>
                  <a:pt x="88821" y="66006"/>
                </a:cubicBezTo>
                <a:cubicBezTo>
                  <a:pt x="86009" y="66006"/>
                  <a:pt x="83501" y="67691"/>
                  <a:pt x="82424" y="70280"/>
                </a:cubicBezTo>
                <a:cubicBezTo>
                  <a:pt x="81708" y="71996"/>
                  <a:pt x="81708" y="73865"/>
                  <a:pt x="82408" y="75581"/>
                </a:cubicBezTo>
                <a:cubicBezTo>
                  <a:pt x="82470" y="75726"/>
                  <a:pt x="82532" y="75855"/>
                  <a:pt x="82614" y="75993"/>
                </a:cubicBezTo>
                <a:cubicBezTo>
                  <a:pt x="82234" y="76183"/>
                  <a:pt x="81868" y="76375"/>
                  <a:pt x="81487" y="76580"/>
                </a:cubicBezTo>
                <a:cubicBezTo>
                  <a:pt x="81404" y="76411"/>
                  <a:pt x="81326" y="76235"/>
                  <a:pt x="81250" y="76060"/>
                </a:cubicBezTo>
                <a:cubicBezTo>
                  <a:pt x="80405" y="74041"/>
                  <a:pt x="80420" y="71821"/>
                  <a:pt x="81250" y="69802"/>
                </a:cubicBezTo>
                <a:cubicBezTo>
                  <a:pt x="82563" y="66645"/>
                  <a:pt x="85612" y="64755"/>
                  <a:pt x="88821" y="64755"/>
                </a:cubicBezTo>
                <a:close/>
                <a:moveTo>
                  <a:pt x="150776" y="64785"/>
                </a:moveTo>
                <a:cubicBezTo>
                  <a:pt x="153984" y="64785"/>
                  <a:pt x="157050" y="66690"/>
                  <a:pt x="158353" y="69848"/>
                </a:cubicBezTo>
                <a:cubicBezTo>
                  <a:pt x="159285" y="72120"/>
                  <a:pt x="159110" y="74582"/>
                  <a:pt x="158095" y="76632"/>
                </a:cubicBezTo>
                <a:cubicBezTo>
                  <a:pt x="157730" y="76426"/>
                  <a:pt x="157348" y="76235"/>
                  <a:pt x="156982" y="76045"/>
                </a:cubicBezTo>
                <a:cubicBezTo>
                  <a:pt x="157828" y="74314"/>
                  <a:pt x="157971" y="72248"/>
                  <a:pt x="157174" y="70327"/>
                </a:cubicBezTo>
                <a:cubicBezTo>
                  <a:pt x="156112" y="67721"/>
                  <a:pt x="153589" y="66058"/>
                  <a:pt x="150776" y="66058"/>
                </a:cubicBezTo>
                <a:cubicBezTo>
                  <a:pt x="149869" y="66058"/>
                  <a:pt x="148984" y="66232"/>
                  <a:pt x="148138" y="66578"/>
                </a:cubicBezTo>
                <a:cubicBezTo>
                  <a:pt x="146429" y="67278"/>
                  <a:pt x="145095" y="68612"/>
                  <a:pt x="144394" y="70327"/>
                </a:cubicBezTo>
                <a:cubicBezTo>
                  <a:pt x="144332" y="70456"/>
                  <a:pt x="144280" y="70596"/>
                  <a:pt x="144234" y="70724"/>
                </a:cubicBezTo>
                <a:cubicBezTo>
                  <a:pt x="143838" y="70596"/>
                  <a:pt x="143441" y="70487"/>
                  <a:pt x="143029" y="70358"/>
                </a:cubicBezTo>
                <a:cubicBezTo>
                  <a:pt x="143091" y="70183"/>
                  <a:pt x="143153" y="70008"/>
                  <a:pt x="143219" y="69833"/>
                </a:cubicBezTo>
                <a:cubicBezTo>
                  <a:pt x="144059" y="67819"/>
                  <a:pt x="145630" y="66248"/>
                  <a:pt x="147649" y="65404"/>
                </a:cubicBezTo>
                <a:cubicBezTo>
                  <a:pt x="148680" y="64991"/>
                  <a:pt x="149731" y="64785"/>
                  <a:pt x="150776" y="64785"/>
                </a:cubicBezTo>
                <a:close/>
                <a:moveTo>
                  <a:pt x="227230" y="67803"/>
                </a:moveTo>
                <a:lnTo>
                  <a:pt x="226911" y="73377"/>
                </a:lnTo>
                <a:lnTo>
                  <a:pt x="222161" y="76632"/>
                </a:lnTo>
                <a:lnTo>
                  <a:pt x="222656" y="68071"/>
                </a:lnTo>
                <a:cubicBezTo>
                  <a:pt x="224258" y="67927"/>
                  <a:pt x="225798" y="67834"/>
                  <a:pt x="227230" y="67803"/>
                </a:cubicBezTo>
                <a:close/>
                <a:moveTo>
                  <a:pt x="2524" y="71471"/>
                </a:moveTo>
                <a:lnTo>
                  <a:pt x="8385" y="75344"/>
                </a:lnTo>
                <a:lnTo>
                  <a:pt x="4368" y="76725"/>
                </a:lnTo>
                <a:cubicBezTo>
                  <a:pt x="3523" y="74613"/>
                  <a:pt x="2920" y="72805"/>
                  <a:pt x="2524" y="71471"/>
                </a:cubicBezTo>
                <a:close/>
                <a:moveTo>
                  <a:pt x="87235" y="57991"/>
                </a:moveTo>
                <a:cubicBezTo>
                  <a:pt x="88677" y="57991"/>
                  <a:pt x="90124" y="58274"/>
                  <a:pt x="91489" y="58846"/>
                </a:cubicBezTo>
                <a:cubicBezTo>
                  <a:pt x="95920" y="60690"/>
                  <a:pt x="98521" y="65088"/>
                  <a:pt x="98314" y="69626"/>
                </a:cubicBezTo>
                <a:cubicBezTo>
                  <a:pt x="98252" y="69436"/>
                  <a:pt x="98207" y="69261"/>
                  <a:pt x="98124" y="69086"/>
                </a:cubicBezTo>
                <a:cubicBezTo>
                  <a:pt x="97094" y="66593"/>
                  <a:pt x="95157" y="64656"/>
                  <a:pt x="92680" y="63626"/>
                </a:cubicBezTo>
                <a:cubicBezTo>
                  <a:pt x="91423" y="63105"/>
                  <a:pt x="90118" y="62858"/>
                  <a:pt x="88834" y="62858"/>
                </a:cubicBezTo>
                <a:cubicBezTo>
                  <a:pt x="84877" y="62858"/>
                  <a:pt x="81109" y="65201"/>
                  <a:pt x="79503" y="69070"/>
                </a:cubicBezTo>
                <a:cubicBezTo>
                  <a:pt x="78468" y="71564"/>
                  <a:pt x="78468" y="74298"/>
                  <a:pt x="79503" y="76787"/>
                </a:cubicBezTo>
                <a:cubicBezTo>
                  <a:pt x="79581" y="76962"/>
                  <a:pt x="79657" y="77136"/>
                  <a:pt x="79740" y="77296"/>
                </a:cubicBezTo>
                <a:cubicBezTo>
                  <a:pt x="76388" y="74231"/>
                  <a:pt x="75135" y="69277"/>
                  <a:pt x="76975" y="64847"/>
                </a:cubicBezTo>
                <a:cubicBezTo>
                  <a:pt x="78102" y="62117"/>
                  <a:pt x="80245" y="59974"/>
                  <a:pt x="82995" y="58846"/>
                </a:cubicBezTo>
                <a:cubicBezTo>
                  <a:pt x="84361" y="58274"/>
                  <a:pt x="85788" y="57991"/>
                  <a:pt x="87235" y="57991"/>
                </a:cubicBezTo>
                <a:close/>
                <a:moveTo>
                  <a:pt x="152362" y="58037"/>
                </a:moveTo>
                <a:cubicBezTo>
                  <a:pt x="153810" y="58037"/>
                  <a:pt x="155251" y="58320"/>
                  <a:pt x="156622" y="58892"/>
                </a:cubicBezTo>
                <a:cubicBezTo>
                  <a:pt x="159368" y="60020"/>
                  <a:pt x="161494" y="62163"/>
                  <a:pt x="162638" y="64914"/>
                </a:cubicBezTo>
                <a:cubicBezTo>
                  <a:pt x="163766" y="67660"/>
                  <a:pt x="163766" y="70677"/>
                  <a:pt x="162623" y="73408"/>
                </a:cubicBezTo>
                <a:cubicBezTo>
                  <a:pt x="161984" y="74947"/>
                  <a:pt x="161031" y="76297"/>
                  <a:pt x="159825" y="77379"/>
                </a:cubicBezTo>
                <a:cubicBezTo>
                  <a:pt x="161052" y="74866"/>
                  <a:pt x="161242" y="71883"/>
                  <a:pt x="160099" y="69122"/>
                </a:cubicBezTo>
                <a:cubicBezTo>
                  <a:pt x="158490" y="65243"/>
                  <a:pt x="154720" y="62898"/>
                  <a:pt x="150759" y="62898"/>
                </a:cubicBezTo>
                <a:cubicBezTo>
                  <a:pt x="149481" y="62898"/>
                  <a:pt x="148184" y="63142"/>
                  <a:pt x="146933" y="63657"/>
                </a:cubicBezTo>
                <a:cubicBezTo>
                  <a:pt x="144441" y="64693"/>
                  <a:pt x="142504" y="66629"/>
                  <a:pt x="141474" y="69122"/>
                </a:cubicBezTo>
                <a:cubicBezTo>
                  <a:pt x="141391" y="69298"/>
                  <a:pt x="141344" y="69488"/>
                  <a:pt x="141282" y="69657"/>
                </a:cubicBezTo>
                <a:cubicBezTo>
                  <a:pt x="141201" y="68055"/>
                  <a:pt x="141474" y="66438"/>
                  <a:pt x="142107" y="64898"/>
                </a:cubicBezTo>
                <a:cubicBezTo>
                  <a:pt x="143250" y="62147"/>
                  <a:pt x="145378" y="60020"/>
                  <a:pt x="148123" y="58876"/>
                </a:cubicBezTo>
                <a:cubicBezTo>
                  <a:pt x="149488" y="58320"/>
                  <a:pt x="150936" y="58037"/>
                  <a:pt x="152362" y="58037"/>
                </a:cubicBezTo>
                <a:close/>
                <a:moveTo>
                  <a:pt x="48856" y="62468"/>
                </a:moveTo>
                <a:cubicBezTo>
                  <a:pt x="50112" y="63055"/>
                  <a:pt x="51364" y="63724"/>
                  <a:pt x="52591" y="64450"/>
                </a:cubicBezTo>
                <a:lnTo>
                  <a:pt x="50891" y="77569"/>
                </a:lnTo>
                <a:lnTo>
                  <a:pt x="47383" y="74041"/>
                </a:lnTo>
                <a:lnTo>
                  <a:pt x="48856" y="62468"/>
                </a:lnTo>
                <a:close/>
                <a:moveTo>
                  <a:pt x="190628" y="62482"/>
                </a:moveTo>
                <a:lnTo>
                  <a:pt x="192121" y="74041"/>
                </a:lnTo>
                <a:lnTo>
                  <a:pt x="188598" y="77569"/>
                </a:lnTo>
                <a:lnTo>
                  <a:pt x="186914" y="64450"/>
                </a:lnTo>
                <a:cubicBezTo>
                  <a:pt x="188135" y="63724"/>
                  <a:pt x="189377" y="63070"/>
                  <a:pt x="190628" y="62482"/>
                </a:cubicBezTo>
                <a:close/>
                <a:moveTo>
                  <a:pt x="11017" y="69519"/>
                </a:moveTo>
                <a:cubicBezTo>
                  <a:pt x="12450" y="69534"/>
                  <a:pt x="13990" y="69581"/>
                  <a:pt x="15591" y="69709"/>
                </a:cubicBezTo>
                <a:lnTo>
                  <a:pt x="16230" y="78249"/>
                </a:lnTo>
                <a:lnTo>
                  <a:pt x="16230" y="78249"/>
                </a:lnTo>
                <a:lnTo>
                  <a:pt x="11419" y="75092"/>
                </a:lnTo>
                <a:lnTo>
                  <a:pt x="11017" y="69519"/>
                </a:lnTo>
                <a:close/>
                <a:moveTo>
                  <a:pt x="119748" y="1"/>
                </a:moveTo>
                <a:cubicBezTo>
                  <a:pt x="119500" y="1"/>
                  <a:pt x="119250" y="92"/>
                  <a:pt x="119068" y="275"/>
                </a:cubicBezTo>
                <a:cubicBezTo>
                  <a:pt x="118959" y="399"/>
                  <a:pt x="116194" y="3273"/>
                  <a:pt x="116194" y="6910"/>
                </a:cubicBezTo>
                <a:cubicBezTo>
                  <a:pt x="116194" y="7785"/>
                  <a:pt x="116353" y="8594"/>
                  <a:pt x="116589" y="9341"/>
                </a:cubicBezTo>
                <a:cubicBezTo>
                  <a:pt x="115894" y="9083"/>
                  <a:pt x="115148" y="8929"/>
                  <a:pt x="114370" y="8929"/>
                </a:cubicBezTo>
                <a:cubicBezTo>
                  <a:pt x="111480" y="8929"/>
                  <a:pt x="109110" y="11293"/>
                  <a:pt x="109110" y="14182"/>
                </a:cubicBezTo>
                <a:cubicBezTo>
                  <a:pt x="109110" y="16598"/>
                  <a:pt x="111083" y="18566"/>
                  <a:pt x="113510" y="18566"/>
                </a:cubicBezTo>
                <a:cubicBezTo>
                  <a:pt x="115545" y="18566"/>
                  <a:pt x="117213" y="16913"/>
                  <a:pt x="117213" y="14867"/>
                </a:cubicBezTo>
                <a:cubicBezTo>
                  <a:pt x="117213" y="14358"/>
                  <a:pt x="116781" y="13930"/>
                  <a:pt x="116260" y="13930"/>
                </a:cubicBezTo>
                <a:cubicBezTo>
                  <a:pt x="115735" y="13930"/>
                  <a:pt x="115322" y="14358"/>
                  <a:pt x="115322" y="14867"/>
                </a:cubicBezTo>
                <a:cubicBezTo>
                  <a:pt x="115322" y="15867"/>
                  <a:pt x="114514" y="16676"/>
                  <a:pt x="113510" y="16676"/>
                </a:cubicBezTo>
                <a:cubicBezTo>
                  <a:pt x="112129" y="16676"/>
                  <a:pt x="111001" y="15563"/>
                  <a:pt x="111001" y="14182"/>
                </a:cubicBezTo>
                <a:cubicBezTo>
                  <a:pt x="111001" y="12323"/>
                  <a:pt x="112510" y="10835"/>
                  <a:pt x="114370" y="10835"/>
                </a:cubicBezTo>
                <a:cubicBezTo>
                  <a:pt x="116817" y="10835"/>
                  <a:pt x="118799" y="12818"/>
                  <a:pt x="118799" y="15264"/>
                </a:cubicBezTo>
                <a:lnTo>
                  <a:pt x="118799" y="18499"/>
                </a:lnTo>
                <a:cubicBezTo>
                  <a:pt x="117749" y="19612"/>
                  <a:pt x="114004" y="23851"/>
                  <a:pt x="110733" y="29996"/>
                </a:cubicBezTo>
                <a:cubicBezTo>
                  <a:pt x="104557" y="16341"/>
                  <a:pt x="92359" y="7909"/>
                  <a:pt x="91757" y="7497"/>
                </a:cubicBezTo>
                <a:cubicBezTo>
                  <a:pt x="91757" y="7481"/>
                  <a:pt x="91757" y="7481"/>
                  <a:pt x="91741" y="7481"/>
                </a:cubicBezTo>
                <a:cubicBezTo>
                  <a:pt x="91710" y="7466"/>
                  <a:pt x="91665" y="7435"/>
                  <a:pt x="91634" y="7419"/>
                </a:cubicBezTo>
                <a:cubicBezTo>
                  <a:pt x="91618" y="7419"/>
                  <a:pt x="91598" y="7404"/>
                  <a:pt x="91582" y="7404"/>
                </a:cubicBezTo>
                <a:cubicBezTo>
                  <a:pt x="91474" y="7352"/>
                  <a:pt x="91346" y="7321"/>
                  <a:pt x="91216" y="7321"/>
                </a:cubicBezTo>
                <a:cubicBezTo>
                  <a:pt x="91154" y="7321"/>
                  <a:pt x="91092" y="7338"/>
                  <a:pt x="91026" y="7338"/>
                </a:cubicBezTo>
                <a:cubicBezTo>
                  <a:pt x="90964" y="7352"/>
                  <a:pt x="90918" y="7373"/>
                  <a:pt x="90856" y="7404"/>
                </a:cubicBezTo>
                <a:cubicBezTo>
                  <a:pt x="90743" y="7450"/>
                  <a:pt x="90629" y="7528"/>
                  <a:pt x="90552" y="7611"/>
                </a:cubicBezTo>
                <a:lnTo>
                  <a:pt x="90521" y="7642"/>
                </a:lnTo>
                <a:cubicBezTo>
                  <a:pt x="90490" y="7673"/>
                  <a:pt x="90454" y="7718"/>
                  <a:pt x="90424" y="7754"/>
                </a:cubicBezTo>
                <a:lnTo>
                  <a:pt x="90424" y="7770"/>
                </a:lnTo>
                <a:cubicBezTo>
                  <a:pt x="90042" y="8357"/>
                  <a:pt x="82790" y="19869"/>
                  <a:pt x="81899" y="33983"/>
                </a:cubicBezTo>
                <a:cubicBezTo>
                  <a:pt x="77391" y="30521"/>
                  <a:pt x="73374" y="28487"/>
                  <a:pt x="71942" y="27807"/>
                </a:cubicBezTo>
                <a:lnTo>
                  <a:pt x="70675" y="24680"/>
                </a:lnTo>
                <a:cubicBezTo>
                  <a:pt x="69753" y="22424"/>
                  <a:pt x="70830" y="19818"/>
                  <a:pt x="73101" y="18896"/>
                </a:cubicBezTo>
                <a:cubicBezTo>
                  <a:pt x="73509" y="18733"/>
                  <a:pt x="73939" y="18651"/>
                  <a:pt x="74370" y="18651"/>
                </a:cubicBezTo>
                <a:cubicBezTo>
                  <a:pt x="74813" y="18651"/>
                  <a:pt x="75256" y="18738"/>
                  <a:pt x="75677" y="18916"/>
                </a:cubicBezTo>
                <a:cubicBezTo>
                  <a:pt x="76500" y="19262"/>
                  <a:pt x="77134" y="19916"/>
                  <a:pt x="77484" y="20739"/>
                </a:cubicBezTo>
                <a:cubicBezTo>
                  <a:pt x="77722" y="21357"/>
                  <a:pt x="77722" y="22044"/>
                  <a:pt x="77469" y="22662"/>
                </a:cubicBezTo>
                <a:cubicBezTo>
                  <a:pt x="77216" y="23280"/>
                  <a:pt x="76721" y="23758"/>
                  <a:pt x="76103" y="23995"/>
                </a:cubicBezTo>
                <a:cubicBezTo>
                  <a:pt x="75879" y="24088"/>
                  <a:pt x="75646" y="24132"/>
                  <a:pt x="75417" y="24132"/>
                </a:cubicBezTo>
                <a:cubicBezTo>
                  <a:pt x="74706" y="24132"/>
                  <a:pt x="74031" y="23709"/>
                  <a:pt x="73755" y="23011"/>
                </a:cubicBezTo>
                <a:cubicBezTo>
                  <a:pt x="73599" y="22636"/>
                  <a:pt x="73249" y="22418"/>
                  <a:pt x="72874" y="22418"/>
                </a:cubicBezTo>
                <a:cubicBezTo>
                  <a:pt x="72754" y="22418"/>
                  <a:pt x="72633" y="22440"/>
                  <a:pt x="72513" y="22486"/>
                </a:cubicBezTo>
                <a:cubicBezTo>
                  <a:pt x="72040" y="22693"/>
                  <a:pt x="71798" y="23233"/>
                  <a:pt x="71988" y="23727"/>
                </a:cubicBezTo>
                <a:cubicBezTo>
                  <a:pt x="72583" y="25160"/>
                  <a:pt x="73972" y="26027"/>
                  <a:pt x="75434" y="26027"/>
                </a:cubicBezTo>
                <a:cubicBezTo>
                  <a:pt x="75896" y="26027"/>
                  <a:pt x="76366" y="25940"/>
                  <a:pt x="76820" y="25757"/>
                </a:cubicBezTo>
                <a:cubicBezTo>
                  <a:pt x="77912" y="25313"/>
                  <a:pt x="78756" y="24469"/>
                  <a:pt x="79215" y="23392"/>
                </a:cubicBezTo>
                <a:cubicBezTo>
                  <a:pt x="79657" y="22311"/>
                  <a:pt x="79674" y="21121"/>
                  <a:pt x="79231" y="20040"/>
                </a:cubicBezTo>
                <a:cubicBezTo>
                  <a:pt x="78706" y="18742"/>
                  <a:pt x="77691" y="17722"/>
                  <a:pt x="76403" y="17185"/>
                </a:cubicBezTo>
                <a:cubicBezTo>
                  <a:pt x="75751" y="16902"/>
                  <a:pt x="75060" y="16763"/>
                  <a:pt x="74368" y="16763"/>
                </a:cubicBezTo>
                <a:cubicBezTo>
                  <a:pt x="73699" y="16763"/>
                  <a:pt x="73028" y="16893"/>
                  <a:pt x="72390" y="17149"/>
                </a:cubicBezTo>
                <a:cubicBezTo>
                  <a:pt x="71659" y="17453"/>
                  <a:pt x="71020" y="17865"/>
                  <a:pt x="70485" y="18376"/>
                </a:cubicBezTo>
                <a:cubicBezTo>
                  <a:pt x="70417" y="17582"/>
                  <a:pt x="70257" y="16769"/>
                  <a:pt x="69929" y="15975"/>
                </a:cubicBezTo>
                <a:cubicBezTo>
                  <a:pt x="68562" y="12596"/>
                  <a:pt x="64927" y="10973"/>
                  <a:pt x="64767" y="10911"/>
                </a:cubicBezTo>
                <a:cubicBezTo>
                  <a:pt x="64644" y="10853"/>
                  <a:pt x="64516" y="10825"/>
                  <a:pt x="64388" y="10825"/>
                </a:cubicBezTo>
                <a:cubicBezTo>
                  <a:pt x="64269" y="10825"/>
                  <a:pt x="64150" y="10850"/>
                  <a:pt x="64036" y="10897"/>
                </a:cubicBezTo>
                <a:cubicBezTo>
                  <a:pt x="63798" y="10989"/>
                  <a:pt x="63608" y="11180"/>
                  <a:pt x="63510" y="11422"/>
                </a:cubicBezTo>
                <a:cubicBezTo>
                  <a:pt x="63448" y="11577"/>
                  <a:pt x="61986" y="15280"/>
                  <a:pt x="63356" y="18644"/>
                </a:cubicBezTo>
                <a:cubicBezTo>
                  <a:pt x="63686" y="19452"/>
                  <a:pt x="64133" y="20137"/>
                  <a:pt x="64638" y="20739"/>
                </a:cubicBezTo>
                <a:cubicBezTo>
                  <a:pt x="63876" y="20770"/>
                  <a:pt x="63129" y="20915"/>
                  <a:pt x="62419" y="21198"/>
                </a:cubicBezTo>
                <a:cubicBezTo>
                  <a:pt x="61130" y="21739"/>
                  <a:pt x="60116" y="22738"/>
                  <a:pt x="59559" y="24026"/>
                </a:cubicBezTo>
                <a:cubicBezTo>
                  <a:pt x="59019" y="25329"/>
                  <a:pt x="59003" y="26756"/>
                  <a:pt x="59544" y="28044"/>
                </a:cubicBezTo>
                <a:cubicBezTo>
                  <a:pt x="60228" y="29754"/>
                  <a:pt x="61872" y="30787"/>
                  <a:pt x="63602" y="30787"/>
                </a:cubicBezTo>
                <a:cubicBezTo>
                  <a:pt x="64154" y="30787"/>
                  <a:pt x="64715" y="30682"/>
                  <a:pt x="65256" y="30460"/>
                </a:cubicBezTo>
                <a:cubicBezTo>
                  <a:pt x="67147" y="29697"/>
                  <a:pt x="68053" y="27519"/>
                  <a:pt x="67290" y="25629"/>
                </a:cubicBezTo>
                <a:cubicBezTo>
                  <a:pt x="67147" y="25271"/>
                  <a:pt x="66796" y="25049"/>
                  <a:pt x="66422" y="25049"/>
                </a:cubicBezTo>
                <a:cubicBezTo>
                  <a:pt x="66300" y="25049"/>
                  <a:pt x="66175" y="25072"/>
                  <a:pt x="66054" y="25123"/>
                </a:cubicBezTo>
                <a:cubicBezTo>
                  <a:pt x="65576" y="25313"/>
                  <a:pt x="65338" y="25870"/>
                  <a:pt x="65545" y="26344"/>
                </a:cubicBezTo>
                <a:cubicBezTo>
                  <a:pt x="65911" y="27281"/>
                  <a:pt x="65467" y="28332"/>
                  <a:pt x="64545" y="28713"/>
                </a:cubicBezTo>
                <a:cubicBezTo>
                  <a:pt x="64247" y="28835"/>
                  <a:pt x="63937" y="28895"/>
                  <a:pt x="63626" y="28895"/>
                </a:cubicBezTo>
                <a:cubicBezTo>
                  <a:pt x="63293" y="28895"/>
                  <a:pt x="62960" y="28826"/>
                  <a:pt x="62640" y="28693"/>
                </a:cubicBezTo>
                <a:cubicBezTo>
                  <a:pt x="62022" y="28441"/>
                  <a:pt x="61542" y="27951"/>
                  <a:pt x="61290" y="27328"/>
                </a:cubicBezTo>
                <a:cubicBezTo>
                  <a:pt x="60955" y="26504"/>
                  <a:pt x="60955" y="25598"/>
                  <a:pt x="61306" y="24773"/>
                </a:cubicBezTo>
                <a:cubicBezTo>
                  <a:pt x="61656" y="23949"/>
                  <a:pt x="62305" y="23295"/>
                  <a:pt x="63129" y="22964"/>
                </a:cubicBezTo>
                <a:cubicBezTo>
                  <a:pt x="63673" y="22743"/>
                  <a:pt x="64243" y="22631"/>
                  <a:pt x="64813" y="22631"/>
                </a:cubicBezTo>
                <a:cubicBezTo>
                  <a:pt x="65394" y="22631"/>
                  <a:pt x="65975" y="22747"/>
                  <a:pt x="66529" y="22981"/>
                </a:cubicBezTo>
                <a:cubicBezTo>
                  <a:pt x="67625" y="23439"/>
                  <a:pt x="68465" y="24300"/>
                  <a:pt x="68909" y="25391"/>
                </a:cubicBezTo>
                <a:lnTo>
                  <a:pt x="70088" y="28265"/>
                </a:lnTo>
                <a:cubicBezTo>
                  <a:pt x="69624" y="29424"/>
                  <a:pt x="67352" y="35600"/>
                  <a:pt x="66750" y="43604"/>
                </a:cubicBezTo>
                <a:cubicBezTo>
                  <a:pt x="55686" y="32664"/>
                  <a:pt x="40346" y="29440"/>
                  <a:pt x="39599" y="29280"/>
                </a:cubicBezTo>
                <a:cubicBezTo>
                  <a:pt x="39554" y="29264"/>
                  <a:pt x="39487" y="29264"/>
                  <a:pt x="39425" y="29264"/>
                </a:cubicBezTo>
                <a:cubicBezTo>
                  <a:pt x="39234" y="29264"/>
                  <a:pt x="39043" y="29316"/>
                  <a:pt x="38884" y="29424"/>
                </a:cubicBezTo>
                <a:cubicBezTo>
                  <a:pt x="38838" y="29471"/>
                  <a:pt x="38791" y="29507"/>
                  <a:pt x="38745" y="29553"/>
                </a:cubicBezTo>
                <a:cubicBezTo>
                  <a:pt x="38646" y="29646"/>
                  <a:pt x="38585" y="29744"/>
                  <a:pt x="38539" y="29872"/>
                </a:cubicBezTo>
                <a:cubicBezTo>
                  <a:pt x="38539" y="29887"/>
                  <a:pt x="38539" y="29903"/>
                  <a:pt x="38518" y="29903"/>
                </a:cubicBezTo>
                <a:cubicBezTo>
                  <a:pt x="38503" y="29949"/>
                  <a:pt x="38503" y="29996"/>
                  <a:pt x="38487" y="30042"/>
                </a:cubicBezTo>
                <a:cubicBezTo>
                  <a:pt x="38363" y="30743"/>
                  <a:pt x="36138" y="44161"/>
                  <a:pt x="40774" y="57528"/>
                </a:cubicBezTo>
                <a:cubicBezTo>
                  <a:pt x="35042" y="56018"/>
                  <a:pt x="30390" y="55735"/>
                  <a:pt x="29010" y="55688"/>
                </a:cubicBezTo>
                <a:lnTo>
                  <a:pt x="26723" y="53401"/>
                </a:lnTo>
                <a:cubicBezTo>
                  <a:pt x="24992" y="51671"/>
                  <a:pt x="24992" y="48858"/>
                  <a:pt x="26723" y="47127"/>
                </a:cubicBezTo>
                <a:cubicBezTo>
                  <a:pt x="27382" y="46469"/>
                  <a:pt x="28243" y="46139"/>
                  <a:pt x="29103" y="46139"/>
                </a:cubicBezTo>
                <a:cubicBezTo>
                  <a:pt x="29962" y="46139"/>
                  <a:pt x="30820" y="46469"/>
                  <a:pt x="31471" y="47127"/>
                </a:cubicBezTo>
                <a:cubicBezTo>
                  <a:pt x="32455" y="48097"/>
                  <a:pt x="32455" y="49688"/>
                  <a:pt x="31471" y="50656"/>
                </a:cubicBezTo>
                <a:cubicBezTo>
                  <a:pt x="31122" y="51011"/>
                  <a:pt x="30661" y="51189"/>
                  <a:pt x="30199" y="51189"/>
                </a:cubicBezTo>
                <a:cubicBezTo>
                  <a:pt x="29736" y="51189"/>
                  <a:pt x="29273" y="51011"/>
                  <a:pt x="28917" y="50656"/>
                </a:cubicBezTo>
                <a:cubicBezTo>
                  <a:pt x="28734" y="50473"/>
                  <a:pt x="28491" y="50382"/>
                  <a:pt x="28248" y="50382"/>
                </a:cubicBezTo>
                <a:cubicBezTo>
                  <a:pt x="28005" y="50382"/>
                  <a:pt x="27763" y="50473"/>
                  <a:pt x="27582" y="50656"/>
                </a:cubicBezTo>
                <a:cubicBezTo>
                  <a:pt x="27218" y="51038"/>
                  <a:pt x="27218" y="51625"/>
                  <a:pt x="27582" y="52006"/>
                </a:cubicBezTo>
                <a:cubicBezTo>
                  <a:pt x="28304" y="52719"/>
                  <a:pt x="29251" y="53075"/>
                  <a:pt x="30200" y="53075"/>
                </a:cubicBezTo>
                <a:cubicBezTo>
                  <a:pt x="31148" y="53075"/>
                  <a:pt x="32098" y="52719"/>
                  <a:pt x="32821" y="52006"/>
                </a:cubicBezTo>
                <a:cubicBezTo>
                  <a:pt x="34521" y="50291"/>
                  <a:pt x="34521" y="47493"/>
                  <a:pt x="32821" y="45794"/>
                </a:cubicBezTo>
                <a:cubicBezTo>
                  <a:pt x="31797" y="44771"/>
                  <a:pt x="30451" y="44260"/>
                  <a:pt x="29105" y="44260"/>
                </a:cubicBezTo>
                <a:cubicBezTo>
                  <a:pt x="27759" y="44260"/>
                  <a:pt x="26413" y="44771"/>
                  <a:pt x="25388" y="45794"/>
                </a:cubicBezTo>
                <a:cubicBezTo>
                  <a:pt x="24832" y="46350"/>
                  <a:pt x="24420" y="46968"/>
                  <a:pt x="24101" y="47653"/>
                </a:cubicBezTo>
                <a:cubicBezTo>
                  <a:pt x="23740" y="46953"/>
                  <a:pt x="23277" y="46273"/>
                  <a:pt x="22675" y="45655"/>
                </a:cubicBezTo>
                <a:cubicBezTo>
                  <a:pt x="20088" y="43079"/>
                  <a:pt x="16116" y="43002"/>
                  <a:pt x="15942" y="42986"/>
                </a:cubicBezTo>
                <a:cubicBezTo>
                  <a:pt x="15705" y="43002"/>
                  <a:pt x="15432" y="43095"/>
                  <a:pt x="15262" y="43269"/>
                </a:cubicBezTo>
                <a:cubicBezTo>
                  <a:pt x="15087" y="43445"/>
                  <a:pt x="14973" y="43697"/>
                  <a:pt x="14989" y="43955"/>
                </a:cubicBezTo>
                <a:cubicBezTo>
                  <a:pt x="14989" y="44115"/>
                  <a:pt x="15072" y="48097"/>
                  <a:pt x="17642" y="50687"/>
                </a:cubicBezTo>
                <a:cubicBezTo>
                  <a:pt x="18260" y="51290"/>
                  <a:pt x="18945" y="51748"/>
                  <a:pt x="19640" y="52114"/>
                </a:cubicBezTo>
                <a:cubicBezTo>
                  <a:pt x="18976" y="52417"/>
                  <a:pt x="18342" y="52845"/>
                  <a:pt x="17785" y="53401"/>
                </a:cubicBezTo>
                <a:cubicBezTo>
                  <a:pt x="15736" y="55452"/>
                  <a:pt x="15736" y="58784"/>
                  <a:pt x="17785" y="60814"/>
                </a:cubicBezTo>
                <a:cubicBezTo>
                  <a:pt x="18641" y="61674"/>
                  <a:pt x="19753" y="62102"/>
                  <a:pt x="20882" y="62102"/>
                </a:cubicBezTo>
                <a:cubicBezTo>
                  <a:pt x="22009" y="62102"/>
                  <a:pt x="23132" y="61674"/>
                  <a:pt x="23992" y="60814"/>
                </a:cubicBezTo>
                <a:cubicBezTo>
                  <a:pt x="25435" y="59387"/>
                  <a:pt x="25435" y="57038"/>
                  <a:pt x="23992" y="55591"/>
                </a:cubicBezTo>
                <a:cubicBezTo>
                  <a:pt x="23802" y="55408"/>
                  <a:pt x="23560" y="55316"/>
                  <a:pt x="23318" y="55316"/>
                </a:cubicBezTo>
                <a:cubicBezTo>
                  <a:pt x="23076" y="55316"/>
                  <a:pt x="22834" y="55408"/>
                  <a:pt x="22644" y="55591"/>
                </a:cubicBezTo>
                <a:cubicBezTo>
                  <a:pt x="22278" y="55956"/>
                  <a:pt x="22278" y="56559"/>
                  <a:pt x="22644" y="56924"/>
                </a:cubicBezTo>
                <a:cubicBezTo>
                  <a:pt x="23359" y="57640"/>
                  <a:pt x="23359" y="58784"/>
                  <a:pt x="22644" y="59480"/>
                </a:cubicBezTo>
                <a:cubicBezTo>
                  <a:pt x="22159" y="59974"/>
                  <a:pt x="21520" y="60221"/>
                  <a:pt x="20882" y="60221"/>
                </a:cubicBezTo>
                <a:cubicBezTo>
                  <a:pt x="20243" y="60221"/>
                  <a:pt x="19604" y="59974"/>
                  <a:pt x="19120" y="59480"/>
                </a:cubicBezTo>
                <a:cubicBezTo>
                  <a:pt x="17816" y="58182"/>
                  <a:pt x="17816" y="56054"/>
                  <a:pt x="19120" y="54735"/>
                </a:cubicBezTo>
                <a:cubicBezTo>
                  <a:pt x="19986" y="53870"/>
                  <a:pt x="21120" y="53437"/>
                  <a:pt x="22254" y="53437"/>
                </a:cubicBezTo>
                <a:cubicBezTo>
                  <a:pt x="23388" y="53437"/>
                  <a:pt x="24523" y="53870"/>
                  <a:pt x="25388" y="54735"/>
                </a:cubicBezTo>
                <a:lnTo>
                  <a:pt x="27675" y="57022"/>
                </a:lnTo>
                <a:cubicBezTo>
                  <a:pt x="27737" y="58562"/>
                  <a:pt x="28072" y="64213"/>
                  <a:pt x="30107" y="70868"/>
                </a:cubicBezTo>
                <a:cubicBezTo>
                  <a:pt x="23207" y="68257"/>
                  <a:pt x="16170" y="67578"/>
                  <a:pt x="10713" y="67578"/>
                </a:cubicBezTo>
                <a:cubicBezTo>
                  <a:pt x="5081" y="67578"/>
                  <a:pt x="1134" y="68302"/>
                  <a:pt x="763" y="68375"/>
                </a:cubicBezTo>
                <a:cubicBezTo>
                  <a:pt x="716" y="68375"/>
                  <a:pt x="670" y="68390"/>
                  <a:pt x="618" y="68406"/>
                </a:cubicBezTo>
                <a:cubicBezTo>
                  <a:pt x="602" y="68421"/>
                  <a:pt x="602" y="68421"/>
                  <a:pt x="587" y="68421"/>
                </a:cubicBezTo>
                <a:cubicBezTo>
                  <a:pt x="412" y="68483"/>
                  <a:pt x="273" y="68612"/>
                  <a:pt x="160" y="68772"/>
                </a:cubicBezTo>
                <a:cubicBezTo>
                  <a:pt x="129" y="68834"/>
                  <a:pt x="98" y="68880"/>
                  <a:pt x="62" y="68947"/>
                </a:cubicBezTo>
                <a:cubicBezTo>
                  <a:pt x="15" y="69055"/>
                  <a:pt x="0" y="69184"/>
                  <a:pt x="0" y="69312"/>
                </a:cubicBezTo>
                <a:lnTo>
                  <a:pt x="0" y="69359"/>
                </a:lnTo>
                <a:cubicBezTo>
                  <a:pt x="15" y="69405"/>
                  <a:pt x="15" y="69452"/>
                  <a:pt x="15" y="69488"/>
                </a:cubicBezTo>
                <a:lnTo>
                  <a:pt x="15" y="69503"/>
                </a:lnTo>
                <a:cubicBezTo>
                  <a:pt x="98" y="69859"/>
                  <a:pt x="953" y="73634"/>
                  <a:pt x="3081" y="78672"/>
                </a:cubicBezTo>
                <a:lnTo>
                  <a:pt x="5187" y="78672"/>
                </a:lnTo>
                <a:cubicBezTo>
                  <a:pt x="5156" y="78605"/>
                  <a:pt x="5125" y="78538"/>
                  <a:pt x="5099" y="78470"/>
                </a:cubicBezTo>
                <a:lnTo>
                  <a:pt x="10384" y="76663"/>
                </a:lnTo>
                <a:cubicBezTo>
                  <a:pt x="11744" y="77564"/>
                  <a:pt x="12717" y="78208"/>
                  <a:pt x="13418" y="78672"/>
                </a:cubicBezTo>
                <a:lnTo>
                  <a:pt x="18146" y="78672"/>
                </a:lnTo>
                <a:lnTo>
                  <a:pt x="17497" y="69900"/>
                </a:lnTo>
                <a:lnTo>
                  <a:pt x="17497" y="69900"/>
                </a:lnTo>
                <a:cubicBezTo>
                  <a:pt x="19007" y="70054"/>
                  <a:pt x="20547" y="70297"/>
                  <a:pt x="22118" y="70596"/>
                </a:cubicBezTo>
                <a:cubicBezTo>
                  <a:pt x="22396" y="74304"/>
                  <a:pt x="22587" y="76879"/>
                  <a:pt x="22720" y="78672"/>
                </a:cubicBezTo>
                <a:lnTo>
                  <a:pt x="24615" y="78672"/>
                </a:lnTo>
                <a:lnTo>
                  <a:pt x="24054" y="71028"/>
                </a:lnTo>
                <a:lnTo>
                  <a:pt x="24054" y="71028"/>
                </a:lnTo>
                <a:cubicBezTo>
                  <a:pt x="25594" y="71388"/>
                  <a:pt x="27166" y="71852"/>
                  <a:pt x="28726" y="72408"/>
                </a:cubicBezTo>
                <a:cubicBezTo>
                  <a:pt x="28906" y="74885"/>
                  <a:pt x="29061" y="76951"/>
                  <a:pt x="29184" y="78672"/>
                </a:cubicBezTo>
                <a:lnTo>
                  <a:pt x="31081" y="78672"/>
                </a:lnTo>
                <a:lnTo>
                  <a:pt x="30679" y="73135"/>
                </a:lnTo>
                <a:lnTo>
                  <a:pt x="30679" y="73135"/>
                </a:lnTo>
                <a:cubicBezTo>
                  <a:pt x="30741" y="73171"/>
                  <a:pt x="30817" y="73202"/>
                  <a:pt x="30884" y="73233"/>
                </a:cubicBezTo>
                <a:cubicBezTo>
                  <a:pt x="31523" y="75020"/>
                  <a:pt x="32291" y="76848"/>
                  <a:pt x="33207" y="78672"/>
                </a:cubicBezTo>
                <a:lnTo>
                  <a:pt x="35365" y="78672"/>
                </a:lnTo>
                <a:cubicBezTo>
                  <a:pt x="35051" y="78075"/>
                  <a:pt x="34752" y="77471"/>
                  <a:pt x="34469" y="76869"/>
                </a:cubicBezTo>
                <a:lnTo>
                  <a:pt x="46028" y="75375"/>
                </a:lnTo>
                <a:cubicBezTo>
                  <a:pt x="48134" y="77481"/>
                  <a:pt x="48985" y="78327"/>
                  <a:pt x="49325" y="78672"/>
                </a:cubicBezTo>
                <a:lnTo>
                  <a:pt x="52946" y="78672"/>
                </a:lnTo>
                <a:cubicBezTo>
                  <a:pt x="54795" y="77291"/>
                  <a:pt x="57092" y="76473"/>
                  <a:pt x="59575" y="76473"/>
                </a:cubicBezTo>
                <a:cubicBezTo>
                  <a:pt x="62053" y="76473"/>
                  <a:pt x="64340" y="77291"/>
                  <a:pt x="66189" y="78672"/>
                </a:cubicBezTo>
                <a:lnTo>
                  <a:pt x="69011" y="78672"/>
                </a:lnTo>
                <a:cubicBezTo>
                  <a:pt x="67625" y="77203"/>
                  <a:pt x="65905" y="76060"/>
                  <a:pt x="63974" y="75360"/>
                </a:cubicBezTo>
                <a:cubicBezTo>
                  <a:pt x="63989" y="75184"/>
                  <a:pt x="64005" y="75009"/>
                  <a:pt x="64050" y="74835"/>
                </a:cubicBezTo>
                <a:cubicBezTo>
                  <a:pt x="64875" y="70724"/>
                  <a:pt x="68512" y="67881"/>
                  <a:pt x="72560" y="67881"/>
                </a:cubicBezTo>
                <a:cubicBezTo>
                  <a:pt x="73117" y="67881"/>
                  <a:pt x="73704" y="67927"/>
                  <a:pt x="74275" y="68040"/>
                </a:cubicBezTo>
                <a:cubicBezTo>
                  <a:pt x="73961" y="71930"/>
                  <a:pt x="75418" y="75757"/>
                  <a:pt x="78200" y="78456"/>
                </a:cubicBezTo>
                <a:cubicBezTo>
                  <a:pt x="78081" y="78527"/>
                  <a:pt x="77964" y="78600"/>
                  <a:pt x="77845" y="78672"/>
                </a:cubicBezTo>
                <a:lnTo>
                  <a:pt x="81600" y="78672"/>
                </a:lnTo>
                <a:cubicBezTo>
                  <a:pt x="92916" y="72393"/>
                  <a:pt x="105922" y="68818"/>
                  <a:pt x="119753" y="68818"/>
                </a:cubicBezTo>
                <a:cubicBezTo>
                  <a:pt x="133577" y="68818"/>
                  <a:pt x="146588" y="72393"/>
                  <a:pt x="157904" y="78672"/>
                </a:cubicBezTo>
                <a:lnTo>
                  <a:pt x="161655" y="78672"/>
                </a:lnTo>
                <a:cubicBezTo>
                  <a:pt x="161567" y="78615"/>
                  <a:pt x="161474" y="78558"/>
                  <a:pt x="161382" y="78501"/>
                </a:cubicBezTo>
                <a:cubicBezTo>
                  <a:pt x="164066" y="75916"/>
                  <a:pt x="165512" y="72279"/>
                  <a:pt x="165338" y="68550"/>
                </a:cubicBezTo>
                <a:cubicBezTo>
                  <a:pt x="165512" y="68499"/>
                  <a:pt x="165687" y="68452"/>
                  <a:pt x="165863" y="68421"/>
                </a:cubicBezTo>
                <a:cubicBezTo>
                  <a:pt x="166414" y="68309"/>
                  <a:pt x="166971" y="68262"/>
                  <a:pt x="167527" y="68262"/>
                </a:cubicBezTo>
                <a:cubicBezTo>
                  <a:pt x="169242" y="68262"/>
                  <a:pt x="170927" y="68772"/>
                  <a:pt x="172368" y="69740"/>
                </a:cubicBezTo>
                <a:cubicBezTo>
                  <a:pt x="174258" y="71028"/>
                  <a:pt x="175546" y="72949"/>
                  <a:pt x="176005" y="75184"/>
                </a:cubicBezTo>
                <a:cubicBezTo>
                  <a:pt x="173872" y="75859"/>
                  <a:pt x="171977" y="77075"/>
                  <a:pt x="170473" y="78672"/>
                </a:cubicBezTo>
                <a:lnTo>
                  <a:pt x="173306" y="78672"/>
                </a:lnTo>
                <a:cubicBezTo>
                  <a:pt x="175154" y="77291"/>
                  <a:pt x="177441" y="76473"/>
                  <a:pt x="179930" y="76473"/>
                </a:cubicBezTo>
                <a:cubicBezTo>
                  <a:pt x="182412" y="76473"/>
                  <a:pt x="184704" y="77291"/>
                  <a:pt x="186558" y="78672"/>
                </a:cubicBezTo>
                <a:lnTo>
                  <a:pt x="190159" y="78672"/>
                </a:lnTo>
                <a:lnTo>
                  <a:pt x="193456" y="75375"/>
                </a:lnTo>
                <a:lnTo>
                  <a:pt x="205030" y="76869"/>
                </a:lnTo>
                <a:cubicBezTo>
                  <a:pt x="204747" y="77471"/>
                  <a:pt x="204452" y="78075"/>
                  <a:pt x="204138" y="78672"/>
                </a:cubicBezTo>
                <a:lnTo>
                  <a:pt x="206287" y="78672"/>
                </a:lnTo>
                <a:cubicBezTo>
                  <a:pt x="206673" y="77904"/>
                  <a:pt x="207029" y="77136"/>
                  <a:pt x="207364" y="76375"/>
                </a:cubicBezTo>
                <a:lnTo>
                  <a:pt x="207364" y="76375"/>
                </a:lnTo>
                <a:cubicBezTo>
                  <a:pt x="207317" y="77203"/>
                  <a:pt x="207276" y="77966"/>
                  <a:pt x="207234" y="78672"/>
                </a:cubicBezTo>
                <a:lnTo>
                  <a:pt x="209125" y="78672"/>
                </a:lnTo>
                <a:lnTo>
                  <a:pt x="209573" y="70976"/>
                </a:lnTo>
                <a:cubicBezTo>
                  <a:pt x="211128" y="70389"/>
                  <a:pt x="212684" y="69916"/>
                  <a:pt x="214225" y="69519"/>
                </a:cubicBezTo>
                <a:lnTo>
                  <a:pt x="214225" y="69519"/>
                </a:lnTo>
                <a:cubicBezTo>
                  <a:pt x="213971" y="73846"/>
                  <a:pt x="213802" y="76735"/>
                  <a:pt x="213688" y="78672"/>
                </a:cubicBezTo>
                <a:lnTo>
                  <a:pt x="215578" y="78672"/>
                </a:lnTo>
                <a:lnTo>
                  <a:pt x="216146" y="69070"/>
                </a:lnTo>
                <a:cubicBezTo>
                  <a:pt x="217701" y="68741"/>
                  <a:pt x="219256" y="68468"/>
                  <a:pt x="220751" y="68278"/>
                </a:cubicBezTo>
                <a:lnTo>
                  <a:pt x="220751" y="68278"/>
                </a:lnTo>
                <a:lnTo>
                  <a:pt x="220194" y="77982"/>
                </a:lnTo>
                <a:cubicBezTo>
                  <a:pt x="219828" y="78229"/>
                  <a:pt x="219488" y="78460"/>
                  <a:pt x="219179" y="78672"/>
                </a:cubicBezTo>
                <a:lnTo>
                  <a:pt x="224716" y="78672"/>
                </a:lnTo>
                <a:lnTo>
                  <a:pt x="223228" y="78187"/>
                </a:lnTo>
                <a:lnTo>
                  <a:pt x="227977" y="74947"/>
                </a:lnTo>
                <a:lnTo>
                  <a:pt x="233293" y="76663"/>
                </a:lnTo>
                <a:cubicBezTo>
                  <a:pt x="233020" y="77312"/>
                  <a:pt x="232726" y="77982"/>
                  <a:pt x="232412" y="78672"/>
                </a:cubicBezTo>
                <a:lnTo>
                  <a:pt x="234534" y="78672"/>
                </a:lnTo>
                <a:cubicBezTo>
                  <a:pt x="237156" y="72702"/>
                  <a:pt x="238139" y="68014"/>
                  <a:pt x="238217" y="67613"/>
                </a:cubicBezTo>
                <a:cubicBezTo>
                  <a:pt x="238232" y="67567"/>
                  <a:pt x="238232" y="67530"/>
                  <a:pt x="238232" y="67484"/>
                </a:cubicBezTo>
                <a:cubicBezTo>
                  <a:pt x="238232" y="67468"/>
                  <a:pt x="238248" y="67453"/>
                  <a:pt x="238248" y="67422"/>
                </a:cubicBezTo>
                <a:cubicBezTo>
                  <a:pt x="238248" y="67309"/>
                  <a:pt x="238217" y="67185"/>
                  <a:pt x="238170" y="67056"/>
                </a:cubicBezTo>
                <a:cubicBezTo>
                  <a:pt x="238134" y="67011"/>
                  <a:pt x="238103" y="66943"/>
                  <a:pt x="238072" y="66897"/>
                </a:cubicBezTo>
                <a:cubicBezTo>
                  <a:pt x="237960" y="66737"/>
                  <a:pt x="237820" y="66614"/>
                  <a:pt x="237645" y="66547"/>
                </a:cubicBezTo>
                <a:cubicBezTo>
                  <a:pt x="237630" y="66547"/>
                  <a:pt x="237614" y="66547"/>
                  <a:pt x="237599" y="66531"/>
                </a:cubicBezTo>
                <a:cubicBezTo>
                  <a:pt x="237547" y="66516"/>
                  <a:pt x="237501" y="66500"/>
                  <a:pt x="237470" y="66500"/>
                </a:cubicBezTo>
                <a:lnTo>
                  <a:pt x="237454" y="66500"/>
                </a:lnTo>
                <a:cubicBezTo>
                  <a:pt x="237107" y="66436"/>
                  <a:pt x="233624" y="65857"/>
                  <a:pt x="228571" y="65857"/>
                </a:cubicBezTo>
                <a:cubicBezTo>
                  <a:pt x="223447" y="65857"/>
                  <a:pt x="216707" y="66453"/>
                  <a:pt x="209984" y="68787"/>
                </a:cubicBezTo>
                <a:cubicBezTo>
                  <a:pt x="211494" y="63055"/>
                  <a:pt x="211762" y="58403"/>
                  <a:pt x="211808" y="57022"/>
                </a:cubicBezTo>
                <a:lnTo>
                  <a:pt x="214111" y="54735"/>
                </a:lnTo>
                <a:cubicBezTo>
                  <a:pt x="214968" y="53870"/>
                  <a:pt x="216104" y="53437"/>
                  <a:pt x="217242" y="53437"/>
                </a:cubicBezTo>
                <a:cubicBezTo>
                  <a:pt x="218380" y="53437"/>
                  <a:pt x="219519" y="53870"/>
                  <a:pt x="220385" y="54735"/>
                </a:cubicBezTo>
                <a:cubicBezTo>
                  <a:pt x="221688" y="56054"/>
                  <a:pt x="221688" y="58182"/>
                  <a:pt x="220385" y="59480"/>
                </a:cubicBezTo>
                <a:cubicBezTo>
                  <a:pt x="219893" y="59974"/>
                  <a:pt x="219250" y="60221"/>
                  <a:pt x="218609" y="60221"/>
                </a:cubicBezTo>
                <a:cubicBezTo>
                  <a:pt x="217969" y="60221"/>
                  <a:pt x="217330" y="59974"/>
                  <a:pt x="216845" y="59480"/>
                </a:cubicBezTo>
                <a:cubicBezTo>
                  <a:pt x="216146" y="58784"/>
                  <a:pt x="216146" y="57640"/>
                  <a:pt x="216845" y="56924"/>
                </a:cubicBezTo>
                <a:cubicBezTo>
                  <a:pt x="217211" y="56559"/>
                  <a:pt x="217211" y="55956"/>
                  <a:pt x="216845" y="55591"/>
                </a:cubicBezTo>
                <a:cubicBezTo>
                  <a:pt x="216663" y="55408"/>
                  <a:pt x="216421" y="55316"/>
                  <a:pt x="216179" y="55316"/>
                </a:cubicBezTo>
                <a:cubicBezTo>
                  <a:pt x="215937" y="55316"/>
                  <a:pt x="215694" y="55408"/>
                  <a:pt x="215512" y="55591"/>
                </a:cubicBezTo>
                <a:cubicBezTo>
                  <a:pt x="214064" y="57038"/>
                  <a:pt x="214064" y="59387"/>
                  <a:pt x="215512" y="60814"/>
                </a:cubicBezTo>
                <a:cubicBezTo>
                  <a:pt x="216367" y="61674"/>
                  <a:pt x="217494" y="62102"/>
                  <a:pt x="218607" y="62102"/>
                </a:cubicBezTo>
                <a:cubicBezTo>
                  <a:pt x="219736" y="62102"/>
                  <a:pt x="220863" y="61674"/>
                  <a:pt x="221719" y="60814"/>
                </a:cubicBezTo>
                <a:cubicBezTo>
                  <a:pt x="223768" y="58784"/>
                  <a:pt x="223768" y="55452"/>
                  <a:pt x="221719" y="53401"/>
                </a:cubicBezTo>
                <a:cubicBezTo>
                  <a:pt x="221162" y="52845"/>
                  <a:pt x="220529" y="52417"/>
                  <a:pt x="219843" y="52114"/>
                </a:cubicBezTo>
                <a:cubicBezTo>
                  <a:pt x="220544" y="51748"/>
                  <a:pt x="221245" y="51290"/>
                  <a:pt x="221847" y="50687"/>
                </a:cubicBezTo>
                <a:cubicBezTo>
                  <a:pt x="224433" y="48097"/>
                  <a:pt x="224516" y="44115"/>
                  <a:pt x="224516" y="43955"/>
                </a:cubicBezTo>
                <a:cubicBezTo>
                  <a:pt x="224516" y="43697"/>
                  <a:pt x="224417" y="43445"/>
                  <a:pt x="224243" y="43269"/>
                </a:cubicBezTo>
                <a:cubicBezTo>
                  <a:pt x="224052" y="43095"/>
                  <a:pt x="223815" y="43002"/>
                  <a:pt x="223563" y="42986"/>
                </a:cubicBezTo>
                <a:cubicBezTo>
                  <a:pt x="223387" y="43002"/>
                  <a:pt x="219401" y="43079"/>
                  <a:pt x="216831" y="45655"/>
                </a:cubicBezTo>
                <a:cubicBezTo>
                  <a:pt x="216222" y="46273"/>
                  <a:pt x="215749" y="46953"/>
                  <a:pt x="215383" y="47653"/>
                </a:cubicBezTo>
                <a:cubicBezTo>
                  <a:pt x="215079" y="46968"/>
                  <a:pt x="214651" y="46335"/>
                  <a:pt x="214111" y="45794"/>
                </a:cubicBezTo>
                <a:cubicBezTo>
                  <a:pt x="213089" y="44771"/>
                  <a:pt x="211743" y="44260"/>
                  <a:pt x="210397" y="44260"/>
                </a:cubicBezTo>
                <a:cubicBezTo>
                  <a:pt x="209052" y="44260"/>
                  <a:pt x="207706" y="44771"/>
                  <a:pt x="206684" y="45794"/>
                </a:cubicBezTo>
                <a:cubicBezTo>
                  <a:pt x="205859" y="46623"/>
                  <a:pt x="205396" y="47715"/>
                  <a:pt x="205396" y="48889"/>
                </a:cubicBezTo>
                <a:cubicBezTo>
                  <a:pt x="205396" y="50068"/>
                  <a:pt x="205859" y="51161"/>
                  <a:pt x="206684" y="52006"/>
                </a:cubicBezTo>
                <a:cubicBezTo>
                  <a:pt x="207379" y="52702"/>
                  <a:pt x="208316" y="53082"/>
                  <a:pt x="209300" y="53082"/>
                </a:cubicBezTo>
                <a:cubicBezTo>
                  <a:pt x="210289" y="53082"/>
                  <a:pt x="211221" y="52702"/>
                  <a:pt x="211922" y="52006"/>
                </a:cubicBezTo>
                <a:cubicBezTo>
                  <a:pt x="212287" y="51625"/>
                  <a:pt x="212287" y="51038"/>
                  <a:pt x="211922" y="50656"/>
                </a:cubicBezTo>
                <a:cubicBezTo>
                  <a:pt x="211731" y="50473"/>
                  <a:pt x="211489" y="50382"/>
                  <a:pt x="211247" y="50382"/>
                </a:cubicBezTo>
                <a:cubicBezTo>
                  <a:pt x="211005" y="50382"/>
                  <a:pt x="210763" y="50473"/>
                  <a:pt x="210572" y="50656"/>
                </a:cubicBezTo>
                <a:cubicBezTo>
                  <a:pt x="210229" y="50996"/>
                  <a:pt x="209761" y="51166"/>
                  <a:pt x="209293" y="51166"/>
                </a:cubicBezTo>
                <a:cubicBezTo>
                  <a:pt x="208825" y="51166"/>
                  <a:pt x="208358" y="50996"/>
                  <a:pt x="208018" y="50656"/>
                </a:cubicBezTo>
                <a:cubicBezTo>
                  <a:pt x="207538" y="50192"/>
                  <a:pt x="207286" y="49559"/>
                  <a:pt x="207286" y="48889"/>
                </a:cubicBezTo>
                <a:cubicBezTo>
                  <a:pt x="207286" y="48225"/>
                  <a:pt x="207538" y="47607"/>
                  <a:pt x="208018" y="47127"/>
                </a:cubicBezTo>
                <a:cubicBezTo>
                  <a:pt x="208677" y="46469"/>
                  <a:pt x="209538" y="46139"/>
                  <a:pt x="210397" y="46139"/>
                </a:cubicBezTo>
                <a:cubicBezTo>
                  <a:pt x="211256" y="46139"/>
                  <a:pt x="212112" y="46469"/>
                  <a:pt x="212761" y="47127"/>
                </a:cubicBezTo>
                <a:cubicBezTo>
                  <a:pt x="213607" y="47973"/>
                  <a:pt x="214064" y="49079"/>
                  <a:pt x="214064" y="50260"/>
                </a:cubicBezTo>
                <a:cubicBezTo>
                  <a:pt x="214064" y="51449"/>
                  <a:pt x="213607" y="52562"/>
                  <a:pt x="212761" y="53401"/>
                </a:cubicBezTo>
                <a:lnTo>
                  <a:pt x="210479" y="55688"/>
                </a:lnTo>
                <a:cubicBezTo>
                  <a:pt x="208955" y="55735"/>
                  <a:pt x="203299" y="56085"/>
                  <a:pt x="196633" y="58115"/>
                </a:cubicBezTo>
                <a:cubicBezTo>
                  <a:pt x="201934" y="44094"/>
                  <a:pt x="199281" y="29507"/>
                  <a:pt x="199143" y="28775"/>
                </a:cubicBezTo>
                <a:cubicBezTo>
                  <a:pt x="199127" y="28729"/>
                  <a:pt x="199106" y="28693"/>
                  <a:pt x="199091" y="28646"/>
                </a:cubicBezTo>
                <a:cubicBezTo>
                  <a:pt x="199091" y="28631"/>
                  <a:pt x="199091" y="28615"/>
                  <a:pt x="199075" y="28600"/>
                </a:cubicBezTo>
                <a:cubicBezTo>
                  <a:pt x="199029" y="28487"/>
                  <a:pt x="198967" y="28379"/>
                  <a:pt x="198870" y="28280"/>
                </a:cubicBezTo>
                <a:cubicBezTo>
                  <a:pt x="198839" y="28249"/>
                  <a:pt x="198792" y="28204"/>
                  <a:pt x="198725" y="28173"/>
                </a:cubicBezTo>
                <a:cubicBezTo>
                  <a:pt x="198571" y="28059"/>
                  <a:pt x="198380" y="28013"/>
                  <a:pt x="198205" y="28013"/>
                </a:cubicBezTo>
                <a:lnTo>
                  <a:pt x="198154" y="28013"/>
                </a:lnTo>
                <a:cubicBezTo>
                  <a:pt x="198107" y="28013"/>
                  <a:pt x="198061" y="28028"/>
                  <a:pt x="198014" y="28028"/>
                </a:cubicBezTo>
                <a:cubicBezTo>
                  <a:pt x="197313" y="28187"/>
                  <a:pt x="184055" y="31185"/>
                  <a:pt x="173435" y="40540"/>
                </a:cubicBezTo>
                <a:cubicBezTo>
                  <a:pt x="172703" y="34905"/>
                  <a:pt x="171291" y="30614"/>
                  <a:pt x="170751" y="29141"/>
                </a:cubicBezTo>
                <a:lnTo>
                  <a:pt x="172070" y="26030"/>
                </a:lnTo>
                <a:cubicBezTo>
                  <a:pt x="172527" y="24933"/>
                  <a:pt x="173388" y="24088"/>
                  <a:pt x="174481" y="23644"/>
                </a:cubicBezTo>
                <a:cubicBezTo>
                  <a:pt x="175020" y="23420"/>
                  <a:pt x="175585" y="23309"/>
                  <a:pt x="176151" y="23309"/>
                </a:cubicBezTo>
                <a:cubicBezTo>
                  <a:pt x="176736" y="23309"/>
                  <a:pt x="177322" y="23427"/>
                  <a:pt x="177880" y="23660"/>
                </a:cubicBezTo>
                <a:cubicBezTo>
                  <a:pt x="179580" y="24376"/>
                  <a:pt x="180388" y="26344"/>
                  <a:pt x="179673" y="28059"/>
                </a:cubicBezTo>
                <a:cubicBezTo>
                  <a:pt x="179404" y="28677"/>
                  <a:pt x="178925" y="29157"/>
                  <a:pt x="178307" y="29409"/>
                </a:cubicBezTo>
                <a:cubicBezTo>
                  <a:pt x="178003" y="29526"/>
                  <a:pt x="177684" y="29585"/>
                  <a:pt x="177366" y="29585"/>
                </a:cubicBezTo>
                <a:cubicBezTo>
                  <a:pt x="177037" y="29585"/>
                  <a:pt x="176710" y="29522"/>
                  <a:pt x="176402" y="29393"/>
                </a:cubicBezTo>
                <a:cubicBezTo>
                  <a:pt x="175484" y="28997"/>
                  <a:pt x="175037" y="27930"/>
                  <a:pt x="175432" y="27029"/>
                </a:cubicBezTo>
                <a:cubicBezTo>
                  <a:pt x="175639" y="26535"/>
                  <a:pt x="175402" y="25978"/>
                  <a:pt x="174928" y="25788"/>
                </a:cubicBezTo>
                <a:cubicBezTo>
                  <a:pt x="174807" y="25736"/>
                  <a:pt x="174680" y="25711"/>
                  <a:pt x="174555" y="25711"/>
                </a:cubicBezTo>
                <a:cubicBezTo>
                  <a:pt x="174190" y="25711"/>
                  <a:pt x="173841" y="25925"/>
                  <a:pt x="173687" y="26282"/>
                </a:cubicBezTo>
                <a:cubicBezTo>
                  <a:pt x="172893" y="28173"/>
                  <a:pt x="173785" y="30346"/>
                  <a:pt x="175655" y="31140"/>
                </a:cubicBezTo>
                <a:cubicBezTo>
                  <a:pt x="176207" y="31365"/>
                  <a:pt x="176791" y="31481"/>
                  <a:pt x="177374" y="31481"/>
                </a:cubicBezTo>
                <a:cubicBezTo>
                  <a:pt x="177934" y="31481"/>
                  <a:pt x="178494" y="31374"/>
                  <a:pt x="179024" y="31154"/>
                </a:cubicBezTo>
                <a:cubicBezTo>
                  <a:pt x="180105" y="30712"/>
                  <a:pt x="180960" y="29872"/>
                  <a:pt x="181403" y="28791"/>
                </a:cubicBezTo>
                <a:cubicBezTo>
                  <a:pt x="181960" y="27503"/>
                  <a:pt x="181960" y="26076"/>
                  <a:pt x="181439" y="24773"/>
                </a:cubicBezTo>
                <a:cubicBezTo>
                  <a:pt x="180914" y="23470"/>
                  <a:pt x="179899" y="22455"/>
                  <a:pt x="178611" y="21914"/>
                </a:cubicBezTo>
                <a:cubicBezTo>
                  <a:pt x="177895" y="21616"/>
                  <a:pt x="177148" y="21456"/>
                  <a:pt x="176402" y="21425"/>
                </a:cubicBezTo>
                <a:cubicBezTo>
                  <a:pt x="176911" y="20838"/>
                  <a:pt x="177370" y="20137"/>
                  <a:pt x="177705" y="19344"/>
                </a:cubicBezTo>
                <a:cubicBezTo>
                  <a:pt x="179116" y="15991"/>
                  <a:pt x="177705" y="12261"/>
                  <a:pt x="177643" y="12117"/>
                </a:cubicBezTo>
                <a:cubicBezTo>
                  <a:pt x="177545" y="11881"/>
                  <a:pt x="177355" y="11690"/>
                  <a:pt x="177132" y="11577"/>
                </a:cubicBezTo>
                <a:cubicBezTo>
                  <a:pt x="177014" y="11530"/>
                  <a:pt x="176888" y="11507"/>
                  <a:pt x="176761" y="11507"/>
                </a:cubicBezTo>
                <a:cubicBezTo>
                  <a:pt x="176634" y="11507"/>
                  <a:pt x="176507" y="11530"/>
                  <a:pt x="176386" y="11577"/>
                </a:cubicBezTo>
                <a:cubicBezTo>
                  <a:pt x="176247" y="11643"/>
                  <a:pt x="172574" y="13229"/>
                  <a:pt x="171163" y="16598"/>
                </a:cubicBezTo>
                <a:cubicBezTo>
                  <a:pt x="170828" y="17377"/>
                  <a:pt x="170653" y="18200"/>
                  <a:pt x="170592" y="18978"/>
                </a:cubicBezTo>
                <a:cubicBezTo>
                  <a:pt x="170035" y="18452"/>
                  <a:pt x="169401" y="18041"/>
                  <a:pt x="168701" y="17737"/>
                </a:cubicBezTo>
                <a:cubicBezTo>
                  <a:pt x="168038" y="17463"/>
                  <a:pt x="167339" y="17325"/>
                  <a:pt x="166643" y="17325"/>
                </a:cubicBezTo>
                <a:cubicBezTo>
                  <a:pt x="165977" y="17325"/>
                  <a:pt x="165313" y="17451"/>
                  <a:pt x="164684" y="17706"/>
                </a:cubicBezTo>
                <a:cubicBezTo>
                  <a:pt x="163386" y="18247"/>
                  <a:pt x="162366" y="19246"/>
                  <a:pt x="161829" y="20534"/>
                </a:cubicBezTo>
                <a:cubicBezTo>
                  <a:pt x="161366" y="21616"/>
                  <a:pt x="161351" y="22805"/>
                  <a:pt x="161793" y="23898"/>
                </a:cubicBezTo>
                <a:cubicBezTo>
                  <a:pt x="162242" y="24980"/>
                  <a:pt x="163082" y="25839"/>
                  <a:pt x="164163" y="26282"/>
                </a:cubicBezTo>
                <a:cubicBezTo>
                  <a:pt x="164627" y="26479"/>
                  <a:pt x="165111" y="26572"/>
                  <a:pt x="165587" y="26572"/>
                </a:cubicBezTo>
                <a:cubicBezTo>
                  <a:pt x="167029" y="26572"/>
                  <a:pt x="168409" y="25720"/>
                  <a:pt x="169004" y="24314"/>
                </a:cubicBezTo>
                <a:cubicBezTo>
                  <a:pt x="169211" y="23836"/>
                  <a:pt x="168989" y="23280"/>
                  <a:pt x="168495" y="23073"/>
                </a:cubicBezTo>
                <a:cubicBezTo>
                  <a:pt x="168375" y="23021"/>
                  <a:pt x="168250" y="22996"/>
                  <a:pt x="168127" y="22996"/>
                </a:cubicBezTo>
                <a:cubicBezTo>
                  <a:pt x="167762" y="22996"/>
                  <a:pt x="167413" y="23213"/>
                  <a:pt x="167259" y="23583"/>
                </a:cubicBezTo>
                <a:cubicBezTo>
                  <a:pt x="166972" y="24277"/>
                  <a:pt x="166297" y="24691"/>
                  <a:pt x="165589" y="24691"/>
                </a:cubicBezTo>
                <a:cubicBezTo>
                  <a:pt x="165357" y="24691"/>
                  <a:pt x="165121" y="24646"/>
                  <a:pt x="164894" y="24552"/>
                </a:cubicBezTo>
                <a:cubicBezTo>
                  <a:pt x="164271" y="24279"/>
                  <a:pt x="163797" y="23805"/>
                  <a:pt x="163560" y="23187"/>
                </a:cubicBezTo>
                <a:cubicBezTo>
                  <a:pt x="163303" y="22569"/>
                  <a:pt x="163303" y="21883"/>
                  <a:pt x="163560" y="21281"/>
                </a:cubicBezTo>
                <a:cubicBezTo>
                  <a:pt x="163905" y="20436"/>
                  <a:pt x="164560" y="19802"/>
                  <a:pt x="165383" y="19467"/>
                </a:cubicBezTo>
                <a:cubicBezTo>
                  <a:pt x="165792" y="19299"/>
                  <a:pt x="166216" y="19217"/>
                  <a:pt x="166640" y="19217"/>
                </a:cubicBezTo>
                <a:cubicBezTo>
                  <a:pt x="167086" y="19217"/>
                  <a:pt x="167531" y="19309"/>
                  <a:pt x="167953" y="19488"/>
                </a:cubicBezTo>
                <a:cubicBezTo>
                  <a:pt x="169051" y="19947"/>
                  <a:pt x="169896" y="20801"/>
                  <a:pt x="170354" y="21899"/>
                </a:cubicBezTo>
                <a:cubicBezTo>
                  <a:pt x="170797" y="22995"/>
                  <a:pt x="170782" y="24201"/>
                  <a:pt x="170323" y="25298"/>
                </a:cubicBezTo>
                <a:lnTo>
                  <a:pt x="169134" y="28142"/>
                </a:lnTo>
                <a:cubicBezTo>
                  <a:pt x="167991" y="28646"/>
                  <a:pt x="162000" y="31413"/>
                  <a:pt x="155938" y="36636"/>
                </a:cubicBezTo>
                <a:cubicBezTo>
                  <a:pt x="155839" y="21074"/>
                  <a:pt x="147268" y="7961"/>
                  <a:pt x="146856" y="7321"/>
                </a:cubicBezTo>
                <a:lnTo>
                  <a:pt x="146856" y="7307"/>
                </a:lnTo>
                <a:cubicBezTo>
                  <a:pt x="146825" y="7276"/>
                  <a:pt x="146790" y="7229"/>
                  <a:pt x="146759" y="7198"/>
                </a:cubicBezTo>
                <a:cubicBezTo>
                  <a:pt x="146743" y="7183"/>
                  <a:pt x="146743" y="7183"/>
                  <a:pt x="146728" y="7162"/>
                </a:cubicBezTo>
                <a:cubicBezTo>
                  <a:pt x="146650" y="7085"/>
                  <a:pt x="146536" y="7007"/>
                  <a:pt x="146429" y="6956"/>
                </a:cubicBezTo>
                <a:cubicBezTo>
                  <a:pt x="146362" y="6941"/>
                  <a:pt x="146300" y="6925"/>
                  <a:pt x="146238" y="6910"/>
                </a:cubicBezTo>
                <a:cubicBezTo>
                  <a:pt x="146171" y="6894"/>
                  <a:pt x="146110" y="6894"/>
                  <a:pt x="146048" y="6894"/>
                </a:cubicBezTo>
                <a:cubicBezTo>
                  <a:pt x="145856" y="6894"/>
                  <a:pt x="145682" y="6956"/>
                  <a:pt x="145522" y="7069"/>
                </a:cubicBezTo>
                <a:cubicBezTo>
                  <a:pt x="144935" y="7466"/>
                  <a:pt x="133881" y="15388"/>
                  <a:pt x="127705" y="28106"/>
                </a:cubicBezTo>
                <a:cubicBezTo>
                  <a:pt x="124723" y="22995"/>
                  <a:pt x="121627" y="19503"/>
                  <a:pt x="120690" y="18499"/>
                </a:cubicBezTo>
                <a:lnTo>
                  <a:pt x="120690" y="15264"/>
                </a:lnTo>
                <a:cubicBezTo>
                  <a:pt x="120690" y="12818"/>
                  <a:pt x="122689" y="10835"/>
                  <a:pt x="125135" y="10835"/>
                </a:cubicBezTo>
                <a:cubicBezTo>
                  <a:pt x="126973" y="10835"/>
                  <a:pt x="128483" y="12323"/>
                  <a:pt x="128483" y="14182"/>
                </a:cubicBezTo>
                <a:cubicBezTo>
                  <a:pt x="128483" y="15563"/>
                  <a:pt x="127370" y="16676"/>
                  <a:pt x="125990" y="16676"/>
                </a:cubicBezTo>
                <a:cubicBezTo>
                  <a:pt x="124990" y="16676"/>
                  <a:pt x="124182" y="15867"/>
                  <a:pt x="124182" y="14867"/>
                </a:cubicBezTo>
                <a:cubicBezTo>
                  <a:pt x="124182" y="14358"/>
                  <a:pt x="123754" y="13930"/>
                  <a:pt x="123229" y="13930"/>
                </a:cubicBezTo>
                <a:cubicBezTo>
                  <a:pt x="122719" y="13930"/>
                  <a:pt x="122292" y="14358"/>
                  <a:pt x="122292" y="14867"/>
                </a:cubicBezTo>
                <a:cubicBezTo>
                  <a:pt x="122292" y="16913"/>
                  <a:pt x="123945" y="18566"/>
                  <a:pt x="125990" y="18566"/>
                </a:cubicBezTo>
                <a:cubicBezTo>
                  <a:pt x="128406" y="18566"/>
                  <a:pt x="130373" y="16598"/>
                  <a:pt x="130373" y="14182"/>
                </a:cubicBezTo>
                <a:cubicBezTo>
                  <a:pt x="130373" y="11293"/>
                  <a:pt x="128024" y="8929"/>
                  <a:pt x="125135" y="8929"/>
                </a:cubicBezTo>
                <a:cubicBezTo>
                  <a:pt x="124341" y="8929"/>
                  <a:pt x="123595" y="9083"/>
                  <a:pt x="122910" y="9341"/>
                </a:cubicBezTo>
                <a:cubicBezTo>
                  <a:pt x="123147" y="8594"/>
                  <a:pt x="123291" y="7785"/>
                  <a:pt x="123291" y="6910"/>
                </a:cubicBezTo>
                <a:cubicBezTo>
                  <a:pt x="123291" y="3273"/>
                  <a:pt x="120545" y="399"/>
                  <a:pt x="120416" y="275"/>
                </a:cubicBezTo>
                <a:cubicBezTo>
                  <a:pt x="120241" y="92"/>
                  <a:pt x="119995" y="1"/>
                  <a:pt x="1197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1"/>
          </p:nvPr>
        </p:nvSpPr>
        <p:spPr>
          <a:xfrm flipH="1">
            <a:off x="720100" y="2566500"/>
            <a:ext cx="75687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725275" y="802578"/>
            <a:ext cx="37917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"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5"/>
          <p:cNvGrpSpPr/>
          <p:nvPr/>
        </p:nvGrpSpPr>
        <p:grpSpPr>
          <a:xfrm>
            <a:off x="4511078" y="566610"/>
            <a:ext cx="4632948" cy="4603406"/>
            <a:chOff x="5278375" y="1302525"/>
            <a:chExt cx="3865622" cy="3840973"/>
          </a:xfrm>
        </p:grpSpPr>
        <p:sp>
          <p:nvSpPr>
            <p:cNvPr id="168" name="Google Shape;168;p25"/>
            <p:cNvSpPr/>
            <p:nvPr/>
          </p:nvSpPr>
          <p:spPr>
            <a:xfrm>
              <a:off x="5278375" y="1302525"/>
              <a:ext cx="3865606" cy="3840960"/>
            </a:xfrm>
            <a:custGeom>
              <a:avLst/>
              <a:gdLst/>
              <a:ahLst/>
              <a:cxnLst/>
              <a:rect l="l" t="t" r="r" b="b"/>
              <a:pathLst>
                <a:path w="31212" h="31013" extrusionOk="0">
                  <a:moveTo>
                    <a:pt x="25327" y="2214"/>
                  </a:moveTo>
                  <a:lnTo>
                    <a:pt x="25327" y="2214"/>
                  </a:lnTo>
                  <a:cubicBezTo>
                    <a:pt x="25553" y="2394"/>
                    <a:pt x="25859" y="2654"/>
                    <a:pt x="26203" y="2983"/>
                  </a:cubicBezTo>
                  <a:lnTo>
                    <a:pt x="25623" y="3660"/>
                  </a:lnTo>
                  <a:lnTo>
                    <a:pt x="25327" y="2214"/>
                  </a:lnTo>
                  <a:close/>
                  <a:moveTo>
                    <a:pt x="24936" y="2294"/>
                  </a:moveTo>
                  <a:lnTo>
                    <a:pt x="25233" y="3740"/>
                  </a:lnTo>
                  <a:lnTo>
                    <a:pt x="24433" y="3347"/>
                  </a:lnTo>
                  <a:cubicBezTo>
                    <a:pt x="24620" y="2910"/>
                    <a:pt x="24800" y="2550"/>
                    <a:pt x="24936" y="2294"/>
                  </a:cubicBezTo>
                  <a:close/>
                  <a:moveTo>
                    <a:pt x="19512" y="2764"/>
                  </a:moveTo>
                  <a:lnTo>
                    <a:pt x="19512" y="2764"/>
                  </a:lnTo>
                  <a:cubicBezTo>
                    <a:pt x="19721" y="2894"/>
                    <a:pt x="20045" y="3143"/>
                    <a:pt x="20191" y="3503"/>
                  </a:cubicBezTo>
                  <a:cubicBezTo>
                    <a:pt x="20338" y="3863"/>
                    <a:pt x="20281" y="4266"/>
                    <a:pt x="20221" y="4506"/>
                  </a:cubicBezTo>
                  <a:cubicBezTo>
                    <a:pt x="20011" y="4377"/>
                    <a:pt x="19692" y="4130"/>
                    <a:pt x="19545" y="3766"/>
                  </a:cubicBezTo>
                  <a:cubicBezTo>
                    <a:pt x="19398" y="3403"/>
                    <a:pt x="19455" y="3003"/>
                    <a:pt x="19512" y="2764"/>
                  </a:cubicBezTo>
                  <a:close/>
                  <a:moveTo>
                    <a:pt x="26490" y="3263"/>
                  </a:moveTo>
                  <a:cubicBezTo>
                    <a:pt x="26699" y="3477"/>
                    <a:pt x="26919" y="3714"/>
                    <a:pt x="27139" y="3974"/>
                  </a:cubicBezTo>
                  <a:lnTo>
                    <a:pt x="25963" y="5333"/>
                  </a:lnTo>
                  <a:lnTo>
                    <a:pt x="25723" y="4150"/>
                  </a:lnTo>
                  <a:lnTo>
                    <a:pt x="26490" y="3263"/>
                  </a:lnTo>
                  <a:close/>
                  <a:moveTo>
                    <a:pt x="24280" y="3714"/>
                  </a:moveTo>
                  <a:lnTo>
                    <a:pt x="25333" y="4230"/>
                  </a:lnTo>
                  <a:lnTo>
                    <a:pt x="25576" y="5413"/>
                  </a:lnTo>
                  <a:lnTo>
                    <a:pt x="23960" y="4623"/>
                  </a:lnTo>
                  <a:cubicBezTo>
                    <a:pt x="24064" y="4297"/>
                    <a:pt x="24170" y="3994"/>
                    <a:pt x="24280" y="3714"/>
                  </a:cubicBezTo>
                  <a:close/>
                  <a:moveTo>
                    <a:pt x="30815" y="4489"/>
                  </a:moveTo>
                  <a:lnTo>
                    <a:pt x="30815" y="5736"/>
                  </a:lnTo>
                  <a:lnTo>
                    <a:pt x="30218" y="5276"/>
                  </a:lnTo>
                  <a:cubicBezTo>
                    <a:pt x="30445" y="4953"/>
                    <a:pt x="30652" y="4686"/>
                    <a:pt x="30815" y="4489"/>
                  </a:cubicBezTo>
                  <a:close/>
                  <a:moveTo>
                    <a:pt x="27396" y="4283"/>
                  </a:moveTo>
                  <a:cubicBezTo>
                    <a:pt x="27592" y="4529"/>
                    <a:pt x="27789" y="4793"/>
                    <a:pt x="27975" y="5073"/>
                  </a:cubicBezTo>
                  <a:lnTo>
                    <a:pt x="26306" y="7009"/>
                  </a:lnTo>
                  <a:lnTo>
                    <a:pt x="26066" y="5826"/>
                  </a:lnTo>
                  <a:lnTo>
                    <a:pt x="27396" y="4283"/>
                  </a:lnTo>
                  <a:close/>
                  <a:moveTo>
                    <a:pt x="23847" y="5009"/>
                  </a:moveTo>
                  <a:lnTo>
                    <a:pt x="25676" y="5903"/>
                  </a:lnTo>
                  <a:lnTo>
                    <a:pt x="25916" y="7085"/>
                  </a:lnTo>
                  <a:lnTo>
                    <a:pt x="23624" y="5963"/>
                  </a:lnTo>
                  <a:cubicBezTo>
                    <a:pt x="23687" y="5633"/>
                    <a:pt x="23760" y="5313"/>
                    <a:pt x="23847" y="5009"/>
                  </a:cubicBezTo>
                  <a:close/>
                  <a:moveTo>
                    <a:pt x="29998" y="5609"/>
                  </a:moveTo>
                  <a:lnTo>
                    <a:pt x="30815" y="6239"/>
                  </a:lnTo>
                  <a:lnTo>
                    <a:pt x="30815" y="7282"/>
                  </a:lnTo>
                  <a:lnTo>
                    <a:pt x="29569" y="6323"/>
                  </a:lnTo>
                  <a:cubicBezTo>
                    <a:pt x="29712" y="6066"/>
                    <a:pt x="29855" y="5826"/>
                    <a:pt x="29998" y="5609"/>
                  </a:cubicBezTo>
                  <a:close/>
                  <a:moveTo>
                    <a:pt x="21174" y="6386"/>
                  </a:moveTo>
                  <a:cubicBezTo>
                    <a:pt x="21397" y="6506"/>
                    <a:pt x="21691" y="6673"/>
                    <a:pt x="22020" y="6886"/>
                  </a:cubicBezTo>
                  <a:lnTo>
                    <a:pt x="21645" y="7536"/>
                  </a:lnTo>
                  <a:lnTo>
                    <a:pt x="21174" y="6393"/>
                  </a:lnTo>
                  <a:lnTo>
                    <a:pt x="21174" y="6386"/>
                  </a:lnTo>
                  <a:close/>
                  <a:moveTo>
                    <a:pt x="20805" y="6533"/>
                  </a:moveTo>
                  <a:lnTo>
                    <a:pt x="21274" y="7685"/>
                  </a:lnTo>
                  <a:lnTo>
                    <a:pt x="20551" y="7485"/>
                  </a:lnTo>
                  <a:cubicBezTo>
                    <a:pt x="20638" y="7102"/>
                    <a:pt x="20728" y="6776"/>
                    <a:pt x="20805" y="6533"/>
                  </a:cubicBezTo>
                  <a:close/>
                  <a:moveTo>
                    <a:pt x="14613" y="6666"/>
                  </a:moveTo>
                  <a:lnTo>
                    <a:pt x="14613" y="6666"/>
                  </a:lnTo>
                  <a:cubicBezTo>
                    <a:pt x="14896" y="6742"/>
                    <a:pt x="15279" y="6866"/>
                    <a:pt x="15722" y="7036"/>
                  </a:cubicBezTo>
                  <a:lnTo>
                    <a:pt x="15446" y="7882"/>
                  </a:lnTo>
                  <a:lnTo>
                    <a:pt x="14613" y="6666"/>
                  </a:lnTo>
                  <a:close/>
                  <a:moveTo>
                    <a:pt x="14287" y="6889"/>
                  </a:moveTo>
                  <a:lnTo>
                    <a:pt x="15119" y="8105"/>
                  </a:lnTo>
                  <a:lnTo>
                    <a:pt x="14230" y="8056"/>
                  </a:lnTo>
                  <a:cubicBezTo>
                    <a:pt x="14233" y="7579"/>
                    <a:pt x="14259" y="7179"/>
                    <a:pt x="14287" y="6889"/>
                  </a:cubicBezTo>
                  <a:close/>
                  <a:moveTo>
                    <a:pt x="28199" y="5423"/>
                  </a:moveTo>
                  <a:cubicBezTo>
                    <a:pt x="28375" y="5706"/>
                    <a:pt x="28539" y="6006"/>
                    <a:pt x="28689" y="6319"/>
                  </a:cubicBezTo>
                  <a:lnTo>
                    <a:pt x="26649" y="8682"/>
                  </a:lnTo>
                  <a:lnTo>
                    <a:pt x="26406" y="7499"/>
                  </a:lnTo>
                  <a:lnTo>
                    <a:pt x="28199" y="5423"/>
                  </a:lnTo>
                  <a:close/>
                  <a:moveTo>
                    <a:pt x="23554" y="6373"/>
                  </a:moveTo>
                  <a:lnTo>
                    <a:pt x="26019" y="7579"/>
                  </a:lnTo>
                  <a:lnTo>
                    <a:pt x="26259" y="8762"/>
                  </a:lnTo>
                  <a:lnTo>
                    <a:pt x="23457" y="7389"/>
                  </a:lnTo>
                  <a:cubicBezTo>
                    <a:pt x="23474" y="7042"/>
                    <a:pt x="23507" y="6702"/>
                    <a:pt x="23554" y="6373"/>
                  </a:cubicBezTo>
                  <a:close/>
                  <a:moveTo>
                    <a:pt x="29378" y="6679"/>
                  </a:moveTo>
                  <a:lnTo>
                    <a:pt x="30815" y="7785"/>
                  </a:lnTo>
                  <a:lnTo>
                    <a:pt x="30815" y="8832"/>
                  </a:lnTo>
                  <a:lnTo>
                    <a:pt x="29026" y="7449"/>
                  </a:lnTo>
                  <a:cubicBezTo>
                    <a:pt x="29135" y="7182"/>
                    <a:pt x="29255" y="6922"/>
                    <a:pt x="29378" y="6679"/>
                  </a:cubicBezTo>
                  <a:close/>
                  <a:moveTo>
                    <a:pt x="22351" y="7109"/>
                  </a:moveTo>
                  <a:cubicBezTo>
                    <a:pt x="22564" y="7259"/>
                    <a:pt x="22787" y="7425"/>
                    <a:pt x="23017" y="7609"/>
                  </a:cubicBezTo>
                  <a:lnTo>
                    <a:pt x="22228" y="8968"/>
                  </a:lnTo>
                  <a:lnTo>
                    <a:pt x="21831" y="8002"/>
                  </a:lnTo>
                  <a:lnTo>
                    <a:pt x="22351" y="7109"/>
                  </a:lnTo>
                  <a:close/>
                  <a:moveTo>
                    <a:pt x="20471" y="7876"/>
                  </a:moveTo>
                  <a:lnTo>
                    <a:pt x="21465" y="8152"/>
                  </a:lnTo>
                  <a:lnTo>
                    <a:pt x="21860" y="9119"/>
                  </a:lnTo>
                  <a:lnTo>
                    <a:pt x="20345" y="8699"/>
                  </a:lnTo>
                  <a:cubicBezTo>
                    <a:pt x="20378" y="8408"/>
                    <a:pt x="20421" y="8132"/>
                    <a:pt x="20471" y="7876"/>
                  </a:cubicBezTo>
                  <a:close/>
                  <a:moveTo>
                    <a:pt x="16093" y="7182"/>
                  </a:moveTo>
                  <a:cubicBezTo>
                    <a:pt x="16369" y="7299"/>
                    <a:pt x="16662" y="7433"/>
                    <a:pt x="16966" y="7585"/>
                  </a:cubicBezTo>
                  <a:lnTo>
                    <a:pt x="16412" y="9295"/>
                  </a:lnTo>
                  <a:lnTo>
                    <a:pt x="15729" y="8299"/>
                  </a:lnTo>
                  <a:lnTo>
                    <a:pt x="16093" y="7182"/>
                  </a:lnTo>
                  <a:close/>
                  <a:moveTo>
                    <a:pt x="14233" y="8452"/>
                  </a:moveTo>
                  <a:lnTo>
                    <a:pt x="15402" y="8522"/>
                  </a:lnTo>
                  <a:lnTo>
                    <a:pt x="16082" y="9518"/>
                  </a:lnTo>
                  <a:lnTo>
                    <a:pt x="14290" y="9415"/>
                  </a:lnTo>
                  <a:cubicBezTo>
                    <a:pt x="14256" y="9075"/>
                    <a:pt x="14239" y="8755"/>
                    <a:pt x="14233" y="8452"/>
                  </a:cubicBezTo>
                  <a:close/>
                  <a:moveTo>
                    <a:pt x="28866" y="6719"/>
                  </a:moveTo>
                  <a:cubicBezTo>
                    <a:pt x="28872" y="6733"/>
                    <a:pt x="28878" y="6749"/>
                    <a:pt x="28886" y="6766"/>
                  </a:cubicBezTo>
                  <a:cubicBezTo>
                    <a:pt x="28566" y="7442"/>
                    <a:pt x="28289" y="8208"/>
                    <a:pt x="28132" y="9035"/>
                  </a:cubicBezTo>
                  <a:lnTo>
                    <a:pt x="27596" y="9655"/>
                  </a:lnTo>
                  <a:cubicBezTo>
                    <a:pt x="27537" y="9652"/>
                    <a:pt x="27478" y="9650"/>
                    <a:pt x="27420" y="9650"/>
                  </a:cubicBezTo>
                  <a:cubicBezTo>
                    <a:pt x="27237" y="9650"/>
                    <a:pt x="27053" y="9666"/>
                    <a:pt x="26869" y="9702"/>
                  </a:cubicBezTo>
                  <a:cubicBezTo>
                    <a:pt x="26866" y="9702"/>
                    <a:pt x="26863" y="9702"/>
                    <a:pt x="26859" y="9705"/>
                  </a:cubicBezTo>
                  <a:lnTo>
                    <a:pt x="26749" y="9172"/>
                  </a:lnTo>
                  <a:lnTo>
                    <a:pt x="28866" y="6719"/>
                  </a:lnTo>
                  <a:close/>
                  <a:moveTo>
                    <a:pt x="24324" y="8256"/>
                  </a:moveTo>
                  <a:lnTo>
                    <a:pt x="26359" y="9252"/>
                  </a:lnTo>
                  <a:lnTo>
                    <a:pt x="26476" y="9812"/>
                  </a:lnTo>
                  <a:cubicBezTo>
                    <a:pt x="26270" y="9881"/>
                    <a:pt x="26076" y="9975"/>
                    <a:pt x="25893" y="10088"/>
                  </a:cubicBezTo>
                  <a:lnTo>
                    <a:pt x="25596" y="9941"/>
                  </a:lnTo>
                  <a:cubicBezTo>
                    <a:pt x="25233" y="9305"/>
                    <a:pt x="24790" y="8742"/>
                    <a:pt x="24324" y="8256"/>
                  </a:cubicBezTo>
                  <a:close/>
                  <a:moveTo>
                    <a:pt x="28875" y="7836"/>
                  </a:moveTo>
                  <a:lnTo>
                    <a:pt x="30815" y="9332"/>
                  </a:lnTo>
                  <a:lnTo>
                    <a:pt x="30815" y="10378"/>
                  </a:lnTo>
                  <a:lnTo>
                    <a:pt x="28619" y="8682"/>
                  </a:lnTo>
                  <a:cubicBezTo>
                    <a:pt x="28692" y="8392"/>
                    <a:pt x="28778" y="8108"/>
                    <a:pt x="28875" y="7836"/>
                  </a:cubicBezTo>
                  <a:close/>
                  <a:moveTo>
                    <a:pt x="23327" y="7865"/>
                  </a:moveTo>
                  <a:cubicBezTo>
                    <a:pt x="23534" y="8045"/>
                    <a:pt x="23744" y="8239"/>
                    <a:pt x="23947" y="8445"/>
                  </a:cubicBezTo>
                  <a:lnTo>
                    <a:pt x="22811" y="10401"/>
                  </a:lnTo>
                  <a:lnTo>
                    <a:pt x="22417" y="9432"/>
                  </a:lnTo>
                  <a:lnTo>
                    <a:pt x="23327" y="7865"/>
                  </a:lnTo>
                  <a:close/>
                  <a:moveTo>
                    <a:pt x="20301" y="9102"/>
                  </a:moveTo>
                  <a:lnTo>
                    <a:pt x="22051" y="9582"/>
                  </a:lnTo>
                  <a:lnTo>
                    <a:pt x="22444" y="10552"/>
                  </a:lnTo>
                  <a:lnTo>
                    <a:pt x="20268" y="9948"/>
                  </a:lnTo>
                  <a:cubicBezTo>
                    <a:pt x="20268" y="9658"/>
                    <a:pt x="20281" y="9375"/>
                    <a:pt x="20301" y="9102"/>
                  </a:cubicBezTo>
                  <a:close/>
                  <a:moveTo>
                    <a:pt x="17322" y="7772"/>
                  </a:moveTo>
                  <a:cubicBezTo>
                    <a:pt x="17602" y="7922"/>
                    <a:pt x="17886" y="8088"/>
                    <a:pt x="18166" y="8276"/>
                  </a:cubicBezTo>
                  <a:lnTo>
                    <a:pt x="17375" y="10704"/>
                  </a:lnTo>
                  <a:lnTo>
                    <a:pt x="16696" y="9708"/>
                  </a:lnTo>
                  <a:lnTo>
                    <a:pt x="17322" y="7772"/>
                  </a:lnTo>
                  <a:close/>
                  <a:moveTo>
                    <a:pt x="28523" y="9112"/>
                  </a:moveTo>
                  <a:lnTo>
                    <a:pt x="30338" y="10512"/>
                  </a:lnTo>
                  <a:cubicBezTo>
                    <a:pt x="30112" y="10568"/>
                    <a:pt x="29895" y="10652"/>
                    <a:pt x="29689" y="10768"/>
                  </a:cubicBezTo>
                  <a:cubicBezTo>
                    <a:pt x="29505" y="10528"/>
                    <a:pt x="29282" y="10315"/>
                    <a:pt x="29022" y="10138"/>
                  </a:cubicBezTo>
                  <a:cubicBezTo>
                    <a:pt x="28832" y="10012"/>
                    <a:pt x="28629" y="9912"/>
                    <a:pt x="28423" y="9832"/>
                  </a:cubicBezTo>
                  <a:cubicBezTo>
                    <a:pt x="28443" y="9588"/>
                    <a:pt x="28479" y="9345"/>
                    <a:pt x="28523" y="9112"/>
                  </a:cubicBezTo>
                  <a:close/>
                  <a:moveTo>
                    <a:pt x="9444" y="9445"/>
                  </a:moveTo>
                  <a:cubicBezTo>
                    <a:pt x="9691" y="9485"/>
                    <a:pt x="10081" y="9588"/>
                    <a:pt x="10357" y="9865"/>
                  </a:cubicBezTo>
                  <a:cubicBezTo>
                    <a:pt x="10634" y="10138"/>
                    <a:pt x="10737" y="10532"/>
                    <a:pt x="10777" y="10775"/>
                  </a:cubicBezTo>
                  <a:cubicBezTo>
                    <a:pt x="10531" y="10735"/>
                    <a:pt x="10141" y="10632"/>
                    <a:pt x="9864" y="10358"/>
                  </a:cubicBezTo>
                  <a:cubicBezTo>
                    <a:pt x="9591" y="10081"/>
                    <a:pt x="9484" y="9688"/>
                    <a:pt x="9444" y="9445"/>
                  </a:cubicBezTo>
                  <a:close/>
                  <a:moveTo>
                    <a:pt x="14333" y="9815"/>
                  </a:moveTo>
                  <a:lnTo>
                    <a:pt x="16366" y="9932"/>
                  </a:lnTo>
                  <a:lnTo>
                    <a:pt x="17049" y="10928"/>
                  </a:lnTo>
                  <a:lnTo>
                    <a:pt x="14499" y="10781"/>
                  </a:lnTo>
                  <a:cubicBezTo>
                    <a:pt x="14427" y="10452"/>
                    <a:pt x="14373" y="10128"/>
                    <a:pt x="14333" y="9815"/>
                  </a:cubicBezTo>
                  <a:close/>
                  <a:moveTo>
                    <a:pt x="25040" y="9795"/>
                  </a:moveTo>
                  <a:cubicBezTo>
                    <a:pt x="25176" y="10005"/>
                    <a:pt x="25307" y="10225"/>
                    <a:pt x="25423" y="10455"/>
                  </a:cubicBezTo>
                  <a:cubicBezTo>
                    <a:pt x="25283" y="10595"/>
                    <a:pt x="25153" y="10744"/>
                    <a:pt x="25040" y="10912"/>
                  </a:cubicBezTo>
                  <a:cubicBezTo>
                    <a:pt x="24853" y="11192"/>
                    <a:pt x="24720" y="11498"/>
                    <a:pt x="24640" y="11818"/>
                  </a:cubicBezTo>
                  <a:cubicBezTo>
                    <a:pt x="24486" y="11791"/>
                    <a:pt x="24331" y="11779"/>
                    <a:pt x="24176" y="11779"/>
                  </a:cubicBezTo>
                  <a:cubicBezTo>
                    <a:pt x="24076" y="11779"/>
                    <a:pt x="23976" y="11784"/>
                    <a:pt x="23877" y="11795"/>
                  </a:cubicBezTo>
                  <a:lnTo>
                    <a:pt x="25040" y="9795"/>
                  </a:lnTo>
                  <a:close/>
                  <a:moveTo>
                    <a:pt x="24230" y="8748"/>
                  </a:moveTo>
                  <a:cubicBezTo>
                    <a:pt x="24424" y="8962"/>
                    <a:pt x="24613" y="9192"/>
                    <a:pt x="24790" y="9435"/>
                  </a:cubicBezTo>
                  <a:lnTo>
                    <a:pt x="23397" y="11835"/>
                  </a:lnTo>
                  <a:lnTo>
                    <a:pt x="23000" y="10864"/>
                  </a:lnTo>
                  <a:lnTo>
                    <a:pt x="24230" y="8748"/>
                  </a:lnTo>
                  <a:close/>
                  <a:moveTo>
                    <a:pt x="20275" y="10365"/>
                  </a:moveTo>
                  <a:lnTo>
                    <a:pt x="22634" y="11015"/>
                  </a:lnTo>
                  <a:lnTo>
                    <a:pt x="23031" y="11984"/>
                  </a:lnTo>
                  <a:lnTo>
                    <a:pt x="20355" y="11244"/>
                  </a:lnTo>
                  <a:cubicBezTo>
                    <a:pt x="20311" y="10948"/>
                    <a:pt x="20285" y="10652"/>
                    <a:pt x="20275" y="10365"/>
                  </a:cubicBezTo>
                  <a:close/>
                  <a:moveTo>
                    <a:pt x="18505" y="8508"/>
                  </a:moveTo>
                  <a:cubicBezTo>
                    <a:pt x="18778" y="8705"/>
                    <a:pt x="19045" y="8919"/>
                    <a:pt x="19305" y="9148"/>
                  </a:cubicBezTo>
                  <a:lnTo>
                    <a:pt x="18338" y="12114"/>
                  </a:lnTo>
                  <a:lnTo>
                    <a:pt x="17658" y="11118"/>
                  </a:lnTo>
                  <a:lnTo>
                    <a:pt x="18505" y="8508"/>
                  </a:lnTo>
                  <a:close/>
                  <a:moveTo>
                    <a:pt x="27423" y="10045"/>
                  </a:moveTo>
                  <a:cubicBezTo>
                    <a:pt x="27909" y="10045"/>
                    <a:pt x="28386" y="10188"/>
                    <a:pt x="28798" y="10468"/>
                  </a:cubicBezTo>
                  <a:cubicBezTo>
                    <a:pt x="29015" y="10612"/>
                    <a:pt x="29202" y="10788"/>
                    <a:pt x="29358" y="10984"/>
                  </a:cubicBezTo>
                  <a:cubicBezTo>
                    <a:pt x="29262" y="11058"/>
                    <a:pt x="29169" y="11135"/>
                    <a:pt x="29082" y="11221"/>
                  </a:cubicBezTo>
                  <a:cubicBezTo>
                    <a:pt x="28978" y="11324"/>
                    <a:pt x="28886" y="11438"/>
                    <a:pt x="28802" y="11555"/>
                  </a:cubicBezTo>
                  <a:cubicBezTo>
                    <a:pt x="28439" y="11317"/>
                    <a:pt x="28022" y="11194"/>
                    <a:pt x="27596" y="11194"/>
                  </a:cubicBezTo>
                  <a:cubicBezTo>
                    <a:pt x="27454" y="11194"/>
                    <a:pt x="27311" y="11207"/>
                    <a:pt x="27169" y="11235"/>
                  </a:cubicBezTo>
                  <a:cubicBezTo>
                    <a:pt x="26586" y="11347"/>
                    <a:pt x="26083" y="11681"/>
                    <a:pt x="25753" y="12174"/>
                  </a:cubicBezTo>
                  <a:cubicBezTo>
                    <a:pt x="25736" y="12194"/>
                    <a:pt x="25727" y="12218"/>
                    <a:pt x="25713" y="12241"/>
                  </a:cubicBezTo>
                  <a:cubicBezTo>
                    <a:pt x="25563" y="12141"/>
                    <a:pt x="25403" y="12054"/>
                    <a:pt x="25233" y="11984"/>
                  </a:cubicBezTo>
                  <a:cubicBezTo>
                    <a:pt x="25167" y="11958"/>
                    <a:pt x="25093" y="11934"/>
                    <a:pt x="25024" y="11911"/>
                  </a:cubicBezTo>
                  <a:cubicBezTo>
                    <a:pt x="25093" y="11638"/>
                    <a:pt x="25207" y="11375"/>
                    <a:pt x="25370" y="11135"/>
                  </a:cubicBezTo>
                  <a:cubicBezTo>
                    <a:pt x="25739" y="10588"/>
                    <a:pt x="26299" y="10215"/>
                    <a:pt x="26946" y="10092"/>
                  </a:cubicBezTo>
                  <a:cubicBezTo>
                    <a:pt x="27106" y="10058"/>
                    <a:pt x="27266" y="10045"/>
                    <a:pt x="27423" y="10045"/>
                  </a:cubicBezTo>
                  <a:close/>
                  <a:moveTo>
                    <a:pt x="14593" y="11184"/>
                  </a:moveTo>
                  <a:lnTo>
                    <a:pt x="17332" y="11341"/>
                  </a:lnTo>
                  <a:lnTo>
                    <a:pt x="18012" y="12341"/>
                  </a:lnTo>
                  <a:lnTo>
                    <a:pt x="14896" y="12161"/>
                  </a:lnTo>
                  <a:cubicBezTo>
                    <a:pt x="14776" y="11835"/>
                    <a:pt x="14676" y="11507"/>
                    <a:pt x="14593" y="11184"/>
                  </a:cubicBezTo>
                  <a:close/>
                  <a:moveTo>
                    <a:pt x="20148" y="12218"/>
                  </a:moveTo>
                  <a:cubicBezTo>
                    <a:pt x="20168" y="12301"/>
                    <a:pt x="20191" y="12384"/>
                    <a:pt x="20218" y="12467"/>
                  </a:cubicBezTo>
                  <a:cubicBezTo>
                    <a:pt x="20165" y="12474"/>
                    <a:pt x="20111" y="12481"/>
                    <a:pt x="20058" y="12491"/>
                  </a:cubicBezTo>
                  <a:lnTo>
                    <a:pt x="20148" y="12218"/>
                  </a:lnTo>
                  <a:close/>
                  <a:moveTo>
                    <a:pt x="20428" y="11678"/>
                  </a:moveTo>
                  <a:lnTo>
                    <a:pt x="22614" y="12281"/>
                  </a:lnTo>
                  <a:cubicBezTo>
                    <a:pt x="22394" y="12434"/>
                    <a:pt x="22204" y="12617"/>
                    <a:pt x="22040" y="12827"/>
                  </a:cubicBezTo>
                  <a:cubicBezTo>
                    <a:pt x="21774" y="12671"/>
                    <a:pt x="21485" y="12558"/>
                    <a:pt x="21174" y="12494"/>
                  </a:cubicBezTo>
                  <a:cubicBezTo>
                    <a:pt x="20991" y="12458"/>
                    <a:pt x="20808" y="12441"/>
                    <a:pt x="20625" y="12438"/>
                  </a:cubicBezTo>
                  <a:cubicBezTo>
                    <a:pt x="20545" y="12184"/>
                    <a:pt x="20481" y="11931"/>
                    <a:pt x="20428" y="11678"/>
                  </a:cubicBezTo>
                  <a:close/>
                  <a:moveTo>
                    <a:pt x="19625" y="9448"/>
                  </a:moveTo>
                  <a:cubicBezTo>
                    <a:pt x="19705" y="9528"/>
                    <a:pt x="19785" y="9612"/>
                    <a:pt x="19865" y="9695"/>
                  </a:cubicBezTo>
                  <a:cubicBezTo>
                    <a:pt x="19851" y="10255"/>
                    <a:pt x="19881" y="10844"/>
                    <a:pt x="19981" y="11444"/>
                  </a:cubicBezTo>
                  <a:lnTo>
                    <a:pt x="19598" y="12624"/>
                  </a:lnTo>
                  <a:cubicBezTo>
                    <a:pt x="19398" y="12697"/>
                    <a:pt x="19201" y="12794"/>
                    <a:pt x="19018" y="12917"/>
                  </a:cubicBezTo>
                  <a:cubicBezTo>
                    <a:pt x="18989" y="12937"/>
                    <a:pt x="18961" y="12961"/>
                    <a:pt x="18932" y="12981"/>
                  </a:cubicBezTo>
                  <a:lnTo>
                    <a:pt x="18621" y="12531"/>
                  </a:lnTo>
                  <a:lnTo>
                    <a:pt x="19625" y="9448"/>
                  </a:lnTo>
                  <a:close/>
                  <a:moveTo>
                    <a:pt x="12400" y="12118"/>
                  </a:moveTo>
                  <a:lnTo>
                    <a:pt x="12400" y="12118"/>
                  </a:lnTo>
                  <a:cubicBezTo>
                    <a:pt x="12654" y="12141"/>
                    <a:pt x="12990" y="12184"/>
                    <a:pt x="13377" y="12254"/>
                  </a:cubicBezTo>
                  <a:lnTo>
                    <a:pt x="13280" y="13001"/>
                  </a:lnTo>
                  <a:lnTo>
                    <a:pt x="12400" y="12118"/>
                  </a:lnTo>
                  <a:close/>
                  <a:moveTo>
                    <a:pt x="12120" y="12398"/>
                  </a:moveTo>
                  <a:lnTo>
                    <a:pt x="13000" y="13281"/>
                  </a:lnTo>
                  <a:lnTo>
                    <a:pt x="12257" y="13377"/>
                  </a:lnTo>
                  <a:cubicBezTo>
                    <a:pt x="12187" y="12987"/>
                    <a:pt x="12143" y="12651"/>
                    <a:pt x="12120" y="12398"/>
                  </a:cubicBezTo>
                  <a:close/>
                  <a:moveTo>
                    <a:pt x="16029" y="12624"/>
                  </a:moveTo>
                  <a:lnTo>
                    <a:pt x="18295" y="12754"/>
                  </a:lnTo>
                  <a:lnTo>
                    <a:pt x="18621" y="13234"/>
                  </a:lnTo>
                  <a:cubicBezTo>
                    <a:pt x="18472" y="13377"/>
                    <a:pt x="18335" y="13534"/>
                    <a:pt x="18222" y="13707"/>
                  </a:cubicBezTo>
                  <a:lnTo>
                    <a:pt x="17858" y="13687"/>
                  </a:lnTo>
                  <a:cubicBezTo>
                    <a:pt x="17275" y="13237"/>
                    <a:pt x="16649" y="12891"/>
                    <a:pt x="16029" y="12624"/>
                  </a:cubicBezTo>
                  <a:close/>
                  <a:moveTo>
                    <a:pt x="13767" y="12331"/>
                  </a:moveTo>
                  <a:cubicBezTo>
                    <a:pt x="14023" y="12384"/>
                    <a:pt x="14293" y="12451"/>
                    <a:pt x="14576" y="12531"/>
                  </a:cubicBezTo>
                  <a:lnTo>
                    <a:pt x="14376" y="14094"/>
                  </a:lnTo>
                  <a:lnTo>
                    <a:pt x="13636" y="13354"/>
                  </a:lnTo>
                  <a:lnTo>
                    <a:pt x="13767" y="12331"/>
                  </a:lnTo>
                  <a:close/>
                  <a:moveTo>
                    <a:pt x="27596" y="11591"/>
                  </a:moveTo>
                  <a:cubicBezTo>
                    <a:pt x="27949" y="11591"/>
                    <a:pt x="28292" y="11695"/>
                    <a:pt x="28592" y="11891"/>
                  </a:cubicBezTo>
                  <a:cubicBezTo>
                    <a:pt x="28212" y="12621"/>
                    <a:pt x="28189" y="13484"/>
                    <a:pt x="28512" y="14234"/>
                  </a:cubicBezTo>
                  <a:cubicBezTo>
                    <a:pt x="27969" y="14314"/>
                    <a:pt x="27439" y="14420"/>
                    <a:pt x="26916" y="14551"/>
                  </a:cubicBezTo>
                  <a:cubicBezTo>
                    <a:pt x="26923" y="14183"/>
                    <a:pt x="26856" y="13814"/>
                    <a:pt x="26709" y="13464"/>
                  </a:cubicBezTo>
                  <a:cubicBezTo>
                    <a:pt x="26553" y="13084"/>
                    <a:pt x="26319" y="12757"/>
                    <a:pt x="26023" y="12491"/>
                  </a:cubicBezTo>
                  <a:cubicBezTo>
                    <a:pt x="26043" y="12458"/>
                    <a:pt x="26059" y="12427"/>
                    <a:pt x="26083" y="12394"/>
                  </a:cubicBezTo>
                  <a:cubicBezTo>
                    <a:pt x="26353" y="11991"/>
                    <a:pt x="26766" y="11718"/>
                    <a:pt x="27246" y="11624"/>
                  </a:cubicBezTo>
                  <a:cubicBezTo>
                    <a:pt x="27363" y="11601"/>
                    <a:pt x="27479" y="11591"/>
                    <a:pt x="27596" y="11591"/>
                  </a:cubicBezTo>
                  <a:close/>
                  <a:moveTo>
                    <a:pt x="13353" y="13634"/>
                  </a:moveTo>
                  <a:lnTo>
                    <a:pt x="14093" y="14374"/>
                  </a:lnTo>
                  <a:lnTo>
                    <a:pt x="12534" y="14574"/>
                  </a:lnTo>
                  <a:cubicBezTo>
                    <a:pt x="12454" y="14294"/>
                    <a:pt x="12387" y="14020"/>
                    <a:pt x="12334" y="13767"/>
                  </a:cubicBezTo>
                  <a:lnTo>
                    <a:pt x="13353" y="13634"/>
                  </a:lnTo>
                  <a:close/>
                  <a:moveTo>
                    <a:pt x="14959" y="12651"/>
                  </a:moveTo>
                  <a:cubicBezTo>
                    <a:pt x="15222" y="12734"/>
                    <a:pt x="15490" y="12834"/>
                    <a:pt x="15756" y="12944"/>
                  </a:cubicBezTo>
                  <a:lnTo>
                    <a:pt x="15470" y="15186"/>
                  </a:lnTo>
                  <a:lnTo>
                    <a:pt x="14730" y="14447"/>
                  </a:lnTo>
                  <a:lnTo>
                    <a:pt x="14959" y="12651"/>
                  </a:lnTo>
                  <a:close/>
                  <a:moveTo>
                    <a:pt x="7795" y="14594"/>
                  </a:moveTo>
                  <a:lnTo>
                    <a:pt x="7858" y="15483"/>
                  </a:lnTo>
                  <a:lnTo>
                    <a:pt x="6629" y="14671"/>
                  </a:lnTo>
                  <a:cubicBezTo>
                    <a:pt x="6918" y="14637"/>
                    <a:pt x="7318" y="14603"/>
                    <a:pt x="7795" y="14594"/>
                  </a:cubicBezTo>
                  <a:close/>
                  <a:moveTo>
                    <a:pt x="24520" y="14914"/>
                  </a:moveTo>
                  <a:cubicBezTo>
                    <a:pt x="24573" y="14914"/>
                    <a:pt x="24624" y="14923"/>
                    <a:pt x="24670" y="14943"/>
                  </a:cubicBezTo>
                  <a:cubicBezTo>
                    <a:pt x="24770" y="14986"/>
                    <a:pt x="24844" y="15057"/>
                    <a:pt x="24884" y="15157"/>
                  </a:cubicBezTo>
                  <a:cubicBezTo>
                    <a:pt x="24890" y="15170"/>
                    <a:pt x="24893" y="15180"/>
                    <a:pt x="24896" y="15190"/>
                  </a:cubicBezTo>
                  <a:cubicBezTo>
                    <a:pt x="24650" y="15286"/>
                    <a:pt x="24410" y="15386"/>
                    <a:pt x="24173" y="15490"/>
                  </a:cubicBezTo>
                  <a:cubicBezTo>
                    <a:pt x="24167" y="15480"/>
                    <a:pt x="24160" y="15470"/>
                    <a:pt x="24157" y="15460"/>
                  </a:cubicBezTo>
                  <a:cubicBezTo>
                    <a:pt x="24113" y="15360"/>
                    <a:pt x="24113" y="15257"/>
                    <a:pt x="24157" y="15157"/>
                  </a:cubicBezTo>
                  <a:cubicBezTo>
                    <a:pt x="24217" y="15010"/>
                    <a:pt x="24360" y="14914"/>
                    <a:pt x="24520" y="14914"/>
                  </a:cubicBezTo>
                  <a:close/>
                  <a:moveTo>
                    <a:pt x="20598" y="12834"/>
                  </a:moveTo>
                  <a:cubicBezTo>
                    <a:pt x="20765" y="12834"/>
                    <a:pt x="20928" y="12851"/>
                    <a:pt x="21094" y="12884"/>
                  </a:cubicBezTo>
                  <a:cubicBezTo>
                    <a:pt x="21354" y="12937"/>
                    <a:pt x="21597" y="13031"/>
                    <a:pt x="21820" y="13157"/>
                  </a:cubicBezTo>
                  <a:cubicBezTo>
                    <a:pt x="21765" y="13254"/>
                    <a:pt x="21711" y="13354"/>
                    <a:pt x="21668" y="13460"/>
                  </a:cubicBezTo>
                  <a:cubicBezTo>
                    <a:pt x="21611" y="13600"/>
                    <a:pt x="21568" y="13747"/>
                    <a:pt x="21534" y="13891"/>
                  </a:cubicBezTo>
                  <a:cubicBezTo>
                    <a:pt x="21392" y="13863"/>
                    <a:pt x="21250" y="13850"/>
                    <a:pt x="21111" y="13850"/>
                  </a:cubicBezTo>
                  <a:cubicBezTo>
                    <a:pt x="20074" y="13850"/>
                    <a:pt x="19146" y="14576"/>
                    <a:pt x="18935" y="15630"/>
                  </a:cubicBezTo>
                  <a:cubicBezTo>
                    <a:pt x="18929" y="15653"/>
                    <a:pt x="18925" y="15680"/>
                    <a:pt x="18921" y="15706"/>
                  </a:cubicBezTo>
                  <a:cubicBezTo>
                    <a:pt x="18749" y="15673"/>
                    <a:pt x="18569" y="15653"/>
                    <a:pt x="18381" y="15653"/>
                  </a:cubicBezTo>
                  <a:cubicBezTo>
                    <a:pt x="18309" y="15653"/>
                    <a:pt x="18235" y="15660"/>
                    <a:pt x="18162" y="15663"/>
                  </a:cubicBezTo>
                  <a:cubicBezTo>
                    <a:pt x="18122" y="15390"/>
                    <a:pt x="18122" y="15103"/>
                    <a:pt x="18182" y="14814"/>
                  </a:cubicBezTo>
                  <a:cubicBezTo>
                    <a:pt x="18312" y="14167"/>
                    <a:pt x="18689" y="13611"/>
                    <a:pt x="19238" y="13247"/>
                  </a:cubicBezTo>
                  <a:cubicBezTo>
                    <a:pt x="19648" y="12974"/>
                    <a:pt x="20118" y="12834"/>
                    <a:pt x="20598" y="12834"/>
                  </a:cubicBezTo>
                  <a:close/>
                  <a:moveTo>
                    <a:pt x="14450" y="14726"/>
                  </a:moveTo>
                  <a:lnTo>
                    <a:pt x="15190" y="15466"/>
                  </a:lnTo>
                  <a:lnTo>
                    <a:pt x="12947" y="15757"/>
                  </a:lnTo>
                  <a:cubicBezTo>
                    <a:pt x="12833" y="15486"/>
                    <a:pt x="12737" y="15220"/>
                    <a:pt x="12650" y="14960"/>
                  </a:cubicBezTo>
                  <a:lnTo>
                    <a:pt x="14450" y="14726"/>
                  </a:lnTo>
                  <a:close/>
                  <a:moveTo>
                    <a:pt x="24520" y="14251"/>
                  </a:moveTo>
                  <a:cubicBezTo>
                    <a:pt x="24660" y="14251"/>
                    <a:pt x="24796" y="14280"/>
                    <a:pt x="24927" y="14334"/>
                  </a:cubicBezTo>
                  <a:cubicBezTo>
                    <a:pt x="25187" y="14440"/>
                    <a:pt x="25390" y="14643"/>
                    <a:pt x="25496" y="14903"/>
                  </a:cubicBezTo>
                  <a:cubicBezTo>
                    <a:pt x="25503" y="14923"/>
                    <a:pt x="25510" y="14943"/>
                    <a:pt x="25516" y="14963"/>
                  </a:cubicBezTo>
                  <a:cubicBezTo>
                    <a:pt x="25433" y="14994"/>
                    <a:pt x="25350" y="15020"/>
                    <a:pt x="25267" y="15050"/>
                  </a:cubicBezTo>
                  <a:cubicBezTo>
                    <a:pt x="25263" y="15037"/>
                    <a:pt x="25256" y="15020"/>
                    <a:pt x="25253" y="15006"/>
                  </a:cubicBezTo>
                  <a:cubicBezTo>
                    <a:pt x="25170" y="14806"/>
                    <a:pt x="25024" y="14660"/>
                    <a:pt x="24824" y="14577"/>
                  </a:cubicBezTo>
                  <a:cubicBezTo>
                    <a:pt x="24727" y="14537"/>
                    <a:pt x="24624" y="14517"/>
                    <a:pt x="24520" y="14517"/>
                  </a:cubicBezTo>
                  <a:cubicBezTo>
                    <a:pt x="24200" y="14517"/>
                    <a:pt x="23913" y="14706"/>
                    <a:pt x="23790" y="15003"/>
                  </a:cubicBezTo>
                  <a:cubicBezTo>
                    <a:pt x="23707" y="15203"/>
                    <a:pt x="23707" y="15413"/>
                    <a:pt x="23790" y="15610"/>
                  </a:cubicBezTo>
                  <a:cubicBezTo>
                    <a:pt x="23797" y="15626"/>
                    <a:pt x="23804" y="15640"/>
                    <a:pt x="23814" y="15657"/>
                  </a:cubicBezTo>
                  <a:cubicBezTo>
                    <a:pt x="23730" y="15693"/>
                    <a:pt x="23650" y="15733"/>
                    <a:pt x="23570" y="15770"/>
                  </a:cubicBezTo>
                  <a:cubicBezTo>
                    <a:pt x="23564" y="15750"/>
                    <a:pt x="23554" y="15733"/>
                    <a:pt x="23544" y="15713"/>
                  </a:cubicBezTo>
                  <a:cubicBezTo>
                    <a:pt x="23437" y="15450"/>
                    <a:pt x="23437" y="15163"/>
                    <a:pt x="23544" y="14903"/>
                  </a:cubicBezTo>
                  <a:cubicBezTo>
                    <a:pt x="23710" y="14507"/>
                    <a:pt x="24093" y="14251"/>
                    <a:pt x="24520" y="14251"/>
                  </a:cubicBezTo>
                  <a:close/>
                  <a:moveTo>
                    <a:pt x="17286" y="13764"/>
                  </a:moveTo>
                  <a:cubicBezTo>
                    <a:pt x="17509" y="13917"/>
                    <a:pt x="17726" y="14080"/>
                    <a:pt x="17935" y="14260"/>
                  </a:cubicBezTo>
                  <a:cubicBezTo>
                    <a:pt x="17875" y="14414"/>
                    <a:pt x="17826" y="14571"/>
                    <a:pt x="17792" y="14737"/>
                  </a:cubicBezTo>
                  <a:cubicBezTo>
                    <a:pt x="17726" y="15066"/>
                    <a:pt x="17722" y="15400"/>
                    <a:pt x="17769" y="15726"/>
                  </a:cubicBezTo>
                  <a:cubicBezTo>
                    <a:pt x="17492" y="15790"/>
                    <a:pt x="17232" y="15897"/>
                    <a:pt x="16995" y="16037"/>
                  </a:cubicBezTo>
                  <a:lnTo>
                    <a:pt x="17286" y="13764"/>
                  </a:lnTo>
                  <a:close/>
                  <a:moveTo>
                    <a:pt x="24524" y="13591"/>
                  </a:moveTo>
                  <a:cubicBezTo>
                    <a:pt x="24740" y="13591"/>
                    <a:pt x="24964" y="13634"/>
                    <a:pt x="25180" y="13720"/>
                  </a:cubicBezTo>
                  <a:cubicBezTo>
                    <a:pt x="25603" y="13897"/>
                    <a:pt x="25933" y="14227"/>
                    <a:pt x="26106" y="14654"/>
                  </a:cubicBezTo>
                  <a:cubicBezTo>
                    <a:pt x="26123" y="14687"/>
                    <a:pt x="26133" y="14723"/>
                    <a:pt x="26146" y="14760"/>
                  </a:cubicBezTo>
                  <a:cubicBezTo>
                    <a:pt x="26063" y="14786"/>
                    <a:pt x="25976" y="14814"/>
                    <a:pt x="25893" y="14840"/>
                  </a:cubicBezTo>
                  <a:cubicBezTo>
                    <a:pt x="25883" y="14810"/>
                    <a:pt x="25876" y="14780"/>
                    <a:pt x="25863" y="14754"/>
                  </a:cubicBezTo>
                  <a:cubicBezTo>
                    <a:pt x="25716" y="14394"/>
                    <a:pt x="25436" y="14114"/>
                    <a:pt x="25076" y="13967"/>
                  </a:cubicBezTo>
                  <a:cubicBezTo>
                    <a:pt x="24900" y="13894"/>
                    <a:pt x="24713" y="13854"/>
                    <a:pt x="24520" y="13854"/>
                  </a:cubicBezTo>
                  <a:cubicBezTo>
                    <a:pt x="23930" y="13854"/>
                    <a:pt x="23404" y="14207"/>
                    <a:pt x="23177" y="14750"/>
                  </a:cubicBezTo>
                  <a:cubicBezTo>
                    <a:pt x="23031" y="15110"/>
                    <a:pt x="23031" y="15503"/>
                    <a:pt x="23177" y="15863"/>
                  </a:cubicBezTo>
                  <a:cubicBezTo>
                    <a:pt x="23190" y="15893"/>
                    <a:pt x="23204" y="15920"/>
                    <a:pt x="23217" y="15950"/>
                  </a:cubicBezTo>
                  <a:cubicBezTo>
                    <a:pt x="23140" y="15990"/>
                    <a:pt x="23060" y="16030"/>
                    <a:pt x="22984" y="16073"/>
                  </a:cubicBezTo>
                  <a:cubicBezTo>
                    <a:pt x="22967" y="16037"/>
                    <a:pt x="22947" y="16003"/>
                    <a:pt x="22934" y="15963"/>
                  </a:cubicBezTo>
                  <a:cubicBezTo>
                    <a:pt x="22757" y="15540"/>
                    <a:pt x="22757" y="15074"/>
                    <a:pt x="22934" y="14651"/>
                  </a:cubicBezTo>
                  <a:cubicBezTo>
                    <a:pt x="23207" y="13991"/>
                    <a:pt x="23847" y="13591"/>
                    <a:pt x="24524" y="13591"/>
                  </a:cubicBezTo>
                  <a:close/>
                  <a:moveTo>
                    <a:pt x="6409" y="15000"/>
                  </a:moveTo>
                  <a:lnTo>
                    <a:pt x="7641" y="15813"/>
                  </a:lnTo>
                  <a:lnTo>
                    <a:pt x="6798" y="16103"/>
                  </a:lnTo>
                  <a:cubicBezTo>
                    <a:pt x="6622" y="15660"/>
                    <a:pt x="6492" y="15280"/>
                    <a:pt x="6409" y="15000"/>
                  </a:cubicBezTo>
                  <a:close/>
                  <a:moveTo>
                    <a:pt x="24190" y="12174"/>
                  </a:moveTo>
                  <a:cubicBezTo>
                    <a:pt x="24490" y="12174"/>
                    <a:pt x="24793" y="12234"/>
                    <a:pt x="25084" y="12351"/>
                  </a:cubicBezTo>
                  <a:cubicBezTo>
                    <a:pt x="26013" y="12737"/>
                    <a:pt x="26559" y="13660"/>
                    <a:pt x="26516" y="14614"/>
                  </a:cubicBezTo>
                  <a:cubicBezTo>
                    <a:pt x="26503" y="14577"/>
                    <a:pt x="26490" y="14537"/>
                    <a:pt x="26476" y="14500"/>
                  </a:cubicBezTo>
                  <a:cubicBezTo>
                    <a:pt x="26259" y="13977"/>
                    <a:pt x="25853" y="13571"/>
                    <a:pt x="25330" y="13354"/>
                  </a:cubicBezTo>
                  <a:cubicBezTo>
                    <a:pt x="25066" y="13244"/>
                    <a:pt x="24792" y="13193"/>
                    <a:pt x="24523" y="13193"/>
                  </a:cubicBezTo>
                  <a:cubicBezTo>
                    <a:pt x="23693" y="13193"/>
                    <a:pt x="22904" y="13684"/>
                    <a:pt x="22567" y="14497"/>
                  </a:cubicBezTo>
                  <a:cubicBezTo>
                    <a:pt x="22351" y="15020"/>
                    <a:pt x="22351" y="15593"/>
                    <a:pt x="22567" y="16116"/>
                  </a:cubicBezTo>
                  <a:cubicBezTo>
                    <a:pt x="22580" y="16153"/>
                    <a:pt x="22600" y="16190"/>
                    <a:pt x="22617" y="16226"/>
                  </a:cubicBezTo>
                  <a:cubicBezTo>
                    <a:pt x="21914" y="15580"/>
                    <a:pt x="21648" y="14543"/>
                    <a:pt x="22034" y="13611"/>
                  </a:cubicBezTo>
                  <a:cubicBezTo>
                    <a:pt x="22274" y="13037"/>
                    <a:pt x="22720" y="12587"/>
                    <a:pt x="23297" y="12351"/>
                  </a:cubicBezTo>
                  <a:cubicBezTo>
                    <a:pt x="23584" y="12231"/>
                    <a:pt x="23887" y="12174"/>
                    <a:pt x="24190" y="12174"/>
                  </a:cubicBezTo>
                  <a:close/>
                  <a:moveTo>
                    <a:pt x="16136" y="13114"/>
                  </a:moveTo>
                  <a:cubicBezTo>
                    <a:pt x="16399" y="13237"/>
                    <a:pt x="16659" y="13374"/>
                    <a:pt x="16916" y="13527"/>
                  </a:cubicBezTo>
                  <a:lnTo>
                    <a:pt x="16562" y="16280"/>
                  </a:lnTo>
                  <a:lnTo>
                    <a:pt x="15822" y="15540"/>
                  </a:lnTo>
                  <a:lnTo>
                    <a:pt x="16136" y="13114"/>
                  </a:lnTo>
                  <a:close/>
                  <a:moveTo>
                    <a:pt x="8192" y="14591"/>
                  </a:moveTo>
                  <a:lnTo>
                    <a:pt x="8192" y="14591"/>
                  </a:lnTo>
                  <a:cubicBezTo>
                    <a:pt x="8492" y="14594"/>
                    <a:pt x="8815" y="14603"/>
                    <a:pt x="9155" y="14631"/>
                  </a:cubicBezTo>
                  <a:lnTo>
                    <a:pt x="9284" y="16423"/>
                  </a:lnTo>
                  <a:lnTo>
                    <a:pt x="8278" y="15760"/>
                  </a:lnTo>
                  <a:lnTo>
                    <a:pt x="8192" y="14591"/>
                  </a:lnTo>
                  <a:close/>
                  <a:moveTo>
                    <a:pt x="15542" y="15823"/>
                  </a:moveTo>
                  <a:lnTo>
                    <a:pt x="16282" y="16563"/>
                  </a:lnTo>
                  <a:lnTo>
                    <a:pt x="13530" y="16916"/>
                  </a:lnTo>
                  <a:cubicBezTo>
                    <a:pt x="13377" y="16660"/>
                    <a:pt x="13237" y="16396"/>
                    <a:pt x="13113" y="16136"/>
                  </a:cubicBezTo>
                  <a:lnTo>
                    <a:pt x="15542" y="15823"/>
                  </a:lnTo>
                  <a:close/>
                  <a:moveTo>
                    <a:pt x="8058" y="16090"/>
                  </a:moveTo>
                  <a:lnTo>
                    <a:pt x="9068" y="16756"/>
                  </a:lnTo>
                  <a:lnTo>
                    <a:pt x="7365" y="17339"/>
                  </a:lnTo>
                  <a:cubicBezTo>
                    <a:pt x="7209" y="17036"/>
                    <a:pt x="7072" y="16746"/>
                    <a:pt x="6952" y="16470"/>
                  </a:cubicBezTo>
                  <a:lnTo>
                    <a:pt x="8058" y="16090"/>
                  </a:lnTo>
                  <a:close/>
                  <a:moveTo>
                    <a:pt x="9554" y="14671"/>
                  </a:moveTo>
                  <a:lnTo>
                    <a:pt x="9554" y="14671"/>
                  </a:lnTo>
                  <a:cubicBezTo>
                    <a:pt x="9868" y="14703"/>
                    <a:pt x="10194" y="14754"/>
                    <a:pt x="10524" y="14820"/>
                  </a:cubicBezTo>
                  <a:lnTo>
                    <a:pt x="10711" y="17366"/>
                  </a:lnTo>
                  <a:lnTo>
                    <a:pt x="9704" y="16700"/>
                  </a:lnTo>
                  <a:lnTo>
                    <a:pt x="9554" y="14671"/>
                  </a:lnTo>
                  <a:close/>
                  <a:moveTo>
                    <a:pt x="21108" y="14247"/>
                  </a:moveTo>
                  <a:cubicBezTo>
                    <a:pt x="21228" y="14247"/>
                    <a:pt x="21348" y="14257"/>
                    <a:pt x="21471" y="14283"/>
                  </a:cubicBezTo>
                  <a:cubicBezTo>
                    <a:pt x="21405" y="15097"/>
                    <a:pt x="21711" y="15900"/>
                    <a:pt x="22294" y="16466"/>
                  </a:cubicBezTo>
                  <a:cubicBezTo>
                    <a:pt x="21820" y="16750"/>
                    <a:pt x="21365" y="17059"/>
                    <a:pt x="20921" y="17386"/>
                  </a:cubicBezTo>
                  <a:cubicBezTo>
                    <a:pt x="20634" y="16660"/>
                    <a:pt x="20045" y="16083"/>
                    <a:pt x="19305" y="15817"/>
                  </a:cubicBezTo>
                  <a:cubicBezTo>
                    <a:pt x="19312" y="15780"/>
                    <a:pt x="19315" y="15743"/>
                    <a:pt x="19321" y="15706"/>
                  </a:cubicBezTo>
                  <a:cubicBezTo>
                    <a:pt x="19498" y="14843"/>
                    <a:pt x="20261" y="14247"/>
                    <a:pt x="21108" y="14247"/>
                  </a:cubicBezTo>
                  <a:close/>
                  <a:moveTo>
                    <a:pt x="16039" y="16993"/>
                  </a:moveTo>
                  <a:lnTo>
                    <a:pt x="16039" y="16993"/>
                  </a:lnTo>
                  <a:cubicBezTo>
                    <a:pt x="15919" y="17193"/>
                    <a:pt x="15826" y="17406"/>
                    <a:pt x="15762" y="17633"/>
                  </a:cubicBezTo>
                  <a:cubicBezTo>
                    <a:pt x="15636" y="17616"/>
                    <a:pt x="15509" y="17608"/>
                    <a:pt x="15381" y="17608"/>
                  </a:cubicBezTo>
                  <a:cubicBezTo>
                    <a:pt x="15203" y="17608"/>
                    <a:pt x="15025" y="17624"/>
                    <a:pt x="14847" y="17659"/>
                  </a:cubicBezTo>
                  <a:cubicBezTo>
                    <a:pt x="14619" y="17702"/>
                    <a:pt x="14407" y="17776"/>
                    <a:pt x="14203" y="17866"/>
                  </a:cubicBezTo>
                  <a:cubicBezTo>
                    <a:pt x="14047" y="17679"/>
                    <a:pt x="13900" y="17486"/>
                    <a:pt x="13767" y="17286"/>
                  </a:cubicBezTo>
                  <a:lnTo>
                    <a:pt x="16039" y="16993"/>
                  </a:lnTo>
                  <a:close/>
                  <a:moveTo>
                    <a:pt x="10928" y="14906"/>
                  </a:moveTo>
                  <a:lnTo>
                    <a:pt x="10928" y="14906"/>
                  </a:lnTo>
                  <a:cubicBezTo>
                    <a:pt x="11254" y="14983"/>
                    <a:pt x="11580" y="15080"/>
                    <a:pt x="11907" y="15197"/>
                  </a:cubicBezTo>
                  <a:lnTo>
                    <a:pt x="12137" y="18309"/>
                  </a:lnTo>
                  <a:lnTo>
                    <a:pt x="11131" y="17642"/>
                  </a:lnTo>
                  <a:lnTo>
                    <a:pt x="10928" y="14906"/>
                  </a:lnTo>
                  <a:close/>
                  <a:moveTo>
                    <a:pt x="9484" y="17033"/>
                  </a:moveTo>
                  <a:lnTo>
                    <a:pt x="10494" y="17696"/>
                  </a:lnTo>
                  <a:lnTo>
                    <a:pt x="8075" y="18525"/>
                  </a:lnTo>
                  <a:cubicBezTo>
                    <a:pt x="7889" y="18245"/>
                    <a:pt x="7715" y="17966"/>
                    <a:pt x="7558" y="17693"/>
                  </a:cubicBezTo>
                  <a:lnTo>
                    <a:pt x="9484" y="17033"/>
                  </a:lnTo>
                  <a:close/>
                  <a:moveTo>
                    <a:pt x="12317" y="15354"/>
                  </a:moveTo>
                  <a:lnTo>
                    <a:pt x="12317" y="15354"/>
                  </a:lnTo>
                  <a:cubicBezTo>
                    <a:pt x="12334" y="15357"/>
                    <a:pt x="12347" y="15366"/>
                    <a:pt x="12363" y="15370"/>
                  </a:cubicBezTo>
                  <a:cubicBezTo>
                    <a:pt x="12614" y="16076"/>
                    <a:pt x="12960" y="16813"/>
                    <a:pt x="13437" y="17510"/>
                  </a:cubicBezTo>
                  <a:lnTo>
                    <a:pt x="13496" y="18325"/>
                  </a:lnTo>
                  <a:cubicBezTo>
                    <a:pt x="13317" y="18485"/>
                    <a:pt x="13153" y="18665"/>
                    <a:pt x="13013" y="18872"/>
                  </a:cubicBezTo>
                  <a:cubicBezTo>
                    <a:pt x="13013" y="18876"/>
                    <a:pt x="13010" y="18879"/>
                    <a:pt x="13007" y="18882"/>
                  </a:cubicBezTo>
                  <a:lnTo>
                    <a:pt x="12557" y="18585"/>
                  </a:lnTo>
                  <a:lnTo>
                    <a:pt x="12317" y="15354"/>
                  </a:lnTo>
                  <a:close/>
                  <a:moveTo>
                    <a:pt x="18998" y="18602"/>
                  </a:moveTo>
                  <a:cubicBezTo>
                    <a:pt x="19121" y="18602"/>
                    <a:pt x="19232" y="18659"/>
                    <a:pt x="19301" y="18749"/>
                  </a:cubicBezTo>
                  <a:cubicBezTo>
                    <a:pt x="19115" y="18929"/>
                    <a:pt x="18932" y="19116"/>
                    <a:pt x="18752" y="19302"/>
                  </a:cubicBezTo>
                  <a:cubicBezTo>
                    <a:pt x="18661" y="19229"/>
                    <a:pt x="18601" y="19119"/>
                    <a:pt x="18601" y="18996"/>
                  </a:cubicBezTo>
                  <a:cubicBezTo>
                    <a:pt x="18601" y="18779"/>
                    <a:pt x="18778" y="18602"/>
                    <a:pt x="18998" y="18602"/>
                  </a:cubicBezTo>
                  <a:close/>
                  <a:moveTo>
                    <a:pt x="10911" y="17973"/>
                  </a:moveTo>
                  <a:lnTo>
                    <a:pt x="11920" y="18639"/>
                  </a:lnTo>
                  <a:lnTo>
                    <a:pt x="8968" y="19649"/>
                  </a:lnTo>
                  <a:cubicBezTo>
                    <a:pt x="8731" y="19396"/>
                    <a:pt x="8515" y="19132"/>
                    <a:pt x="8315" y="18862"/>
                  </a:cubicBezTo>
                  <a:lnTo>
                    <a:pt x="10911" y="17973"/>
                  </a:lnTo>
                  <a:close/>
                  <a:moveTo>
                    <a:pt x="18998" y="17939"/>
                  </a:moveTo>
                  <a:cubicBezTo>
                    <a:pt x="19315" y="17939"/>
                    <a:pt x="19598" y="18079"/>
                    <a:pt x="19791" y="18302"/>
                  </a:cubicBezTo>
                  <a:cubicBezTo>
                    <a:pt x="19725" y="18362"/>
                    <a:pt x="19658" y="18419"/>
                    <a:pt x="19595" y="18479"/>
                  </a:cubicBezTo>
                  <a:cubicBezTo>
                    <a:pt x="19448" y="18313"/>
                    <a:pt x="19235" y="18205"/>
                    <a:pt x="18998" y="18205"/>
                  </a:cubicBezTo>
                  <a:cubicBezTo>
                    <a:pt x="18561" y="18205"/>
                    <a:pt x="18206" y="18559"/>
                    <a:pt x="18206" y="18996"/>
                  </a:cubicBezTo>
                  <a:cubicBezTo>
                    <a:pt x="18206" y="19236"/>
                    <a:pt x="18312" y="19449"/>
                    <a:pt x="18478" y="19592"/>
                  </a:cubicBezTo>
                  <a:cubicBezTo>
                    <a:pt x="18418" y="19659"/>
                    <a:pt x="18361" y="19725"/>
                    <a:pt x="18306" y="19792"/>
                  </a:cubicBezTo>
                  <a:cubicBezTo>
                    <a:pt x="18082" y="19595"/>
                    <a:pt x="17942" y="19312"/>
                    <a:pt x="17942" y="18996"/>
                  </a:cubicBezTo>
                  <a:cubicBezTo>
                    <a:pt x="17942" y="18413"/>
                    <a:pt x="18415" y="17939"/>
                    <a:pt x="18998" y="17939"/>
                  </a:cubicBezTo>
                  <a:close/>
                  <a:moveTo>
                    <a:pt x="12337" y="18916"/>
                  </a:moveTo>
                  <a:lnTo>
                    <a:pt x="12813" y="19229"/>
                  </a:lnTo>
                  <a:cubicBezTo>
                    <a:pt x="12717" y="19425"/>
                    <a:pt x="12647" y="19629"/>
                    <a:pt x="12597" y="19835"/>
                  </a:cubicBezTo>
                  <a:lnTo>
                    <a:pt x="12287" y="19942"/>
                  </a:lnTo>
                  <a:cubicBezTo>
                    <a:pt x="11577" y="19749"/>
                    <a:pt x="10868" y="19665"/>
                    <a:pt x="10191" y="19649"/>
                  </a:cubicBezTo>
                  <a:lnTo>
                    <a:pt x="12337" y="18916"/>
                  </a:lnTo>
                  <a:close/>
                  <a:moveTo>
                    <a:pt x="3370" y="19113"/>
                  </a:moveTo>
                  <a:cubicBezTo>
                    <a:pt x="3543" y="19113"/>
                    <a:pt x="3731" y="19139"/>
                    <a:pt x="3910" y="19212"/>
                  </a:cubicBezTo>
                  <a:cubicBezTo>
                    <a:pt x="4266" y="19365"/>
                    <a:pt x="4513" y="19689"/>
                    <a:pt x="4639" y="19899"/>
                  </a:cubicBezTo>
                  <a:cubicBezTo>
                    <a:pt x="4516" y="19928"/>
                    <a:pt x="4351" y="19956"/>
                    <a:pt x="4171" y="19956"/>
                  </a:cubicBezTo>
                  <a:cubicBezTo>
                    <a:pt x="4000" y="19956"/>
                    <a:pt x="3815" y="19930"/>
                    <a:pt x="3639" y="19855"/>
                  </a:cubicBezTo>
                  <a:cubicBezTo>
                    <a:pt x="3279" y="19702"/>
                    <a:pt x="3033" y="19379"/>
                    <a:pt x="2906" y="19169"/>
                  </a:cubicBezTo>
                  <a:cubicBezTo>
                    <a:pt x="3028" y="19140"/>
                    <a:pt x="3191" y="19113"/>
                    <a:pt x="3370" y="19113"/>
                  </a:cubicBezTo>
                  <a:close/>
                  <a:moveTo>
                    <a:pt x="18998" y="17279"/>
                  </a:moveTo>
                  <a:cubicBezTo>
                    <a:pt x="19515" y="17279"/>
                    <a:pt x="19981" y="17510"/>
                    <a:pt x="20295" y="17873"/>
                  </a:cubicBezTo>
                  <a:cubicBezTo>
                    <a:pt x="20228" y="17930"/>
                    <a:pt x="20158" y="17986"/>
                    <a:pt x="20091" y="18042"/>
                  </a:cubicBezTo>
                  <a:cubicBezTo>
                    <a:pt x="19825" y="17736"/>
                    <a:pt x="19435" y="17542"/>
                    <a:pt x="18998" y="17542"/>
                  </a:cubicBezTo>
                  <a:cubicBezTo>
                    <a:pt x="18195" y="17542"/>
                    <a:pt x="17546" y="18196"/>
                    <a:pt x="17546" y="18996"/>
                  </a:cubicBezTo>
                  <a:cubicBezTo>
                    <a:pt x="17546" y="19432"/>
                    <a:pt x="17738" y="19825"/>
                    <a:pt x="18046" y="20092"/>
                  </a:cubicBezTo>
                  <a:cubicBezTo>
                    <a:pt x="17989" y="20159"/>
                    <a:pt x="17932" y="20225"/>
                    <a:pt x="17875" y="20295"/>
                  </a:cubicBezTo>
                  <a:cubicBezTo>
                    <a:pt x="17512" y="19979"/>
                    <a:pt x="17279" y="19516"/>
                    <a:pt x="17279" y="18996"/>
                  </a:cubicBezTo>
                  <a:cubicBezTo>
                    <a:pt x="17279" y="18050"/>
                    <a:pt x="18049" y="17279"/>
                    <a:pt x="18998" y="17279"/>
                  </a:cubicBezTo>
                  <a:close/>
                  <a:moveTo>
                    <a:pt x="18381" y="16050"/>
                  </a:moveTo>
                  <a:cubicBezTo>
                    <a:pt x="19392" y="16050"/>
                    <a:pt x="20248" y="16696"/>
                    <a:pt x="20574" y="17593"/>
                  </a:cubicBezTo>
                  <a:cubicBezTo>
                    <a:pt x="20188" y="17156"/>
                    <a:pt x="19625" y="16883"/>
                    <a:pt x="18998" y="16883"/>
                  </a:cubicBezTo>
                  <a:cubicBezTo>
                    <a:pt x="17832" y="16883"/>
                    <a:pt x="16882" y="17830"/>
                    <a:pt x="16882" y="18996"/>
                  </a:cubicBezTo>
                  <a:cubicBezTo>
                    <a:pt x="16882" y="19622"/>
                    <a:pt x="17159" y="20185"/>
                    <a:pt x="17592" y="20572"/>
                  </a:cubicBezTo>
                  <a:cubicBezTo>
                    <a:pt x="16696" y="20249"/>
                    <a:pt x="16053" y="19389"/>
                    <a:pt x="16053" y="18382"/>
                  </a:cubicBezTo>
                  <a:cubicBezTo>
                    <a:pt x="16053" y="17096"/>
                    <a:pt x="17099" y="16050"/>
                    <a:pt x="18381" y="16050"/>
                  </a:cubicBezTo>
                  <a:close/>
                  <a:moveTo>
                    <a:pt x="7595" y="20312"/>
                  </a:moveTo>
                  <a:lnTo>
                    <a:pt x="7789" y="21038"/>
                  </a:lnTo>
                  <a:lnTo>
                    <a:pt x="6645" y="20558"/>
                  </a:lnTo>
                  <a:cubicBezTo>
                    <a:pt x="6645" y="20558"/>
                    <a:pt x="6645" y="20555"/>
                    <a:pt x="6642" y="20555"/>
                  </a:cubicBezTo>
                  <a:cubicBezTo>
                    <a:pt x="6885" y="20482"/>
                    <a:pt x="7212" y="20392"/>
                    <a:pt x="7595" y="20312"/>
                  </a:cubicBezTo>
                  <a:close/>
                  <a:moveTo>
                    <a:pt x="8811" y="20115"/>
                  </a:moveTo>
                  <a:lnTo>
                    <a:pt x="9215" y="21638"/>
                  </a:lnTo>
                  <a:lnTo>
                    <a:pt x="8252" y="21232"/>
                  </a:lnTo>
                  <a:lnTo>
                    <a:pt x="7984" y="20235"/>
                  </a:lnTo>
                  <a:cubicBezTo>
                    <a:pt x="8241" y="20189"/>
                    <a:pt x="8518" y="20149"/>
                    <a:pt x="8811" y="20115"/>
                  </a:cubicBezTo>
                  <a:close/>
                  <a:moveTo>
                    <a:pt x="15396" y="18002"/>
                  </a:moveTo>
                  <a:cubicBezTo>
                    <a:pt x="15493" y="18002"/>
                    <a:pt x="15586" y="18010"/>
                    <a:pt x="15682" y="18022"/>
                  </a:cubicBezTo>
                  <a:cubicBezTo>
                    <a:pt x="15666" y="18139"/>
                    <a:pt x="15656" y="18259"/>
                    <a:pt x="15656" y="18382"/>
                  </a:cubicBezTo>
                  <a:cubicBezTo>
                    <a:pt x="15656" y="18529"/>
                    <a:pt x="15669" y="18676"/>
                    <a:pt x="15693" y="18816"/>
                  </a:cubicBezTo>
                  <a:cubicBezTo>
                    <a:pt x="15126" y="18936"/>
                    <a:pt x="14636" y="19265"/>
                    <a:pt x="14310" y="19745"/>
                  </a:cubicBezTo>
                  <a:cubicBezTo>
                    <a:pt x="13980" y="20239"/>
                    <a:pt x="13860" y="20829"/>
                    <a:pt x="13973" y="21412"/>
                  </a:cubicBezTo>
                  <a:cubicBezTo>
                    <a:pt x="13976" y="21438"/>
                    <a:pt x="13987" y="21461"/>
                    <a:pt x="13990" y="21489"/>
                  </a:cubicBezTo>
                  <a:cubicBezTo>
                    <a:pt x="13816" y="21521"/>
                    <a:pt x="13643" y="21575"/>
                    <a:pt x="13473" y="21644"/>
                  </a:cubicBezTo>
                  <a:cubicBezTo>
                    <a:pt x="13403" y="21672"/>
                    <a:pt x="13337" y="21704"/>
                    <a:pt x="13273" y="21738"/>
                  </a:cubicBezTo>
                  <a:cubicBezTo>
                    <a:pt x="13127" y="21498"/>
                    <a:pt x="13023" y="21232"/>
                    <a:pt x="12967" y="20945"/>
                  </a:cubicBezTo>
                  <a:cubicBezTo>
                    <a:pt x="12707" y="19609"/>
                    <a:pt x="13583" y="18309"/>
                    <a:pt x="14919" y="18050"/>
                  </a:cubicBezTo>
                  <a:cubicBezTo>
                    <a:pt x="15079" y="18019"/>
                    <a:pt x="15239" y="18002"/>
                    <a:pt x="15396" y="18002"/>
                  </a:cubicBezTo>
                  <a:close/>
                  <a:moveTo>
                    <a:pt x="6485" y="20922"/>
                  </a:moveTo>
                  <a:lnTo>
                    <a:pt x="7635" y="21405"/>
                  </a:lnTo>
                  <a:lnTo>
                    <a:pt x="6982" y="21775"/>
                  </a:lnTo>
                  <a:cubicBezTo>
                    <a:pt x="6769" y="21441"/>
                    <a:pt x="6605" y="21149"/>
                    <a:pt x="6485" y="20922"/>
                  </a:cubicBezTo>
                  <a:close/>
                  <a:moveTo>
                    <a:pt x="9950" y="20052"/>
                  </a:moveTo>
                  <a:cubicBezTo>
                    <a:pt x="9987" y="20052"/>
                    <a:pt x="10024" y="20052"/>
                    <a:pt x="10061" y="20052"/>
                  </a:cubicBezTo>
                  <a:lnTo>
                    <a:pt x="10641" y="22238"/>
                  </a:lnTo>
                  <a:lnTo>
                    <a:pt x="9678" y="21832"/>
                  </a:lnTo>
                  <a:lnTo>
                    <a:pt x="9211" y="20079"/>
                  </a:lnTo>
                  <a:cubicBezTo>
                    <a:pt x="9450" y="20061"/>
                    <a:pt x="9696" y="20052"/>
                    <a:pt x="9950" y="20052"/>
                  </a:cubicBezTo>
                  <a:close/>
                  <a:moveTo>
                    <a:pt x="15782" y="19202"/>
                  </a:moveTo>
                  <a:cubicBezTo>
                    <a:pt x="16029" y="19989"/>
                    <a:pt x="16626" y="20618"/>
                    <a:pt x="17389" y="20918"/>
                  </a:cubicBezTo>
                  <a:cubicBezTo>
                    <a:pt x="17066" y="21355"/>
                    <a:pt x="16762" y="21808"/>
                    <a:pt x="16479" y="22272"/>
                  </a:cubicBezTo>
                  <a:cubicBezTo>
                    <a:pt x="16222" y="22004"/>
                    <a:pt x="15913" y="21792"/>
                    <a:pt x="15562" y="21644"/>
                  </a:cubicBezTo>
                  <a:cubicBezTo>
                    <a:pt x="15226" y="21506"/>
                    <a:pt x="14877" y="21438"/>
                    <a:pt x="14526" y="21438"/>
                  </a:cubicBezTo>
                  <a:cubicBezTo>
                    <a:pt x="14481" y="21438"/>
                    <a:pt x="14435" y="21439"/>
                    <a:pt x="14390" y="21441"/>
                  </a:cubicBezTo>
                  <a:cubicBezTo>
                    <a:pt x="14379" y="21405"/>
                    <a:pt x="14370" y="21372"/>
                    <a:pt x="14363" y="21335"/>
                  </a:cubicBezTo>
                  <a:cubicBezTo>
                    <a:pt x="14270" y="20858"/>
                    <a:pt x="14367" y="20372"/>
                    <a:pt x="14639" y="19969"/>
                  </a:cubicBezTo>
                  <a:cubicBezTo>
                    <a:pt x="14910" y="19572"/>
                    <a:pt x="15313" y="19299"/>
                    <a:pt x="15782" y="19202"/>
                  </a:cubicBezTo>
                  <a:close/>
                  <a:moveTo>
                    <a:pt x="11787" y="20232"/>
                  </a:moveTo>
                  <a:cubicBezTo>
                    <a:pt x="12034" y="20285"/>
                    <a:pt x="12280" y="20349"/>
                    <a:pt x="12527" y="20429"/>
                  </a:cubicBezTo>
                  <a:cubicBezTo>
                    <a:pt x="12523" y="20625"/>
                    <a:pt x="12540" y="20825"/>
                    <a:pt x="12577" y="21021"/>
                  </a:cubicBezTo>
                  <a:cubicBezTo>
                    <a:pt x="12643" y="21358"/>
                    <a:pt x="12763" y="21668"/>
                    <a:pt x="12930" y="21948"/>
                  </a:cubicBezTo>
                  <a:cubicBezTo>
                    <a:pt x="12720" y="22098"/>
                    <a:pt x="12537" y="22275"/>
                    <a:pt x="12380" y="22471"/>
                  </a:cubicBezTo>
                  <a:lnTo>
                    <a:pt x="11787" y="20232"/>
                  </a:lnTo>
                  <a:close/>
                  <a:moveTo>
                    <a:pt x="8095" y="21598"/>
                  </a:moveTo>
                  <a:lnTo>
                    <a:pt x="9061" y="22004"/>
                  </a:lnTo>
                  <a:lnTo>
                    <a:pt x="7692" y="22778"/>
                  </a:lnTo>
                  <a:cubicBezTo>
                    <a:pt x="7512" y="22548"/>
                    <a:pt x="7345" y="22321"/>
                    <a:pt x="7198" y="22108"/>
                  </a:cubicBezTo>
                  <a:lnTo>
                    <a:pt x="8095" y="21598"/>
                  </a:lnTo>
                  <a:close/>
                  <a:moveTo>
                    <a:pt x="10474" y="20065"/>
                  </a:moveTo>
                  <a:cubicBezTo>
                    <a:pt x="10764" y="20079"/>
                    <a:pt x="11057" y="20109"/>
                    <a:pt x="11354" y="20155"/>
                  </a:cubicBezTo>
                  <a:lnTo>
                    <a:pt x="12067" y="22835"/>
                  </a:lnTo>
                  <a:lnTo>
                    <a:pt x="11104" y="22431"/>
                  </a:lnTo>
                  <a:lnTo>
                    <a:pt x="10474" y="20065"/>
                  </a:lnTo>
                  <a:close/>
                  <a:moveTo>
                    <a:pt x="9521" y="22198"/>
                  </a:moveTo>
                  <a:lnTo>
                    <a:pt x="10488" y="22601"/>
                  </a:lnTo>
                  <a:lnTo>
                    <a:pt x="8521" y="23717"/>
                  </a:lnTo>
                  <a:cubicBezTo>
                    <a:pt x="8315" y="23511"/>
                    <a:pt x="8124" y="23301"/>
                    <a:pt x="7945" y="23091"/>
                  </a:cubicBezTo>
                  <a:lnTo>
                    <a:pt x="9521" y="22198"/>
                  </a:lnTo>
                  <a:close/>
                  <a:moveTo>
                    <a:pt x="10948" y="22798"/>
                  </a:moveTo>
                  <a:lnTo>
                    <a:pt x="11914" y="23201"/>
                  </a:lnTo>
                  <a:lnTo>
                    <a:pt x="9498" y="24571"/>
                  </a:lnTo>
                  <a:cubicBezTo>
                    <a:pt x="9258" y="24391"/>
                    <a:pt x="9031" y="24201"/>
                    <a:pt x="8818" y="24004"/>
                  </a:cubicBezTo>
                  <a:lnTo>
                    <a:pt x="10948" y="22798"/>
                  </a:lnTo>
                  <a:close/>
                  <a:moveTo>
                    <a:pt x="15316" y="24104"/>
                  </a:moveTo>
                  <a:cubicBezTo>
                    <a:pt x="15382" y="24104"/>
                    <a:pt x="15446" y="24121"/>
                    <a:pt x="15502" y="24151"/>
                  </a:cubicBezTo>
                  <a:cubicBezTo>
                    <a:pt x="15396" y="24388"/>
                    <a:pt x="15296" y="24628"/>
                    <a:pt x="15199" y="24874"/>
                  </a:cubicBezTo>
                  <a:cubicBezTo>
                    <a:pt x="15093" y="24837"/>
                    <a:pt x="14999" y="24760"/>
                    <a:pt x="14953" y="24651"/>
                  </a:cubicBezTo>
                  <a:cubicBezTo>
                    <a:pt x="14913" y="24551"/>
                    <a:pt x="14913" y="24448"/>
                    <a:pt x="14953" y="24348"/>
                  </a:cubicBezTo>
                  <a:cubicBezTo>
                    <a:pt x="14996" y="24248"/>
                    <a:pt x="15066" y="24174"/>
                    <a:pt x="15166" y="24134"/>
                  </a:cubicBezTo>
                  <a:cubicBezTo>
                    <a:pt x="15216" y="24114"/>
                    <a:pt x="15266" y="24104"/>
                    <a:pt x="15316" y="24104"/>
                  </a:cubicBezTo>
                  <a:close/>
                  <a:moveTo>
                    <a:pt x="11831" y="23704"/>
                  </a:moveTo>
                  <a:lnTo>
                    <a:pt x="11831" y="23704"/>
                  </a:lnTo>
                  <a:cubicBezTo>
                    <a:pt x="11783" y="23964"/>
                    <a:pt x="11777" y="24231"/>
                    <a:pt x="11811" y="24497"/>
                  </a:cubicBezTo>
                  <a:cubicBezTo>
                    <a:pt x="11514" y="24577"/>
                    <a:pt x="11228" y="24700"/>
                    <a:pt x="10964" y="24877"/>
                  </a:cubicBezTo>
                  <a:lnTo>
                    <a:pt x="11071" y="25040"/>
                  </a:lnTo>
                  <a:lnTo>
                    <a:pt x="10960" y="24877"/>
                  </a:lnTo>
                  <a:cubicBezTo>
                    <a:pt x="10808" y="24980"/>
                    <a:pt x="10664" y="25097"/>
                    <a:pt x="10534" y="25223"/>
                  </a:cubicBezTo>
                  <a:cubicBezTo>
                    <a:pt x="10297" y="25100"/>
                    <a:pt x="10074" y="24968"/>
                    <a:pt x="9858" y="24824"/>
                  </a:cubicBezTo>
                  <a:lnTo>
                    <a:pt x="11831" y="23704"/>
                  </a:lnTo>
                  <a:close/>
                  <a:moveTo>
                    <a:pt x="15316" y="23441"/>
                  </a:moveTo>
                  <a:cubicBezTo>
                    <a:pt x="15482" y="23441"/>
                    <a:pt x="15639" y="23481"/>
                    <a:pt x="15782" y="23551"/>
                  </a:cubicBezTo>
                  <a:cubicBezTo>
                    <a:pt x="15742" y="23628"/>
                    <a:pt x="15706" y="23708"/>
                    <a:pt x="15666" y="23788"/>
                  </a:cubicBezTo>
                  <a:cubicBezTo>
                    <a:pt x="15559" y="23737"/>
                    <a:pt x="15442" y="23708"/>
                    <a:pt x="15316" y="23708"/>
                  </a:cubicBezTo>
                  <a:cubicBezTo>
                    <a:pt x="15213" y="23708"/>
                    <a:pt x="15113" y="23728"/>
                    <a:pt x="15016" y="23768"/>
                  </a:cubicBezTo>
                  <a:cubicBezTo>
                    <a:pt x="14816" y="23851"/>
                    <a:pt x="14670" y="23997"/>
                    <a:pt x="14587" y="24194"/>
                  </a:cubicBezTo>
                  <a:cubicBezTo>
                    <a:pt x="14503" y="24394"/>
                    <a:pt x="14503" y="24604"/>
                    <a:pt x="14587" y="24800"/>
                  </a:cubicBezTo>
                  <a:cubicBezTo>
                    <a:pt x="14676" y="25014"/>
                    <a:pt x="14850" y="25174"/>
                    <a:pt x="15059" y="25247"/>
                  </a:cubicBezTo>
                  <a:cubicBezTo>
                    <a:pt x="15030" y="25327"/>
                    <a:pt x="14999" y="25411"/>
                    <a:pt x="14973" y="25494"/>
                  </a:cubicBezTo>
                  <a:cubicBezTo>
                    <a:pt x="14693" y="25397"/>
                    <a:pt x="14459" y="25187"/>
                    <a:pt x="14343" y="24900"/>
                  </a:cubicBezTo>
                  <a:cubicBezTo>
                    <a:pt x="14233" y="24640"/>
                    <a:pt x="14233" y="24354"/>
                    <a:pt x="14343" y="24094"/>
                  </a:cubicBezTo>
                  <a:cubicBezTo>
                    <a:pt x="14450" y="23834"/>
                    <a:pt x="14653" y="23631"/>
                    <a:pt x="14913" y="23521"/>
                  </a:cubicBezTo>
                  <a:cubicBezTo>
                    <a:pt x="15042" y="23468"/>
                    <a:pt x="15179" y="23441"/>
                    <a:pt x="15316" y="23441"/>
                  </a:cubicBezTo>
                  <a:close/>
                  <a:moveTo>
                    <a:pt x="10038" y="25403"/>
                  </a:moveTo>
                  <a:cubicBezTo>
                    <a:pt x="10114" y="25447"/>
                    <a:pt x="10188" y="25491"/>
                    <a:pt x="10264" y="25531"/>
                  </a:cubicBezTo>
                  <a:cubicBezTo>
                    <a:pt x="10234" y="25574"/>
                    <a:pt x="10201" y="25617"/>
                    <a:pt x="10171" y="25660"/>
                  </a:cubicBezTo>
                  <a:lnTo>
                    <a:pt x="10038" y="25403"/>
                  </a:lnTo>
                  <a:close/>
                  <a:moveTo>
                    <a:pt x="3246" y="24871"/>
                  </a:moveTo>
                  <a:lnTo>
                    <a:pt x="3653" y="25663"/>
                  </a:lnTo>
                  <a:lnTo>
                    <a:pt x="2200" y="25391"/>
                  </a:lnTo>
                  <a:cubicBezTo>
                    <a:pt x="2457" y="25251"/>
                    <a:pt x="2813" y="25064"/>
                    <a:pt x="3246" y="24871"/>
                  </a:cubicBezTo>
                  <a:close/>
                  <a:moveTo>
                    <a:pt x="4516" y="24377"/>
                  </a:moveTo>
                  <a:lnTo>
                    <a:pt x="5332" y="25980"/>
                  </a:lnTo>
                  <a:lnTo>
                    <a:pt x="4146" y="25757"/>
                  </a:lnTo>
                  <a:lnTo>
                    <a:pt x="3613" y="24714"/>
                  </a:lnTo>
                  <a:cubicBezTo>
                    <a:pt x="3890" y="24597"/>
                    <a:pt x="4193" y="24484"/>
                    <a:pt x="4516" y="24377"/>
                  </a:cubicBezTo>
                  <a:close/>
                  <a:moveTo>
                    <a:pt x="15316" y="22781"/>
                  </a:moveTo>
                  <a:cubicBezTo>
                    <a:pt x="15582" y="22781"/>
                    <a:pt x="15846" y="22844"/>
                    <a:pt x="16086" y="22964"/>
                  </a:cubicBezTo>
                  <a:cubicBezTo>
                    <a:pt x="16042" y="23041"/>
                    <a:pt x="16002" y="23118"/>
                    <a:pt x="15962" y="23194"/>
                  </a:cubicBezTo>
                  <a:cubicBezTo>
                    <a:pt x="15766" y="23098"/>
                    <a:pt x="15546" y="23044"/>
                    <a:pt x="15316" y="23044"/>
                  </a:cubicBezTo>
                  <a:cubicBezTo>
                    <a:pt x="15126" y="23044"/>
                    <a:pt x="14939" y="23081"/>
                    <a:pt x="14763" y="23154"/>
                  </a:cubicBezTo>
                  <a:cubicBezTo>
                    <a:pt x="14403" y="23304"/>
                    <a:pt x="14123" y="23584"/>
                    <a:pt x="13976" y="23941"/>
                  </a:cubicBezTo>
                  <a:cubicBezTo>
                    <a:pt x="13827" y="24301"/>
                    <a:pt x="13827" y="24694"/>
                    <a:pt x="13976" y="25054"/>
                  </a:cubicBezTo>
                  <a:cubicBezTo>
                    <a:pt x="14136" y="25447"/>
                    <a:pt x="14459" y="25740"/>
                    <a:pt x="14847" y="25874"/>
                  </a:cubicBezTo>
                  <a:cubicBezTo>
                    <a:pt x="14819" y="25957"/>
                    <a:pt x="14793" y="26040"/>
                    <a:pt x="14770" y="26123"/>
                  </a:cubicBezTo>
                  <a:cubicBezTo>
                    <a:pt x="14733" y="26114"/>
                    <a:pt x="14696" y="26100"/>
                    <a:pt x="14659" y="26083"/>
                  </a:cubicBezTo>
                  <a:cubicBezTo>
                    <a:pt x="14236" y="25910"/>
                    <a:pt x="13907" y="25580"/>
                    <a:pt x="13730" y="25154"/>
                  </a:cubicBezTo>
                  <a:cubicBezTo>
                    <a:pt x="13556" y="24731"/>
                    <a:pt x="13556" y="24264"/>
                    <a:pt x="13730" y="23841"/>
                  </a:cubicBezTo>
                  <a:cubicBezTo>
                    <a:pt x="13907" y="23418"/>
                    <a:pt x="14236" y="23088"/>
                    <a:pt x="14663" y="22911"/>
                  </a:cubicBezTo>
                  <a:cubicBezTo>
                    <a:pt x="14876" y="22821"/>
                    <a:pt x="15096" y="22781"/>
                    <a:pt x="15316" y="22781"/>
                  </a:cubicBezTo>
                  <a:close/>
                  <a:moveTo>
                    <a:pt x="5852" y="24021"/>
                  </a:moveTo>
                  <a:lnTo>
                    <a:pt x="7012" y="26297"/>
                  </a:lnTo>
                  <a:lnTo>
                    <a:pt x="5825" y="26074"/>
                  </a:lnTo>
                  <a:lnTo>
                    <a:pt x="4899" y="24257"/>
                  </a:lnTo>
                  <a:cubicBezTo>
                    <a:pt x="5202" y="24168"/>
                    <a:pt x="5522" y="24088"/>
                    <a:pt x="5852" y="24021"/>
                  </a:cubicBezTo>
                  <a:close/>
                  <a:moveTo>
                    <a:pt x="14516" y="21832"/>
                  </a:moveTo>
                  <a:cubicBezTo>
                    <a:pt x="14819" y="21832"/>
                    <a:pt x="15122" y="21892"/>
                    <a:pt x="15410" y="22012"/>
                  </a:cubicBezTo>
                  <a:cubicBezTo>
                    <a:pt x="15733" y="22144"/>
                    <a:pt x="16013" y="22348"/>
                    <a:pt x="16239" y="22598"/>
                  </a:cubicBezTo>
                  <a:cubicBezTo>
                    <a:pt x="16202" y="22581"/>
                    <a:pt x="16166" y="22561"/>
                    <a:pt x="16129" y="22544"/>
                  </a:cubicBezTo>
                  <a:cubicBezTo>
                    <a:pt x="15868" y="22436"/>
                    <a:pt x="15594" y="22382"/>
                    <a:pt x="15320" y="22382"/>
                  </a:cubicBezTo>
                  <a:cubicBezTo>
                    <a:pt x="15045" y="22382"/>
                    <a:pt x="14771" y="22436"/>
                    <a:pt x="14510" y="22544"/>
                  </a:cubicBezTo>
                  <a:cubicBezTo>
                    <a:pt x="13987" y="22761"/>
                    <a:pt x="13580" y="23168"/>
                    <a:pt x="13363" y="23688"/>
                  </a:cubicBezTo>
                  <a:cubicBezTo>
                    <a:pt x="13147" y="24211"/>
                    <a:pt x="13147" y="24784"/>
                    <a:pt x="13363" y="25307"/>
                  </a:cubicBezTo>
                  <a:cubicBezTo>
                    <a:pt x="13580" y="25827"/>
                    <a:pt x="13987" y="26237"/>
                    <a:pt x="14507" y="26454"/>
                  </a:cubicBezTo>
                  <a:cubicBezTo>
                    <a:pt x="14543" y="26467"/>
                    <a:pt x="14583" y="26480"/>
                    <a:pt x="14619" y="26493"/>
                  </a:cubicBezTo>
                  <a:cubicBezTo>
                    <a:pt x="14587" y="26495"/>
                    <a:pt x="14554" y="26496"/>
                    <a:pt x="14521" y="26496"/>
                  </a:cubicBezTo>
                  <a:cubicBezTo>
                    <a:pt x="13604" y="26496"/>
                    <a:pt x="12734" y="25955"/>
                    <a:pt x="12360" y="25057"/>
                  </a:cubicBezTo>
                  <a:cubicBezTo>
                    <a:pt x="11871" y="23868"/>
                    <a:pt x="12437" y="22501"/>
                    <a:pt x="13627" y="22012"/>
                  </a:cubicBezTo>
                  <a:cubicBezTo>
                    <a:pt x="13913" y="21892"/>
                    <a:pt x="14213" y="21832"/>
                    <a:pt x="14516" y="21832"/>
                  </a:cubicBezTo>
                  <a:close/>
                  <a:moveTo>
                    <a:pt x="7272" y="23831"/>
                  </a:moveTo>
                  <a:lnTo>
                    <a:pt x="8691" y="26610"/>
                  </a:lnTo>
                  <a:lnTo>
                    <a:pt x="8691" y="26610"/>
                  </a:lnTo>
                  <a:lnTo>
                    <a:pt x="7505" y="26387"/>
                  </a:lnTo>
                  <a:lnTo>
                    <a:pt x="6259" y="23944"/>
                  </a:lnTo>
                  <a:cubicBezTo>
                    <a:pt x="6589" y="23891"/>
                    <a:pt x="6929" y="23851"/>
                    <a:pt x="7272" y="23831"/>
                  </a:cubicBezTo>
                  <a:close/>
                  <a:moveTo>
                    <a:pt x="2126" y="25780"/>
                  </a:moveTo>
                  <a:lnTo>
                    <a:pt x="3579" y="26054"/>
                  </a:lnTo>
                  <a:lnTo>
                    <a:pt x="2913" y="26647"/>
                  </a:lnTo>
                  <a:cubicBezTo>
                    <a:pt x="2580" y="26307"/>
                    <a:pt x="2313" y="26007"/>
                    <a:pt x="2126" y="25780"/>
                  </a:cubicBezTo>
                  <a:close/>
                  <a:moveTo>
                    <a:pt x="7812" y="23816"/>
                  </a:moveTo>
                  <a:cubicBezTo>
                    <a:pt x="7893" y="23816"/>
                    <a:pt x="7975" y="23818"/>
                    <a:pt x="8055" y="23821"/>
                  </a:cubicBezTo>
                  <a:cubicBezTo>
                    <a:pt x="8441" y="24228"/>
                    <a:pt x="8881" y="24620"/>
                    <a:pt x="9374" y="24977"/>
                  </a:cubicBezTo>
                  <a:lnTo>
                    <a:pt x="9938" y="26080"/>
                  </a:lnTo>
                  <a:cubicBezTo>
                    <a:pt x="9851" y="26277"/>
                    <a:pt x="9781" y="26480"/>
                    <a:pt x="9738" y="26697"/>
                  </a:cubicBezTo>
                  <a:cubicBezTo>
                    <a:pt x="9728" y="26733"/>
                    <a:pt x="9724" y="26770"/>
                    <a:pt x="9721" y="26803"/>
                  </a:cubicBezTo>
                  <a:lnTo>
                    <a:pt x="9184" y="26703"/>
                  </a:lnTo>
                  <a:lnTo>
                    <a:pt x="7712" y="23817"/>
                  </a:lnTo>
                  <a:cubicBezTo>
                    <a:pt x="7745" y="23817"/>
                    <a:pt x="7778" y="23816"/>
                    <a:pt x="7812" y="23816"/>
                  </a:cubicBezTo>
                  <a:close/>
                  <a:moveTo>
                    <a:pt x="4073" y="26147"/>
                  </a:moveTo>
                  <a:lnTo>
                    <a:pt x="5259" y="26370"/>
                  </a:lnTo>
                  <a:lnTo>
                    <a:pt x="3916" y="27567"/>
                  </a:lnTo>
                  <a:cubicBezTo>
                    <a:pt x="3653" y="27350"/>
                    <a:pt x="3413" y="27133"/>
                    <a:pt x="3196" y="26927"/>
                  </a:cubicBezTo>
                  <a:lnTo>
                    <a:pt x="4073" y="26147"/>
                  </a:lnTo>
                  <a:close/>
                  <a:moveTo>
                    <a:pt x="5752" y="26463"/>
                  </a:moveTo>
                  <a:lnTo>
                    <a:pt x="6938" y="26687"/>
                  </a:lnTo>
                  <a:lnTo>
                    <a:pt x="5029" y="28383"/>
                  </a:lnTo>
                  <a:cubicBezTo>
                    <a:pt x="4749" y="28203"/>
                    <a:pt x="4479" y="28010"/>
                    <a:pt x="4230" y="27816"/>
                  </a:cubicBezTo>
                  <a:lnTo>
                    <a:pt x="5752" y="26463"/>
                  </a:lnTo>
                  <a:close/>
                  <a:moveTo>
                    <a:pt x="12437" y="25930"/>
                  </a:moveTo>
                  <a:cubicBezTo>
                    <a:pt x="12957" y="26543"/>
                    <a:pt x="13723" y="26893"/>
                    <a:pt x="14519" y="26893"/>
                  </a:cubicBezTo>
                  <a:lnTo>
                    <a:pt x="14556" y="26893"/>
                  </a:lnTo>
                  <a:cubicBezTo>
                    <a:pt x="14423" y="27423"/>
                    <a:pt x="14316" y="27963"/>
                    <a:pt x="14236" y="28510"/>
                  </a:cubicBezTo>
                  <a:cubicBezTo>
                    <a:pt x="13892" y="28361"/>
                    <a:pt x="13524" y="28286"/>
                    <a:pt x="13156" y="28286"/>
                  </a:cubicBezTo>
                  <a:cubicBezTo>
                    <a:pt x="12757" y="28286"/>
                    <a:pt x="12359" y="28373"/>
                    <a:pt x="11991" y="28547"/>
                  </a:cubicBezTo>
                  <a:cubicBezTo>
                    <a:pt x="11967" y="28516"/>
                    <a:pt x="11947" y="28487"/>
                    <a:pt x="11923" y="28456"/>
                  </a:cubicBezTo>
                  <a:cubicBezTo>
                    <a:pt x="11657" y="28050"/>
                    <a:pt x="11560" y="27563"/>
                    <a:pt x="11657" y="27087"/>
                  </a:cubicBezTo>
                  <a:cubicBezTo>
                    <a:pt x="11754" y="26610"/>
                    <a:pt x="12031" y="26200"/>
                    <a:pt x="12437" y="25930"/>
                  </a:cubicBezTo>
                  <a:close/>
                  <a:moveTo>
                    <a:pt x="9108" y="27093"/>
                  </a:moveTo>
                  <a:lnTo>
                    <a:pt x="9681" y="27203"/>
                  </a:lnTo>
                  <a:cubicBezTo>
                    <a:pt x="9674" y="27410"/>
                    <a:pt x="9691" y="27616"/>
                    <a:pt x="9731" y="27820"/>
                  </a:cubicBezTo>
                  <a:lnTo>
                    <a:pt x="9461" y="28063"/>
                  </a:lnTo>
                  <a:cubicBezTo>
                    <a:pt x="8731" y="28159"/>
                    <a:pt x="8044" y="28356"/>
                    <a:pt x="7415" y="28602"/>
                  </a:cubicBezTo>
                  <a:lnTo>
                    <a:pt x="9108" y="27093"/>
                  </a:lnTo>
                  <a:close/>
                  <a:moveTo>
                    <a:pt x="7432" y="26777"/>
                  </a:moveTo>
                  <a:lnTo>
                    <a:pt x="8618" y="27000"/>
                  </a:lnTo>
                  <a:lnTo>
                    <a:pt x="6285" y="29076"/>
                  </a:lnTo>
                  <a:cubicBezTo>
                    <a:pt x="5972" y="28933"/>
                    <a:pt x="5669" y="28773"/>
                    <a:pt x="5382" y="28602"/>
                  </a:cubicBezTo>
                  <a:lnTo>
                    <a:pt x="7432" y="26777"/>
                  </a:lnTo>
                  <a:close/>
                  <a:moveTo>
                    <a:pt x="11887" y="24888"/>
                  </a:moveTo>
                  <a:cubicBezTo>
                    <a:pt x="11917" y="24994"/>
                    <a:pt x="11951" y="25100"/>
                    <a:pt x="11994" y="25207"/>
                  </a:cubicBezTo>
                  <a:cubicBezTo>
                    <a:pt x="12054" y="25351"/>
                    <a:pt x="12123" y="25483"/>
                    <a:pt x="12200" y="25611"/>
                  </a:cubicBezTo>
                  <a:cubicBezTo>
                    <a:pt x="11717" y="25937"/>
                    <a:pt x="11384" y="26434"/>
                    <a:pt x="11268" y="27007"/>
                  </a:cubicBezTo>
                  <a:cubicBezTo>
                    <a:pt x="11151" y="27590"/>
                    <a:pt x="11268" y="28179"/>
                    <a:pt x="11594" y="28676"/>
                  </a:cubicBezTo>
                  <a:cubicBezTo>
                    <a:pt x="11607" y="28696"/>
                    <a:pt x="11623" y="28719"/>
                    <a:pt x="11640" y="28739"/>
                  </a:cubicBezTo>
                  <a:cubicBezTo>
                    <a:pt x="11494" y="28839"/>
                    <a:pt x="11354" y="28953"/>
                    <a:pt x="11224" y="29082"/>
                  </a:cubicBezTo>
                  <a:cubicBezTo>
                    <a:pt x="11171" y="29136"/>
                    <a:pt x="11120" y="29190"/>
                    <a:pt x="11074" y="29246"/>
                  </a:cubicBezTo>
                  <a:cubicBezTo>
                    <a:pt x="10851" y="29082"/>
                    <a:pt x="10651" y="28876"/>
                    <a:pt x="10488" y="28633"/>
                  </a:cubicBezTo>
                  <a:cubicBezTo>
                    <a:pt x="10121" y="28083"/>
                    <a:pt x="9994" y="27423"/>
                    <a:pt x="10124" y="26777"/>
                  </a:cubicBezTo>
                  <a:cubicBezTo>
                    <a:pt x="10257" y="26130"/>
                    <a:pt x="10631" y="25574"/>
                    <a:pt x="11180" y="25207"/>
                  </a:cubicBezTo>
                  <a:cubicBezTo>
                    <a:pt x="11400" y="25060"/>
                    <a:pt x="11640" y="24954"/>
                    <a:pt x="11887" y="24888"/>
                  </a:cubicBezTo>
                  <a:close/>
                  <a:moveTo>
                    <a:pt x="9921" y="28413"/>
                  </a:moveTo>
                  <a:cubicBezTo>
                    <a:pt x="9988" y="28563"/>
                    <a:pt x="10064" y="28713"/>
                    <a:pt x="10157" y="28853"/>
                  </a:cubicBezTo>
                  <a:cubicBezTo>
                    <a:pt x="10344" y="29136"/>
                    <a:pt x="10577" y="29376"/>
                    <a:pt x="10837" y="29569"/>
                  </a:cubicBezTo>
                  <a:cubicBezTo>
                    <a:pt x="10688" y="29809"/>
                    <a:pt x="10581" y="30069"/>
                    <a:pt x="10511" y="30336"/>
                  </a:cubicBezTo>
                  <a:lnTo>
                    <a:pt x="9111" y="28523"/>
                  </a:lnTo>
                  <a:cubicBezTo>
                    <a:pt x="9374" y="28473"/>
                    <a:pt x="9644" y="28433"/>
                    <a:pt x="9921" y="28413"/>
                  </a:cubicBezTo>
                  <a:close/>
                  <a:moveTo>
                    <a:pt x="5279" y="30219"/>
                  </a:moveTo>
                  <a:lnTo>
                    <a:pt x="5739" y="30812"/>
                  </a:lnTo>
                  <a:lnTo>
                    <a:pt x="4493" y="30812"/>
                  </a:lnTo>
                  <a:cubicBezTo>
                    <a:pt x="4689" y="30652"/>
                    <a:pt x="4956" y="30442"/>
                    <a:pt x="5279" y="30219"/>
                  </a:cubicBezTo>
                  <a:close/>
                  <a:moveTo>
                    <a:pt x="6322" y="29566"/>
                  </a:moveTo>
                  <a:lnTo>
                    <a:pt x="7285" y="30812"/>
                  </a:lnTo>
                  <a:lnTo>
                    <a:pt x="6239" y="30812"/>
                  </a:lnTo>
                  <a:lnTo>
                    <a:pt x="5609" y="29996"/>
                  </a:lnTo>
                  <a:cubicBezTo>
                    <a:pt x="5829" y="29856"/>
                    <a:pt x="6065" y="29709"/>
                    <a:pt x="6322" y="29566"/>
                  </a:cubicBezTo>
                  <a:close/>
                  <a:moveTo>
                    <a:pt x="7452" y="29022"/>
                  </a:moveTo>
                  <a:lnTo>
                    <a:pt x="8831" y="30812"/>
                  </a:lnTo>
                  <a:lnTo>
                    <a:pt x="7785" y="30812"/>
                  </a:lnTo>
                  <a:lnTo>
                    <a:pt x="6678" y="29379"/>
                  </a:lnTo>
                  <a:cubicBezTo>
                    <a:pt x="6922" y="29253"/>
                    <a:pt x="7182" y="29136"/>
                    <a:pt x="7452" y="29022"/>
                  </a:cubicBezTo>
                  <a:close/>
                  <a:moveTo>
                    <a:pt x="8684" y="28616"/>
                  </a:moveTo>
                  <a:lnTo>
                    <a:pt x="10377" y="30812"/>
                  </a:lnTo>
                  <a:lnTo>
                    <a:pt x="9335" y="30812"/>
                  </a:lnTo>
                  <a:lnTo>
                    <a:pt x="7838" y="28876"/>
                  </a:lnTo>
                  <a:cubicBezTo>
                    <a:pt x="8108" y="28776"/>
                    <a:pt x="8392" y="28690"/>
                    <a:pt x="8684" y="28616"/>
                  </a:cubicBezTo>
                  <a:close/>
                  <a:moveTo>
                    <a:pt x="31013" y="0"/>
                  </a:moveTo>
                  <a:cubicBezTo>
                    <a:pt x="30961" y="0"/>
                    <a:pt x="30908" y="20"/>
                    <a:pt x="30871" y="58"/>
                  </a:cubicBezTo>
                  <a:cubicBezTo>
                    <a:pt x="30845" y="84"/>
                    <a:pt x="30268" y="687"/>
                    <a:pt x="30268" y="1454"/>
                  </a:cubicBezTo>
                  <a:cubicBezTo>
                    <a:pt x="30268" y="1634"/>
                    <a:pt x="30302" y="1804"/>
                    <a:pt x="30352" y="1964"/>
                  </a:cubicBezTo>
                  <a:cubicBezTo>
                    <a:pt x="30205" y="1907"/>
                    <a:pt x="30048" y="1877"/>
                    <a:pt x="29885" y="1877"/>
                  </a:cubicBezTo>
                  <a:cubicBezTo>
                    <a:pt x="29275" y="1877"/>
                    <a:pt x="28782" y="2370"/>
                    <a:pt x="28782" y="2977"/>
                  </a:cubicBezTo>
                  <a:cubicBezTo>
                    <a:pt x="28782" y="3487"/>
                    <a:pt x="29195" y="3900"/>
                    <a:pt x="29702" y="3900"/>
                  </a:cubicBezTo>
                  <a:cubicBezTo>
                    <a:pt x="30132" y="3900"/>
                    <a:pt x="30478" y="3550"/>
                    <a:pt x="30478" y="3123"/>
                  </a:cubicBezTo>
                  <a:cubicBezTo>
                    <a:pt x="30478" y="3014"/>
                    <a:pt x="30392" y="2923"/>
                    <a:pt x="30282" y="2923"/>
                  </a:cubicBezTo>
                  <a:cubicBezTo>
                    <a:pt x="30172" y="2923"/>
                    <a:pt x="30082" y="3014"/>
                    <a:pt x="30082" y="3123"/>
                  </a:cubicBezTo>
                  <a:cubicBezTo>
                    <a:pt x="30082" y="3334"/>
                    <a:pt x="29912" y="3503"/>
                    <a:pt x="29702" y="3503"/>
                  </a:cubicBezTo>
                  <a:cubicBezTo>
                    <a:pt x="29415" y="3503"/>
                    <a:pt x="29178" y="3267"/>
                    <a:pt x="29178" y="2977"/>
                  </a:cubicBezTo>
                  <a:cubicBezTo>
                    <a:pt x="29178" y="2590"/>
                    <a:pt x="29495" y="2274"/>
                    <a:pt x="29885" y="2274"/>
                  </a:cubicBezTo>
                  <a:cubicBezTo>
                    <a:pt x="30398" y="2274"/>
                    <a:pt x="30815" y="2690"/>
                    <a:pt x="30815" y="3203"/>
                  </a:cubicBezTo>
                  <a:lnTo>
                    <a:pt x="30815" y="3883"/>
                  </a:lnTo>
                  <a:cubicBezTo>
                    <a:pt x="30595" y="4120"/>
                    <a:pt x="29805" y="5006"/>
                    <a:pt x="29118" y="6299"/>
                  </a:cubicBezTo>
                  <a:cubicBezTo>
                    <a:pt x="27826" y="3430"/>
                    <a:pt x="25267" y="1661"/>
                    <a:pt x="25136" y="1574"/>
                  </a:cubicBezTo>
                  <a:cubicBezTo>
                    <a:pt x="25130" y="1567"/>
                    <a:pt x="25120" y="1564"/>
                    <a:pt x="25110" y="1557"/>
                  </a:cubicBezTo>
                  <a:cubicBezTo>
                    <a:pt x="25107" y="1557"/>
                    <a:pt x="25107" y="1554"/>
                    <a:pt x="25104" y="1554"/>
                  </a:cubicBezTo>
                  <a:cubicBezTo>
                    <a:pt x="25080" y="1544"/>
                    <a:pt x="25053" y="1537"/>
                    <a:pt x="25027" y="1537"/>
                  </a:cubicBezTo>
                  <a:cubicBezTo>
                    <a:pt x="25013" y="1537"/>
                    <a:pt x="25000" y="1541"/>
                    <a:pt x="24987" y="1544"/>
                  </a:cubicBezTo>
                  <a:cubicBezTo>
                    <a:pt x="24973" y="1544"/>
                    <a:pt x="24960" y="1550"/>
                    <a:pt x="24950" y="1554"/>
                  </a:cubicBezTo>
                  <a:cubicBezTo>
                    <a:pt x="24924" y="1564"/>
                    <a:pt x="24904" y="1581"/>
                    <a:pt x="24884" y="1597"/>
                  </a:cubicBezTo>
                  <a:cubicBezTo>
                    <a:pt x="24884" y="1601"/>
                    <a:pt x="24880" y="1601"/>
                    <a:pt x="24880" y="1604"/>
                  </a:cubicBezTo>
                  <a:cubicBezTo>
                    <a:pt x="24873" y="1610"/>
                    <a:pt x="24867" y="1621"/>
                    <a:pt x="24860" y="1630"/>
                  </a:cubicBezTo>
                  <a:cubicBezTo>
                    <a:pt x="24780" y="1754"/>
                    <a:pt x="23257" y="4170"/>
                    <a:pt x="23071" y="7133"/>
                  </a:cubicBezTo>
                  <a:cubicBezTo>
                    <a:pt x="22124" y="6406"/>
                    <a:pt x="21277" y="5979"/>
                    <a:pt x="20978" y="5839"/>
                  </a:cubicBezTo>
                  <a:lnTo>
                    <a:pt x="20711" y="5183"/>
                  </a:lnTo>
                  <a:cubicBezTo>
                    <a:pt x="20518" y="4706"/>
                    <a:pt x="20748" y="4163"/>
                    <a:pt x="21225" y="3970"/>
                  </a:cubicBezTo>
                  <a:cubicBezTo>
                    <a:pt x="21309" y="3934"/>
                    <a:pt x="21397" y="3917"/>
                    <a:pt x="21486" y="3917"/>
                  </a:cubicBezTo>
                  <a:cubicBezTo>
                    <a:pt x="21579" y="3917"/>
                    <a:pt x="21672" y="3936"/>
                    <a:pt x="21761" y="3974"/>
                  </a:cubicBezTo>
                  <a:cubicBezTo>
                    <a:pt x="21937" y="4043"/>
                    <a:pt x="22071" y="4180"/>
                    <a:pt x="22140" y="4357"/>
                  </a:cubicBezTo>
                  <a:cubicBezTo>
                    <a:pt x="22194" y="4486"/>
                    <a:pt x="22194" y="4626"/>
                    <a:pt x="22137" y="4757"/>
                  </a:cubicBezTo>
                  <a:cubicBezTo>
                    <a:pt x="22084" y="4886"/>
                    <a:pt x="21984" y="4986"/>
                    <a:pt x="21854" y="5040"/>
                  </a:cubicBezTo>
                  <a:cubicBezTo>
                    <a:pt x="21808" y="5058"/>
                    <a:pt x="21761" y="5067"/>
                    <a:pt x="21714" y="5067"/>
                  </a:cubicBezTo>
                  <a:cubicBezTo>
                    <a:pt x="21563" y="5067"/>
                    <a:pt x="21418" y="4977"/>
                    <a:pt x="21357" y="4829"/>
                  </a:cubicBezTo>
                  <a:cubicBezTo>
                    <a:pt x="21327" y="4753"/>
                    <a:pt x="21251" y="4706"/>
                    <a:pt x="21173" y="4706"/>
                  </a:cubicBezTo>
                  <a:cubicBezTo>
                    <a:pt x="21149" y="4706"/>
                    <a:pt x="21124" y="4710"/>
                    <a:pt x="21101" y="4720"/>
                  </a:cubicBezTo>
                  <a:cubicBezTo>
                    <a:pt x="20998" y="4763"/>
                    <a:pt x="20951" y="4880"/>
                    <a:pt x="20991" y="4980"/>
                  </a:cubicBezTo>
                  <a:cubicBezTo>
                    <a:pt x="21113" y="5281"/>
                    <a:pt x="21405" y="5463"/>
                    <a:pt x="21713" y="5463"/>
                  </a:cubicBezTo>
                  <a:cubicBezTo>
                    <a:pt x="21810" y="5463"/>
                    <a:pt x="21909" y="5444"/>
                    <a:pt x="22004" y="5406"/>
                  </a:cubicBezTo>
                  <a:cubicBezTo>
                    <a:pt x="22231" y="5313"/>
                    <a:pt x="22411" y="5136"/>
                    <a:pt x="22504" y="4909"/>
                  </a:cubicBezTo>
                  <a:cubicBezTo>
                    <a:pt x="22600" y="4683"/>
                    <a:pt x="22600" y="4433"/>
                    <a:pt x="22511" y="4206"/>
                  </a:cubicBezTo>
                  <a:cubicBezTo>
                    <a:pt x="22397" y="3934"/>
                    <a:pt x="22188" y="3720"/>
                    <a:pt x="21917" y="3606"/>
                  </a:cubicBezTo>
                  <a:cubicBezTo>
                    <a:pt x="21779" y="3547"/>
                    <a:pt x="21634" y="3518"/>
                    <a:pt x="21489" y="3518"/>
                  </a:cubicBezTo>
                  <a:cubicBezTo>
                    <a:pt x="21348" y="3518"/>
                    <a:pt x="21208" y="3546"/>
                    <a:pt x="21074" y="3600"/>
                  </a:cubicBezTo>
                  <a:cubicBezTo>
                    <a:pt x="20921" y="3663"/>
                    <a:pt x="20788" y="3750"/>
                    <a:pt x="20674" y="3857"/>
                  </a:cubicBezTo>
                  <a:cubicBezTo>
                    <a:pt x="20661" y="3694"/>
                    <a:pt x="20628" y="3520"/>
                    <a:pt x="20558" y="3354"/>
                  </a:cubicBezTo>
                  <a:cubicBezTo>
                    <a:pt x="20268" y="2644"/>
                    <a:pt x="19505" y="2304"/>
                    <a:pt x="19475" y="2290"/>
                  </a:cubicBezTo>
                  <a:cubicBezTo>
                    <a:pt x="19449" y="2278"/>
                    <a:pt x="19421" y="2272"/>
                    <a:pt x="19394" y="2272"/>
                  </a:cubicBezTo>
                  <a:cubicBezTo>
                    <a:pt x="19368" y="2272"/>
                    <a:pt x="19342" y="2277"/>
                    <a:pt x="19318" y="2287"/>
                  </a:cubicBezTo>
                  <a:cubicBezTo>
                    <a:pt x="19268" y="2307"/>
                    <a:pt x="19232" y="2347"/>
                    <a:pt x="19212" y="2397"/>
                  </a:cubicBezTo>
                  <a:cubicBezTo>
                    <a:pt x="19198" y="2430"/>
                    <a:pt x="18889" y="3207"/>
                    <a:pt x="19178" y="3917"/>
                  </a:cubicBezTo>
                  <a:cubicBezTo>
                    <a:pt x="19245" y="4083"/>
                    <a:pt x="19341" y="4230"/>
                    <a:pt x="19445" y="4357"/>
                  </a:cubicBezTo>
                  <a:cubicBezTo>
                    <a:pt x="19288" y="4360"/>
                    <a:pt x="19132" y="4389"/>
                    <a:pt x="18981" y="4453"/>
                  </a:cubicBezTo>
                  <a:cubicBezTo>
                    <a:pt x="18709" y="4563"/>
                    <a:pt x="18495" y="4773"/>
                    <a:pt x="18381" y="5046"/>
                  </a:cubicBezTo>
                  <a:cubicBezTo>
                    <a:pt x="18269" y="5316"/>
                    <a:pt x="18266" y="5616"/>
                    <a:pt x="18375" y="5889"/>
                  </a:cubicBezTo>
                  <a:cubicBezTo>
                    <a:pt x="18522" y="6245"/>
                    <a:pt x="18865" y="6462"/>
                    <a:pt x="19229" y="6462"/>
                  </a:cubicBezTo>
                  <a:cubicBezTo>
                    <a:pt x="19345" y="6462"/>
                    <a:pt x="19463" y="6440"/>
                    <a:pt x="19578" y="6393"/>
                  </a:cubicBezTo>
                  <a:cubicBezTo>
                    <a:pt x="19975" y="6233"/>
                    <a:pt x="20165" y="5779"/>
                    <a:pt x="20005" y="5383"/>
                  </a:cubicBezTo>
                  <a:cubicBezTo>
                    <a:pt x="19972" y="5305"/>
                    <a:pt x="19897" y="5259"/>
                    <a:pt x="19819" y="5259"/>
                  </a:cubicBezTo>
                  <a:cubicBezTo>
                    <a:pt x="19794" y="5259"/>
                    <a:pt x="19769" y="5264"/>
                    <a:pt x="19745" y="5273"/>
                  </a:cubicBezTo>
                  <a:cubicBezTo>
                    <a:pt x="19645" y="5313"/>
                    <a:pt x="19595" y="5429"/>
                    <a:pt x="19635" y="5533"/>
                  </a:cubicBezTo>
                  <a:cubicBezTo>
                    <a:pt x="19715" y="5726"/>
                    <a:pt x="19621" y="5946"/>
                    <a:pt x="19428" y="6026"/>
                  </a:cubicBezTo>
                  <a:cubicBezTo>
                    <a:pt x="19364" y="6052"/>
                    <a:pt x="19297" y="6066"/>
                    <a:pt x="19230" y="6066"/>
                  </a:cubicBezTo>
                  <a:cubicBezTo>
                    <a:pt x="19160" y="6066"/>
                    <a:pt x="19091" y="6051"/>
                    <a:pt x="19025" y="6023"/>
                  </a:cubicBezTo>
                  <a:cubicBezTo>
                    <a:pt x="18898" y="5969"/>
                    <a:pt x="18798" y="5869"/>
                    <a:pt x="18745" y="5739"/>
                  </a:cubicBezTo>
                  <a:cubicBezTo>
                    <a:pt x="18672" y="5563"/>
                    <a:pt x="18675" y="5373"/>
                    <a:pt x="18749" y="5200"/>
                  </a:cubicBezTo>
                  <a:cubicBezTo>
                    <a:pt x="18821" y="5026"/>
                    <a:pt x="18958" y="4889"/>
                    <a:pt x="19132" y="4820"/>
                  </a:cubicBezTo>
                  <a:cubicBezTo>
                    <a:pt x="19245" y="4773"/>
                    <a:pt x="19365" y="4750"/>
                    <a:pt x="19485" y="4750"/>
                  </a:cubicBezTo>
                  <a:cubicBezTo>
                    <a:pt x="19607" y="4750"/>
                    <a:pt x="19729" y="4774"/>
                    <a:pt x="19845" y="4823"/>
                  </a:cubicBezTo>
                  <a:cubicBezTo>
                    <a:pt x="20071" y="4920"/>
                    <a:pt x="20251" y="5100"/>
                    <a:pt x="20345" y="5329"/>
                  </a:cubicBezTo>
                  <a:lnTo>
                    <a:pt x="20588" y="5933"/>
                  </a:lnTo>
                  <a:cubicBezTo>
                    <a:pt x="20494" y="6176"/>
                    <a:pt x="20018" y="7476"/>
                    <a:pt x="19891" y="9152"/>
                  </a:cubicBezTo>
                  <a:cubicBezTo>
                    <a:pt x="17569" y="6856"/>
                    <a:pt x="14350" y="6179"/>
                    <a:pt x="14193" y="6146"/>
                  </a:cubicBezTo>
                  <a:cubicBezTo>
                    <a:pt x="14179" y="6146"/>
                    <a:pt x="14170" y="6143"/>
                    <a:pt x="14156" y="6143"/>
                  </a:cubicBezTo>
                  <a:lnTo>
                    <a:pt x="14153" y="6143"/>
                  </a:lnTo>
                  <a:cubicBezTo>
                    <a:pt x="14116" y="6143"/>
                    <a:pt x="14076" y="6156"/>
                    <a:pt x="14043" y="6179"/>
                  </a:cubicBezTo>
                  <a:cubicBezTo>
                    <a:pt x="14030" y="6186"/>
                    <a:pt x="14020" y="6193"/>
                    <a:pt x="14010" y="6203"/>
                  </a:cubicBezTo>
                  <a:cubicBezTo>
                    <a:pt x="13993" y="6223"/>
                    <a:pt x="13980" y="6246"/>
                    <a:pt x="13970" y="6269"/>
                  </a:cubicBezTo>
                  <a:cubicBezTo>
                    <a:pt x="13967" y="6273"/>
                    <a:pt x="13967" y="6276"/>
                    <a:pt x="13967" y="6279"/>
                  </a:cubicBezTo>
                  <a:cubicBezTo>
                    <a:pt x="13963" y="6286"/>
                    <a:pt x="13960" y="6296"/>
                    <a:pt x="13960" y="6306"/>
                  </a:cubicBezTo>
                  <a:lnTo>
                    <a:pt x="13960" y="6309"/>
                  </a:lnTo>
                  <a:cubicBezTo>
                    <a:pt x="13933" y="6456"/>
                    <a:pt x="13467" y="9268"/>
                    <a:pt x="14439" y="12074"/>
                  </a:cubicBezTo>
                  <a:cubicBezTo>
                    <a:pt x="13237" y="11758"/>
                    <a:pt x="12257" y="11698"/>
                    <a:pt x="11971" y="11687"/>
                  </a:cubicBezTo>
                  <a:lnTo>
                    <a:pt x="11491" y="11208"/>
                  </a:lnTo>
                  <a:cubicBezTo>
                    <a:pt x="11128" y="10844"/>
                    <a:pt x="11128" y="10255"/>
                    <a:pt x="11491" y="9892"/>
                  </a:cubicBezTo>
                  <a:cubicBezTo>
                    <a:pt x="11627" y="9755"/>
                    <a:pt x="11807" y="9687"/>
                    <a:pt x="11987" y="9687"/>
                  </a:cubicBezTo>
                  <a:cubicBezTo>
                    <a:pt x="12168" y="9687"/>
                    <a:pt x="12349" y="9755"/>
                    <a:pt x="12487" y="9892"/>
                  </a:cubicBezTo>
                  <a:cubicBezTo>
                    <a:pt x="12690" y="10095"/>
                    <a:pt x="12690" y="10428"/>
                    <a:pt x="12487" y="10635"/>
                  </a:cubicBezTo>
                  <a:cubicBezTo>
                    <a:pt x="12414" y="10708"/>
                    <a:pt x="12316" y="10745"/>
                    <a:pt x="12219" y="10745"/>
                  </a:cubicBezTo>
                  <a:cubicBezTo>
                    <a:pt x="12121" y="10745"/>
                    <a:pt x="12024" y="10708"/>
                    <a:pt x="11951" y="10635"/>
                  </a:cubicBezTo>
                  <a:cubicBezTo>
                    <a:pt x="11912" y="10595"/>
                    <a:pt x="11861" y="10575"/>
                    <a:pt x="11811" y="10575"/>
                  </a:cubicBezTo>
                  <a:cubicBezTo>
                    <a:pt x="11760" y="10575"/>
                    <a:pt x="11709" y="10595"/>
                    <a:pt x="11671" y="10635"/>
                  </a:cubicBezTo>
                  <a:cubicBezTo>
                    <a:pt x="11591" y="10712"/>
                    <a:pt x="11591" y="10838"/>
                    <a:pt x="11671" y="10915"/>
                  </a:cubicBezTo>
                  <a:cubicBezTo>
                    <a:pt x="11821" y="11066"/>
                    <a:pt x="12019" y="11142"/>
                    <a:pt x="12217" y="11142"/>
                  </a:cubicBezTo>
                  <a:cubicBezTo>
                    <a:pt x="12416" y="11142"/>
                    <a:pt x="12615" y="11066"/>
                    <a:pt x="12767" y="10915"/>
                  </a:cubicBezTo>
                  <a:cubicBezTo>
                    <a:pt x="13127" y="10555"/>
                    <a:pt x="13127" y="9972"/>
                    <a:pt x="12767" y="9612"/>
                  </a:cubicBezTo>
                  <a:cubicBezTo>
                    <a:pt x="12552" y="9397"/>
                    <a:pt x="12270" y="9289"/>
                    <a:pt x="11989" y="9289"/>
                  </a:cubicBezTo>
                  <a:cubicBezTo>
                    <a:pt x="11707" y="9289"/>
                    <a:pt x="11425" y="9397"/>
                    <a:pt x="11211" y="9612"/>
                  </a:cubicBezTo>
                  <a:cubicBezTo>
                    <a:pt x="11094" y="9728"/>
                    <a:pt x="11004" y="9861"/>
                    <a:pt x="10940" y="10001"/>
                  </a:cubicBezTo>
                  <a:cubicBezTo>
                    <a:pt x="10864" y="9855"/>
                    <a:pt x="10768" y="9712"/>
                    <a:pt x="10637" y="9582"/>
                  </a:cubicBezTo>
                  <a:cubicBezTo>
                    <a:pt x="10097" y="9042"/>
                    <a:pt x="9261" y="9025"/>
                    <a:pt x="9228" y="9025"/>
                  </a:cubicBezTo>
                  <a:cubicBezTo>
                    <a:pt x="9175" y="9025"/>
                    <a:pt x="9121" y="9045"/>
                    <a:pt x="9084" y="9082"/>
                  </a:cubicBezTo>
                  <a:cubicBezTo>
                    <a:pt x="9044" y="9119"/>
                    <a:pt x="9024" y="9172"/>
                    <a:pt x="9024" y="9225"/>
                  </a:cubicBezTo>
                  <a:cubicBezTo>
                    <a:pt x="9024" y="9262"/>
                    <a:pt x="9044" y="10095"/>
                    <a:pt x="9584" y="10638"/>
                  </a:cubicBezTo>
                  <a:cubicBezTo>
                    <a:pt x="9711" y="10764"/>
                    <a:pt x="9858" y="10864"/>
                    <a:pt x="10004" y="10938"/>
                  </a:cubicBezTo>
                  <a:cubicBezTo>
                    <a:pt x="9861" y="11004"/>
                    <a:pt x="9728" y="11092"/>
                    <a:pt x="9611" y="11208"/>
                  </a:cubicBezTo>
                  <a:cubicBezTo>
                    <a:pt x="9181" y="11638"/>
                    <a:pt x="9181" y="12338"/>
                    <a:pt x="9611" y="12767"/>
                  </a:cubicBezTo>
                  <a:cubicBezTo>
                    <a:pt x="9791" y="12947"/>
                    <a:pt x="10028" y="13037"/>
                    <a:pt x="10264" y="13037"/>
                  </a:cubicBezTo>
                  <a:cubicBezTo>
                    <a:pt x="10501" y="13037"/>
                    <a:pt x="10734" y="12947"/>
                    <a:pt x="10914" y="12767"/>
                  </a:cubicBezTo>
                  <a:cubicBezTo>
                    <a:pt x="11217" y="12464"/>
                    <a:pt x="11217" y="11971"/>
                    <a:pt x="10914" y="11667"/>
                  </a:cubicBezTo>
                  <a:cubicBezTo>
                    <a:pt x="10876" y="11629"/>
                    <a:pt x="10825" y="11610"/>
                    <a:pt x="10774" y="11610"/>
                  </a:cubicBezTo>
                  <a:cubicBezTo>
                    <a:pt x="10723" y="11610"/>
                    <a:pt x="10673" y="11629"/>
                    <a:pt x="10634" y="11667"/>
                  </a:cubicBezTo>
                  <a:cubicBezTo>
                    <a:pt x="10557" y="11744"/>
                    <a:pt x="10557" y="11871"/>
                    <a:pt x="10634" y="11947"/>
                  </a:cubicBezTo>
                  <a:cubicBezTo>
                    <a:pt x="10784" y="12098"/>
                    <a:pt x="10784" y="12338"/>
                    <a:pt x="10634" y="12487"/>
                  </a:cubicBezTo>
                  <a:cubicBezTo>
                    <a:pt x="10533" y="12589"/>
                    <a:pt x="10398" y="12640"/>
                    <a:pt x="10264" y="12640"/>
                  </a:cubicBezTo>
                  <a:cubicBezTo>
                    <a:pt x="10130" y="12640"/>
                    <a:pt x="9996" y="12589"/>
                    <a:pt x="9894" y="12487"/>
                  </a:cubicBezTo>
                  <a:cubicBezTo>
                    <a:pt x="9618" y="12211"/>
                    <a:pt x="9618" y="11764"/>
                    <a:pt x="9894" y="11487"/>
                  </a:cubicBezTo>
                  <a:cubicBezTo>
                    <a:pt x="10076" y="11306"/>
                    <a:pt x="10314" y="11215"/>
                    <a:pt x="10553" y="11215"/>
                  </a:cubicBezTo>
                  <a:cubicBezTo>
                    <a:pt x="10791" y="11215"/>
                    <a:pt x="11029" y="11306"/>
                    <a:pt x="11211" y="11487"/>
                  </a:cubicBezTo>
                  <a:lnTo>
                    <a:pt x="11691" y="11967"/>
                  </a:lnTo>
                  <a:cubicBezTo>
                    <a:pt x="11700" y="12291"/>
                    <a:pt x="11771" y="13477"/>
                    <a:pt x="12200" y="14874"/>
                  </a:cubicBezTo>
                  <a:cubicBezTo>
                    <a:pt x="10751" y="14326"/>
                    <a:pt x="9274" y="14183"/>
                    <a:pt x="8129" y="14183"/>
                  </a:cubicBezTo>
                  <a:cubicBezTo>
                    <a:pt x="6947" y="14183"/>
                    <a:pt x="6120" y="14335"/>
                    <a:pt x="6042" y="14351"/>
                  </a:cubicBezTo>
                  <a:cubicBezTo>
                    <a:pt x="6032" y="14354"/>
                    <a:pt x="6019" y="14357"/>
                    <a:pt x="6009" y="14360"/>
                  </a:cubicBezTo>
                  <a:lnTo>
                    <a:pt x="6005" y="14360"/>
                  </a:lnTo>
                  <a:cubicBezTo>
                    <a:pt x="5969" y="14377"/>
                    <a:pt x="5935" y="14400"/>
                    <a:pt x="5912" y="14437"/>
                  </a:cubicBezTo>
                  <a:cubicBezTo>
                    <a:pt x="5905" y="14447"/>
                    <a:pt x="5899" y="14457"/>
                    <a:pt x="5896" y="14471"/>
                  </a:cubicBezTo>
                  <a:cubicBezTo>
                    <a:pt x="5885" y="14497"/>
                    <a:pt x="5882" y="14520"/>
                    <a:pt x="5882" y="14547"/>
                  </a:cubicBezTo>
                  <a:lnTo>
                    <a:pt x="5882" y="14557"/>
                  </a:lnTo>
                  <a:cubicBezTo>
                    <a:pt x="5882" y="14567"/>
                    <a:pt x="5882" y="14577"/>
                    <a:pt x="5885" y="14587"/>
                  </a:cubicBezTo>
                  <a:cubicBezTo>
                    <a:pt x="5919" y="14734"/>
                    <a:pt x="6549" y="17516"/>
                    <a:pt x="8512" y="19745"/>
                  </a:cubicBezTo>
                  <a:cubicBezTo>
                    <a:pt x="7329" y="19899"/>
                    <a:pt x="6429" y="20195"/>
                    <a:pt x="6119" y="20305"/>
                  </a:cubicBezTo>
                  <a:lnTo>
                    <a:pt x="5465" y="20032"/>
                  </a:lnTo>
                  <a:cubicBezTo>
                    <a:pt x="5236" y="19935"/>
                    <a:pt x="5056" y="19755"/>
                    <a:pt x="4962" y="19525"/>
                  </a:cubicBezTo>
                  <a:cubicBezTo>
                    <a:pt x="4869" y="19292"/>
                    <a:pt x="4873" y="19042"/>
                    <a:pt x="4969" y="18813"/>
                  </a:cubicBezTo>
                  <a:cubicBezTo>
                    <a:pt x="5042" y="18639"/>
                    <a:pt x="5176" y="18502"/>
                    <a:pt x="5352" y="18433"/>
                  </a:cubicBezTo>
                  <a:cubicBezTo>
                    <a:pt x="5438" y="18398"/>
                    <a:pt x="5528" y="18380"/>
                    <a:pt x="5619" y="18380"/>
                  </a:cubicBezTo>
                  <a:cubicBezTo>
                    <a:pt x="5712" y="18380"/>
                    <a:pt x="5805" y="18399"/>
                    <a:pt x="5892" y="18436"/>
                  </a:cubicBezTo>
                  <a:cubicBezTo>
                    <a:pt x="6019" y="18489"/>
                    <a:pt x="6119" y="18593"/>
                    <a:pt x="6172" y="18722"/>
                  </a:cubicBezTo>
                  <a:cubicBezTo>
                    <a:pt x="6225" y="18852"/>
                    <a:pt x="6225" y="18992"/>
                    <a:pt x="6172" y="19122"/>
                  </a:cubicBezTo>
                  <a:cubicBezTo>
                    <a:pt x="6110" y="19268"/>
                    <a:pt x="5967" y="19354"/>
                    <a:pt x="5819" y="19354"/>
                  </a:cubicBezTo>
                  <a:cubicBezTo>
                    <a:pt x="5770" y="19354"/>
                    <a:pt x="5720" y="19345"/>
                    <a:pt x="5672" y="19325"/>
                  </a:cubicBezTo>
                  <a:cubicBezTo>
                    <a:pt x="5647" y="19314"/>
                    <a:pt x="5621" y="19309"/>
                    <a:pt x="5595" y="19309"/>
                  </a:cubicBezTo>
                  <a:cubicBezTo>
                    <a:pt x="5518" y="19309"/>
                    <a:pt x="5445" y="19355"/>
                    <a:pt x="5412" y="19432"/>
                  </a:cubicBezTo>
                  <a:cubicBezTo>
                    <a:pt x="5372" y="19532"/>
                    <a:pt x="5419" y="19649"/>
                    <a:pt x="5519" y="19692"/>
                  </a:cubicBezTo>
                  <a:cubicBezTo>
                    <a:pt x="5617" y="19734"/>
                    <a:pt x="5719" y="19753"/>
                    <a:pt x="5820" y="19753"/>
                  </a:cubicBezTo>
                  <a:cubicBezTo>
                    <a:pt x="6123" y="19753"/>
                    <a:pt x="6410" y="19574"/>
                    <a:pt x="6535" y="19276"/>
                  </a:cubicBezTo>
                  <a:cubicBezTo>
                    <a:pt x="6632" y="19049"/>
                    <a:pt x="6632" y="18799"/>
                    <a:pt x="6542" y="18573"/>
                  </a:cubicBezTo>
                  <a:cubicBezTo>
                    <a:pt x="6449" y="18342"/>
                    <a:pt x="6272" y="18165"/>
                    <a:pt x="6045" y="18070"/>
                  </a:cubicBezTo>
                  <a:cubicBezTo>
                    <a:pt x="5907" y="18012"/>
                    <a:pt x="5762" y="17983"/>
                    <a:pt x="5617" y="17983"/>
                  </a:cubicBezTo>
                  <a:cubicBezTo>
                    <a:pt x="5477" y="17983"/>
                    <a:pt x="5337" y="18010"/>
                    <a:pt x="5202" y="18066"/>
                  </a:cubicBezTo>
                  <a:cubicBezTo>
                    <a:pt x="4929" y="18176"/>
                    <a:pt x="4716" y="18385"/>
                    <a:pt x="4602" y="18659"/>
                  </a:cubicBezTo>
                  <a:cubicBezTo>
                    <a:pt x="4539" y="18805"/>
                    <a:pt x="4506" y="18962"/>
                    <a:pt x="4499" y="19119"/>
                  </a:cubicBezTo>
                  <a:cubicBezTo>
                    <a:pt x="4373" y="19012"/>
                    <a:pt x="4230" y="18916"/>
                    <a:pt x="4062" y="18845"/>
                  </a:cubicBezTo>
                  <a:cubicBezTo>
                    <a:pt x="3831" y="18748"/>
                    <a:pt x="3591" y="18715"/>
                    <a:pt x="3373" y="18715"/>
                  </a:cubicBezTo>
                  <a:cubicBezTo>
                    <a:pt x="2925" y="18715"/>
                    <a:pt x="2565" y="18853"/>
                    <a:pt x="2543" y="18862"/>
                  </a:cubicBezTo>
                  <a:cubicBezTo>
                    <a:pt x="2493" y="18882"/>
                    <a:pt x="2453" y="18919"/>
                    <a:pt x="2433" y="18969"/>
                  </a:cubicBezTo>
                  <a:cubicBezTo>
                    <a:pt x="2413" y="19019"/>
                    <a:pt x="2413" y="19076"/>
                    <a:pt x="2433" y="19122"/>
                  </a:cubicBezTo>
                  <a:cubicBezTo>
                    <a:pt x="2446" y="19156"/>
                    <a:pt x="2780" y="19922"/>
                    <a:pt x="3483" y="20222"/>
                  </a:cubicBezTo>
                  <a:cubicBezTo>
                    <a:pt x="3650" y="20292"/>
                    <a:pt x="3823" y="20329"/>
                    <a:pt x="3986" y="20342"/>
                  </a:cubicBezTo>
                  <a:cubicBezTo>
                    <a:pt x="3879" y="20455"/>
                    <a:pt x="3790" y="20589"/>
                    <a:pt x="3726" y="20738"/>
                  </a:cubicBezTo>
                  <a:cubicBezTo>
                    <a:pt x="3490" y="21298"/>
                    <a:pt x="3753" y="21944"/>
                    <a:pt x="4313" y="22181"/>
                  </a:cubicBezTo>
                  <a:cubicBezTo>
                    <a:pt x="4430" y="22232"/>
                    <a:pt x="4549" y="22255"/>
                    <a:pt x="4669" y="22255"/>
                  </a:cubicBezTo>
                  <a:cubicBezTo>
                    <a:pt x="4789" y="22255"/>
                    <a:pt x="4905" y="22232"/>
                    <a:pt x="5019" y="22188"/>
                  </a:cubicBezTo>
                  <a:cubicBezTo>
                    <a:pt x="5245" y="22095"/>
                    <a:pt x="5422" y="21918"/>
                    <a:pt x="5519" y="21692"/>
                  </a:cubicBezTo>
                  <a:cubicBezTo>
                    <a:pt x="5599" y="21498"/>
                    <a:pt x="5602" y="21289"/>
                    <a:pt x="5522" y="21095"/>
                  </a:cubicBezTo>
                  <a:cubicBezTo>
                    <a:pt x="5445" y="20905"/>
                    <a:pt x="5296" y="20755"/>
                    <a:pt x="5105" y="20675"/>
                  </a:cubicBezTo>
                  <a:cubicBezTo>
                    <a:pt x="5079" y="20664"/>
                    <a:pt x="5052" y="20659"/>
                    <a:pt x="5026" y="20659"/>
                  </a:cubicBezTo>
                  <a:cubicBezTo>
                    <a:pt x="4949" y="20659"/>
                    <a:pt x="4878" y="20704"/>
                    <a:pt x="4845" y="20778"/>
                  </a:cubicBezTo>
                  <a:cubicBezTo>
                    <a:pt x="4802" y="20882"/>
                    <a:pt x="4849" y="20998"/>
                    <a:pt x="4953" y="21038"/>
                  </a:cubicBezTo>
                  <a:cubicBezTo>
                    <a:pt x="5045" y="21078"/>
                    <a:pt x="5116" y="21152"/>
                    <a:pt x="5156" y="21245"/>
                  </a:cubicBezTo>
                  <a:cubicBezTo>
                    <a:pt x="5193" y="21341"/>
                    <a:pt x="5193" y="21441"/>
                    <a:pt x="5153" y="21538"/>
                  </a:cubicBezTo>
                  <a:cubicBezTo>
                    <a:pt x="5099" y="21664"/>
                    <a:pt x="4999" y="21764"/>
                    <a:pt x="4869" y="21818"/>
                  </a:cubicBezTo>
                  <a:cubicBezTo>
                    <a:pt x="4805" y="21844"/>
                    <a:pt x="4738" y="21858"/>
                    <a:pt x="4670" y="21858"/>
                  </a:cubicBezTo>
                  <a:cubicBezTo>
                    <a:pt x="4601" y="21858"/>
                    <a:pt x="4532" y="21844"/>
                    <a:pt x="4466" y="21815"/>
                  </a:cubicBezTo>
                  <a:cubicBezTo>
                    <a:pt x="4110" y="21664"/>
                    <a:pt x="3939" y="21252"/>
                    <a:pt x="4090" y="20892"/>
                  </a:cubicBezTo>
                  <a:cubicBezTo>
                    <a:pt x="4186" y="20665"/>
                    <a:pt x="4366" y="20485"/>
                    <a:pt x="4599" y="20392"/>
                  </a:cubicBezTo>
                  <a:cubicBezTo>
                    <a:pt x="4713" y="20346"/>
                    <a:pt x="4833" y="20322"/>
                    <a:pt x="4952" y="20322"/>
                  </a:cubicBezTo>
                  <a:cubicBezTo>
                    <a:pt x="5074" y="20322"/>
                    <a:pt x="5195" y="20346"/>
                    <a:pt x="5309" y="20395"/>
                  </a:cubicBezTo>
                  <a:lnTo>
                    <a:pt x="5909" y="20649"/>
                  </a:lnTo>
                  <a:cubicBezTo>
                    <a:pt x="6015" y="20889"/>
                    <a:pt x="6595" y="22144"/>
                    <a:pt x="7692" y="23418"/>
                  </a:cubicBezTo>
                  <a:cubicBezTo>
                    <a:pt x="4426" y="23438"/>
                    <a:pt x="1670" y="25234"/>
                    <a:pt x="1537" y="25323"/>
                  </a:cubicBezTo>
                  <a:cubicBezTo>
                    <a:pt x="1534" y="25327"/>
                    <a:pt x="1530" y="25331"/>
                    <a:pt x="1523" y="25334"/>
                  </a:cubicBezTo>
                  <a:lnTo>
                    <a:pt x="1506" y="25351"/>
                  </a:lnTo>
                  <a:lnTo>
                    <a:pt x="1497" y="25360"/>
                  </a:lnTo>
                  <a:cubicBezTo>
                    <a:pt x="1490" y="25371"/>
                    <a:pt x="1483" y="25380"/>
                    <a:pt x="1477" y="25387"/>
                  </a:cubicBezTo>
                  <a:cubicBezTo>
                    <a:pt x="1474" y="25397"/>
                    <a:pt x="1466" y="25403"/>
                    <a:pt x="1463" y="25414"/>
                  </a:cubicBezTo>
                  <a:cubicBezTo>
                    <a:pt x="1460" y="25427"/>
                    <a:pt x="1454" y="25437"/>
                    <a:pt x="1454" y="25451"/>
                  </a:cubicBezTo>
                  <a:cubicBezTo>
                    <a:pt x="1443" y="25494"/>
                    <a:pt x="1450" y="25534"/>
                    <a:pt x="1466" y="25567"/>
                  </a:cubicBezTo>
                  <a:cubicBezTo>
                    <a:pt x="1466" y="25571"/>
                    <a:pt x="1466" y="25574"/>
                    <a:pt x="1470" y="25577"/>
                  </a:cubicBezTo>
                  <a:cubicBezTo>
                    <a:pt x="1474" y="25583"/>
                    <a:pt x="1480" y="25594"/>
                    <a:pt x="1483" y="25600"/>
                  </a:cubicBezTo>
                  <a:lnTo>
                    <a:pt x="1483" y="25603"/>
                  </a:lnTo>
                  <a:cubicBezTo>
                    <a:pt x="1570" y="25723"/>
                    <a:pt x="3230" y="28047"/>
                    <a:pt x="5902" y="29339"/>
                  </a:cubicBezTo>
                  <a:cubicBezTo>
                    <a:pt x="4829" y="29966"/>
                    <a:pt x="4096" y="30616"/>
                    <a:pt x="3882" y="30812"/>
                  </a:cubicBezTo>
                  <a:lnTo>
                    <a:pt x="3206" y="30812"/>
                  </a:lnTo>
                  <a:cubicBezTo>
                    <a:pt x="2693" y="30812"/>
                    <a:pt x="2273" y="30396"/>
                    <a:pt x="2273" y="29882"/>
                  </a:cubicBezTo>
                  <a:cubicBezTo>
                    <a:pt x="2273" y="29493"/>
                    <a:pt x="2590" y="29179"/>
                    <a:pt x="2980" y="29179"/>
                  </a:cubicBezTo>
                  <a:cubicBezTo>
                    <a:pt x="3270" y="29179"/>
                    <a:pt x="3503" y="29413"/>
                    <a:pt x="3503" y="29702"/>
                  </a:cubicBezTo>
                  <a:cubicBezTo>
                    <a:pt x="3503" y="29913"/>
                    <a:pt x="3333" y="30082"/>
                    <a:pt x="3123" y="30082"/>
                  </a:cubicBezTo>
                  <a:cubicBezTo>
                    <a:pt x="3013" y="30082"/>
                    <a:pt x="2926" y="30169"/>
                    <a:pt x="2926" y="30279"/>
                  </a:cubicBezTo>
                  <a:cubicBezTo>
                    <a:pt x="2926" y="30389"/>
                    <a:pt x="3013" y="30479"/>
                    <a:pt x="3123" y="30479"/>
                  </a:cubicBezTo>
                  <a:cubicBezTo>
                    <a:pt x="3553" y="30479"/>
                    <a:pt x="3899" y="30129"/>
                    <a:pt x="3899" y="29702"/>
                  </a:cubicBezTo>
                  <a:cubicBezTo>
                    <a:pt x="3899" y="29193"/>
                    <a:pt x="3486" y="28779"/>
                    <a:pt x="2980" y="28779"/>
                  </a:cubicBezTo>
                  <a:cubicBezTo>
                    <a:pt x="2370" y="28779"/>
                    <a:pt x="1877" y="29276"/>
                    <a:pt x="1877" y="29882"/>
                  </a:cubicBezTo>
                  <a:cubicBezTo>
                    <a:pt x="1877" y="30046"/>
                    <a:pt x="1910" y="30202"/>
                    <a:pt x="1963" y="30349"/>
                  </a:cubicBezTo>
                  <a:cubicBezTo>
                    <a:pt x="1806" y="30299"/>
                    <a:pt x="1634" y="30266"/>
                    <a:pt x="1454" y="30266"/>
                  </a:cubicBezTo>
                  <a:cubicBezTo>
                    <a:pt x="687" y="30266"/>
                    <a:pt x="84" y="30846"/>
                    <a:pt x="60" y="30869"/>
                  </a:cubicBezTo>
                  <a:cubicBezTo>
                    <a:pt x="20" y="30906"/>
                    <a:pt x="0" y="30959"/>
                    <a:pt x="0" y="31012"/>
                  </a:cubicBezTo>
                  <a:lnTo>
                    <a:pt x="511" y="31012"/>
                  </a:lnTo>
                  <a:cubicBezTo>
                    <a:pt x="711" y="30866"/>
                    <a:pt x="1060" y="30662"/>
                    <a:pt x="1454" y="30662"/>
                  </a:cubicBezTo>
                  <a:cubicBezTo>
                    <a:pt x="1843" y="30662"/>
                    <a:pt x="2193" y="30866"/>
                    <a:pt x="2393" y="31012"/>
                  </a:cubicBezTo>
                  <a:lnTo>
                    <a:pt x="10820" y="31012"/>
                  </a:lnTo>
                  <a:cubicBezTo>
                    <a:pt x="10820" y="30416"/>
                    <a:pt x="11048" y="29819"/>
                    <a:pt x="11503" y="29362"/>
                  </a:cubicBezTo>
                  <a:cubicBezTo>
                    <a:pt x="11958" y="28908"/>
                    <a:pt x="12553" y="28683"/>
                    <a:pt x="13148" y="28683"/>
                  </a:cubicBezTo>
                  <a:cubicBezTo>
                    <a:pt x="13488" y="28683"/>
                    <a:pt x="13828" y="28756"/>
                    <a:pt x="14143" y="28902"/>
                  </a:cubicBezTo>
                  <a:cubicBezTo>
                    <a:pt x="14102" y="28900"/>
                    <a:pt x="14062" y="28899"/>
                    <a:pt x="14021" y="28899"/>
                  </a:cubicBezTo>
                  <a:cubicBezTo>
                    <a:pt x="13478" y="28899"/>
                    <a:pt x="12936" y="29104"/>
                    <a:pt x="12523" y="29516"/>
                  </a:cubicBezTo>
                  <a:cubicBezTo>
                    <a:pt x="12123" y="29916"/>
                    <a:pt x="11907" y="30446"/>
                    <a:pt x="11903" y="31012"/>
                  </a:cubicBezTo>
                  <a:lnTo>
                    <a:pt x="12303" y="31012"/>
                  </a:lnTo>
                  <a:cubicBezTo>
                    <a:pt x="12303" y="30552"/>
                    <a:pt x="12480" y="30122"/>
                    <a:pt x="12807" y="29796"/>
                  </a:cubicBezTo>
                  <a:cubicBezTo>
                    <a:pt x="13140" y="29462"/>
                    <a:pt x="13580" y="29296"/>
                    <a:pt x="14020" y="29296"/>
                  </a:cubicBezTo>
                  <a:cubicBezTo>
                    <a:pt x="14060" y="29296"/>
                    <a:pt x="14096" y="29299"/>
                    <a:pt x="14136" y="29299"/>
                  </a:cubicBezTo>
                  <a:cubicBezTo>
                    <a:pt x="14127" y="29389"/>
                    <a:pt x="14120" y="29476"/>
                    <a:pt x="14113" y="29562"/>
                  </a:cubicBezTo>
                  <a:cubicBezTo>
                    <a:pt x="14083" y="29562"/>
                    <a:pt x="14050" y="29559"/>
                    <a:pt x="14020" y="29559"/>
                  </a:cubicBezTo>
                  <a:cubicBezTo>
                    <a:pt x="13633" y="29559"/>
                    <a:pt x="13267" y="29709"/>
                    <a:pt x="12993" y="29986"/>
                  </a:cubicBezTo>
                  <a:cubicBezTo>
                    <a:pt x="12717" y="30259"/>
                    <a:pt x="12567" y="30622"/>
                    <a:pt x="12567" y="31012"/>
                  </a:cubicBezTo>
                  <a:lnTo>
                    <a:pt x="12963" y="31012"/>
                  </a:lnTo>
                  <a:cubicBezTo>
                    <a:pt x="12963" y="30729"/>
                    <a:pt x="13073" y="30466"/>
                    <a:pt x="13273" y="30266"/>
                  </a:cubicBezTo>
                  <a:cubicBezTo>
                    <a:pt x="13473" y="30066"/>
                    <a:pt x="13736" y="29956"/>
                    <a:pt x="14020" y="29956"/>
                  </a:cubicBezTo>
                  <a:cubicBezTo>
                    <a:pt x="14040" y="29956"/>
                    <a:pt x="14063" y="29959"/>
                    <a:pt x="14083" y="29959"/>
                  </a:cubicBezTo>
                  <a:cubicBezTo>
                    <a:pt x="14080" y="30046"/>
                    <a:pt x="14073" y="30136"/>
                    <a:pt x="14070" y="30222"/>
                  </a:cubicBezTo>
                  <a:cubicBezTo>
                    <a:pt x="14053" y="30222"/>
                    <a:pt x="14036" y="30219"/>
                    <a:pt x="14020" y="30219"/>
                  </a:cubicBezTo>
                  <a:cubicBezTo>
                    <a:pt x="13807" y="30219"/>
                    <a:pt x="13613" y="30299"/>
                    <a:pt x="13460" y="30452"/>
                  </a:cubicBezTo>
                  <a:cubicBezTo>
                    <a:pt x="13310" y="30602"/>
                    <a:pt x="13230" y="30795"/>
                    <a:pt x="13230" y="31012"/>
                  </a:cubicBezTo>
                  <a:lnTo>
                    <a:pt x="13627" y="31012"/>
                  </a:lnTo>
                  <a:cubicBezTo>
                    <a:pt x="13627" y="30902"/>
                    <a:pt x="13663" y="30809"/>
                    <a:pt x="13740" y="30732"/>
                  </a:cubicBezTo>
                  <a:cubicBezTo>
                    <a:pt x="13816" y="30655"/>
                    <a:pt x="13913" y="30616"/>
                    <a:pt x="14020" y="30616"/>
                  </a:cubicBezTo>
                  <a:cubicBezTo>
                    <a:pt x="14033" y="30616"/>
                    <a:pt x="14043" y="30619"/>
                    <a:pt x="14056" y="30619"/>
                  </a:cubicBezTo>
                  <a:cubicBezTo>
                    <a:pt x="14053" y="30749"/>
                    <a:pt x="14050" y="30882"/>
                    <a:pt x="14050" y="31012"/>
                  </a:cubicBezTo>
                  <a:lnTo>
                    <a:pt x="14447" y="31012"/>
                  </a:lnTo>
                  <a:cubicBezTo>
                    <a:pt x="14447" y="21878"/>
                    <a:pt x="21877" y="14447"/>
                    <a:pt x="31011" y="14447"/>
                  </a:cubicBezTo>
                  <a:lnTo>
                    <a:pt x="31211" y="14447"/>
                  </a:lnTo>
                  <a:lnTo>
                    <a:pt x="31211" y="14051"/>
                  </a:lnTo>
                  <a:lnTo>
                    <a:pt x="31011" y="14051"/>
                  </a:lnTo>
                  <a:cubicBezTo>
                    <a:pt x="30882" y="14051"/>
                    <a:pt x="30751" y="14051"/>
                    <a:pt x="30622" y="14054"/>
                  </a:cubicBezTo>
                  <a:cubicBezTo>
                    <a:pt x="30622" y="14043"/>
                    <a:pt x="30618" y="14031"/>
                    <a:pt x="30618" y="14020"/>
                  </a:cubicBezTo>
                  <a:cubicBezTo>
                    <a:pt x="30618" y="13914"/>
                    <a:pt x="30658" y="13814"/>
                    <a:pt x="30735" y="13740"/>
                  </a:cubicBezTo>
                  <a:cubicBezTo>
                    <a:pt x="30811" y="13664"/>
                    <a:pt x="30905" y="13624"/>
                    <a:pt x="31011" y="13624"/>
                  </a:cubicBezTo>
                  <a:cubicBezTo>
                    <a:pt x="31085" y="13624"/>
                    <a:pt x="31151" y="13640"/>
                    <a:pt x="31211" y="13677"/>
                  </a:cubicBezTo>
                  <a:lnTo>
                    <a:pt x="31211" y="13251"/>
                  </a:lnTo>
                  <a:cubicBezTo>
                    <a:pt x="31148" y="13237"/>
                    <a:pt x="31082" y="13227"/>
                    <a:pt x="31011" y="13227"/>
                  </a:cubicBezTo>
                  <a:cubicBezTo>
                    <a:pt x="30798" y="13227"/>
                    <a:pt x="30605" y="13307"/>
                    <a:pt x="30452" y="13460"/>
                  </a:cubicBezTo>
                  <a:cubicBezTo>
                    <a:pt x="30305" y="13607"/>
                    <a:pt x="30222" y="13807"/>
                    <a:pt x="30222" y="14020"/>
                  </a:cubicBezTo>
                  <a:cubicBezTo>
                    <a:pt x="30222" y="14037"/>
                    <a:pt x="30222" y="14051"/>
                    <a:pt x="30225" y="14067"/>
                  </a:cubicBezTo>
                  <a:cubicBezTo>
                    <a:pt x="30135" y="14071"/>
                    <a:pt x="30048" y="14077"/>
                    <a:pt x="29962" y="14083"/>
                  </a:cubicBezTo>
                  <a:cubicBezTo>
                    <a:pt x="29942" y="13791"/>
                    <a:pt x="30045" y="13494"/>
                    <a:pt x="30265" y="13271"/>
                  </a:cubicBezTo>
                  <a:cubicBezTo>
                    <a:pt x="30465" y="13074"/>
                    <a:pt x="30731" y="12964"/>
                    <a:pt x="31011" y="12964"/>
                  </a:cubicBezTo>
                  <a:cubicBezTo>
                    <a:pt x="31082" y="12964"/>
                    <a:pt x="31148" y="12971"/>
                    <a:pt x="31211" y="12981"/>
                  </a:cubicBezTo>
                  <a:lnTo>
                    <a:pt x="31211" y="12581"/>
                  </a:lnTo>
                  <a:cubicBezTo>
                    <a:pt x="31145" y="12571"/>
                    <a:pt x="31078" y="12567"/>
                    <a:pt x="31011" y="12567"/>
                  </a:cubicBezTo>
                  <a:cubicBezTo>
                    <a:pt x="30625" y="12567"/>
                    <a:pt x="30258" y="12717"/>
                    <a:pt x="29985" y="12991"/>
                  </a:cubicBezTo>
                  <a:cubicBezTo>
                    <a:pt x="29678" y="13297"/>
                    <a:pt x="29538" y="13711"/>
                    <a:pt x="29565" y="14111"/>
                  </a:cubicBezTo>
                  <a:cubicBezTo>
                    <a:pt x="29475" y="14120"/>
                    <a:pt x="29389" y="14127"/>
                    <a:pt x="29302" y="14134"/>
                  </a:cubicBezTo>
                  <a:cubicBezTo>
                    <a:pt x="29269" y="13657"/>
                    <a:pt x="29435" y="13167"/>
                    <a:pt x="29798" y="12804"/>
                  </a:cubicBezTo>
                  <a:cubicBezTo>
                    <a:pt x="30122" y="12481"/>
                    <a:pt x="30555" y="12301"/>
                    <a:pt x="31011" y="12301"/>
                  </a:cubicBezTo>
                  <a:cubicBezTo>
                    <a:pt x="31078" y="12301"/>
                    <a:pt x="31145" y="12304"/>
                    <a:pt x="31211" y="12314"/>
                  </a:cubicBezTo>
                  <a:lnTo>
                    <a:pt x="31211" y="11914"/>
                  </a:lnTo>
                  <a:cubicBezTo>
                    <a:pt x="31145" y="11907"/>
                    <a:pt x="31078" y="11904"/>
                    <a:pt x="31011" y="11904"/>
                  </a:cubicBezTo>
                  <a:cubicBezTo>
                    <a:pt x="30448" y="11904"/>
                    <a:pt x="29918" y="12124"/>
                    <a:pt x="29518" y="12524"/>
                  </a:cubicBezTo>
                  <a:cubicBezTo>
                    <a:pt x="29075" y="12967"/>
                    <a:pt x="28872" y="13560"/>
                    <a:pt x="28906" y="14140"/>
                  </a:cubicBezTo>
                  <a:cubicBezTo>
                    <a:pt x="28499" y="13277"/>
                    <a:pt x="28652" y="12214"/>
                    <a:pt x="29365" y="11501"/>
                  </a:cubicBezTo>
                  <a:cubicBezTo>
                    <a:pt x="29818" y="11048"/>
                    <a:pt x="30415" y="10821"/>
                    <a:pt x="31011" y="10821"/>
                  </a:cubicBezTo>
                  <a:cubicBezTo>
                    <a:pt x="31078" y="10821"/>
                    <a:pt x="31145" y="10824"/>
                    <a:pt x="31211" y="10828"/>
                  </a:cubicBezTo>
                  <a:lnTo>
                    <a:pt x="31211" y="10378"/>
                  </a:lnTo>
                  <a:lnTo>
                    <a:pt x="31211" y="9332"/>
                  </a:lnTo>
                  <a:lnTo>
                    <a:pt x="31211" y="8832"/>
                  </a:lnTo>
                  <a:lnTo>
                    <a:pt x="31211" y="7785"/>
                  </a:lnTo>
                  <a:lnTo>
                    <a:pt x="31211" y="7282"/>
                  </a:lnTo>
                  <a:lnTo>
                    <a:pt x="31211" y="6239"/>
                  </a:lnTo>
                  <a:lnTo>
                    <a:pt x="31211" y="5736"/>
                  </a:lnTo>
                  <a:lnTo>
                    <a:pt x="31211" y="4489"/>
                  </a:lnTo>
                  <a:lnTo>
                    <a:pt x="31211" y="3883"/>
                  </a:lnTo>
                  <a:lnTo>
                    <a:pt x="31211" y="3203"/>
                  </a:lnTo>
                  <a:lnTo>
                    <a:pt x="31211" y="2061"/>
                  </a:lnTo>
                  <a:cubicBezTo>
                    <a:pt x="31148" y="2194"/>
                    <a:pt x="31075" y="2307"/>
                    <a:pt x="31011" y="2394"/>
                  </a:cubicBezTo>
                  <a:cubicBezTo>
                    <a:pt x="30868" y="2194"/>
                    <a:pt x="30665" y="1844"/>
                    <a:pt x="30665" y="1454"/>
                  </a:cubicBezTo>
                  <a:cubicBezTo>
                    <a:pt x="30665" y="1064"/>
                    <a:pt x="30868" y="711"/>
                    <a:pt x="31015" y="511"/>
                  </a:cubicBezTo>
                  <a:cubicBezTo>
                    <a:pt x="31075" y="598"/>
                    <a:pt x="31148" y="711"/>
                    <a:pt x="31211" y="844"/>
                  </a:cubicBezTo>
                  <a:lnTo>
                    <a:pt x="31211" y="121"/>
                  </a:lnTo>
                  <a:cubicBezTo>
                    <a:pt x="31182" y="84"/>
                    <a:pt x="31158" y="64"/>
                    <a:pt x="31155" y="58"/>
                  </a:cubicBezTo>
                  <a:cubicBezTo>
                    <a:pt x="31118" y="20"/>
                    <a:pt x="31066" y="0"/>
                    <a:pt x="3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7169450" y="3193226"/>
              <a:ext cx="1974541" cy="1950266"/>
            </a:xfrm>
            <a:custGeom>
              <a:avLst/>
              <a:gdLst/>
              <a:ahLst/>
              <a:cxnLst/>
              <a:rect l="l" t="t" r="r" b="b"/>
              <a:pathLst>
                <a:path w="15943" h="15747" extrusionOk="0">
                  <a:moveTo>
                    <a:pt x="12647" y="714"/>
                  </a:moveTo>
                  <a:cubicBezTo>
                    <a:pt x="12647" y="727"/>
                    <a:pt x="12647" y="744"/>
                    <a:pt x="12650" y="757"/>
                  </a:cubicBezTo>
                  <a:lnTo>
                    <a:pt x="13086" y="3023"/>
                  </a:lnTo>
                  <a:cubicBezTo>
                    <a:pt x="12696" y="2882"/>
                    <a:pt x="12295" y="2815"/>
                    <a:pt x="11899" y="2815"/>
                  </a:cubicBezTo>
                  <a:cubicBezTo>
                    <a:pt x="11501" y="2815"/>
                    <a:pt x="11108" y="2883"/>
                    <a:pt x="10737" y="3010"/>
                  </a:cubicBezTo>
                  <a:lnTo>
                    <a:pt x="10124" y="1513"/>
                  </a:lnTo>
                  <a:cubicBezTo>
                    <a:pt x="10118" y="1497"/>
                    <a:pt x="10110" y="1484"/>
                    <a:pt x="10101" y="1474"/>
                  </a:cubicBezTo>
                  <a:cubicBezTo>
                    <a:pt x="10917" y="1150"/>
                    <a:pt x="11767" y="894"/>
                    <a:pt x="12647" y="714"/>
                  </a:cubicBezTo>
                  <a:close/>
                  <a:moveTo>
                    <a:pt x="15549" y="400"/>
                  </a:moveTo>
                  <a:cubicBezTo>
                    <a:pt x="15546" y="414"/>
                    <a:pt x="15546" y="427"/>
                    <a:pt x="15546" y="444"/>
                  </a:cubicBezTo>
                  <a:lnTo>
                    <a:pt x="15546" y="1630"/>
                  </a:lnTo>
                  <a:lnTo>
                    <a:pt x="15546" y="4206"/>
                  </a:lnTo>
                  <a:cubicBezTo>
                    <a:pt x="15289" y="4223"/>
                    <a:pt x="15043" y="4270"/>
                    <a:pt x="14806" y="4346"/>
                  </a:cubicBezTo>
                  <a:cubicBezTo>
                    <a:pt x="14480" y="3873"/>
                    <a:pt x="14043" y="3487"/>
                    <a:pt x="13529" y="3216"/>
                  </a:cubicBezTo>
                  <a:lnTo>
                    <a:pt x="13040" y="684"/>
                  </a:lnTo>
                  <a:cubicBezTo>
                    <a:pt x="13037" y="667"/>
                    <a:pt x="13030" y="654"/>
                    <a:pt x="13023" y="640"/>
                  </a:cubicBezTo>
                  <a:cubicBezTo>
                    <a:pt x="13846" y="491"/>
                    <a:pt x="14689" y="411"/>
                    <a:pt x="15549" y="400"/>
                  </a:cubicBezTo>
                  <a:close/>
                  <a:moveTo>
                    <a:pt x="9744" y="1620"/>
                  </a:moveTo>
                  <a:cubicBezTo>
                    <a:pt x="9747" y="1633"/>
                    <a:pt x="9751" y="1650"/>
                    <a:pt x="9755" y="1664"/>
                  </a:cubicBezTo>
                  <a:lnTo>
                    <a:pt x="10370" y="3163"/>
                  </a:lnTo>
                  <a:cubicBezTo>
                    <a:pt x="9667" y="3496"/>
                    <a:pt x="9071" y="4066"/>
                    <a:pt x="8711" y="4813"/>
                  </a:cubicBezTo>
                  <a:lnTo>
                    <a:pt x="7435" y="2896"/>
                  </a:lnTo>
                  <a:cubicBezTo>
                    <a:pt x="7428" y="2884"/>
                    <a:pt x="7418" y="2873"/>
                    <a:pt x="7408" y="2864"/>
                  </a:cubicBezTo>
                  <a:cubicBezTo>
                    <a:pt x="8148" y="2387"/>
                    <a:pt x="8928" y="1967"/>
                    <a:pt x="9744" y="1620"/>
                  </a:cubicBezTo>
                  <a:close/>
                  <a:moveTo>
                    <a:pt x="11894" y="3873"/>
                  </a:moveTo>
                  <a:cubicBezTo>
                    <a:pt x="12223" y="3873"/>
                    <a:pt x="12543" y="3936"/>
                    <a:pt x="12850" y="4066"/>
                  </a:cubicBezTo>
                  <a:cubicBezTo>
                    <a:pt x="13260" y="4236"/>
                    <a:pt x="13603" y="4509"/>
                    <a:pt x="13866" y="4856"/>
                  </a:cubicBezTo>
                  <a:cubicBezTo>
                    <a:pt x="13797" y="4913"/>
                    <a:pt x="13726" y="4973"/>
                    <a:pt x="13663" y="5036"/>
                  </a:cubicBezTo>
                  <a:cubicBezTo>
                    <a:pt x="13569" y="4986"/>
                    <a:pt x="13477" y="4936"/>
                    <a:pt x="13380" y="4896"/>
                  </a:cubicBezTo>
                  <a:cubicBezTo>
                    <a:pt x="13040" y="4755"/>
                    <a:pt x="12684" y="4684"/>
                    <a:pt x="12328" y="4684"/>
                  </a:cubicBezTo>
                  <a:cubicBezTo>
                    <a:pt x="11977" y="4684"/>
                    <a:pt x="11628" y="4752"/>
                    <a:pt x="11294" y="4889"/>
                  </a:cubicBezTo>
                  <a:cubicBezTo>
                    <a:pt x="10621" y="5163"/>
                    <a:pt x="10094" y="5686"/>
                    <a:pt x="9815" y="6359"/>
                  </a:cubicBezTo>
                  <a:cubicBezTo>
                    <a:pt x="9767" y="6469"/>
                    <a:pt x="9731" y="6582"/>
                    <a:pt x="9698" y="6698"/>
                  </a:cubicBezTo>
                  <a:cubicBezTo>
                    <a:pt x="9615" y="6698"/>
                    <a:pt x="9527" y="6702"/>
                    <a:pt x="9444" y="6709"/>
                  </a:cubicBezTo>
                  <a:cubicBezTo>
                    <a:pt x="9378" y="6269"/>
                    <a:pt x="9431" y="5815"/>
                    <a:pt x="9607" y="5396"/>
                  </a:cubicBezTo>
                  <a:cubicBezTo>
                    <a:pt x="9994" y="4469"/>
                    <a:pt x="10894" y="3873"/>
                    <a:pt x="11894" y="3873"/>
                  </a:cubicBezTo>
                  <a:close/>
                  <a:moveTo>
                    <a:pt x="11894" y="3210"/>
                  </a:moveTo>
                  <a:cubicBezTo>
                    <a:pt x="12303" y="3210"/>
                    <a:pt x="12714" y="3293"/>
                    <a:pt x="13106" y="3456"/>
                  </a:cubicBezTo>
                  <a:cubicBezTo>
                    <a:pt x="13643" y="3679"/>
                    <a:pt x="14093" y="4043"/>
                    <a:pt x="14426" y="4503"/>
                  </a:cubicBezTo>
                  <a:cubicBezTo>
                    <a:pt x="14346" y="4539"/>
                    <a:pt x="14266" y="4583"/>
                    <a:pt x="14189" y="4629"/>
                  </a:cubicBezTo>
                  <a:cubicBezTo>
                    <a:pt x="13886" y="4223"/>
                    <a:pt x="13483" y="3899"/>
                    <a:pt x="13003" y="3699"/>
                  </a:cubicBezTo>
                  <a:cubicBezTo>
                    <a:pt x="12647" y="3550"/>
                    <a:pt x="12277" y="3476"/>
                    <a:pt x="11894" y="3476"/>
                  </a:cubicBezTo>
                  <a:cubicBezTo>
                    <a:pt x="10730" y="3476"/>
                    <a:pt x="9691" y="4170"/>
                    <a:pt x="9241" y="5243"/>
                  </a:cubicBezTo>
                  <a:cubicBezTo>
                    <a:pt x="9038" y="5732"/>
                    <a:pt x="8975" y="6255"/>
                    <a:pt x="9051" y="6769"/>
                  </a:cubicBezTo>
                  <a:cubicBezTo>
                    <a:pt x="8964" y="6789"/>
                    <a:pt x="8878" y="6812"/>
                    <a:pt x="8795" y="6838"/>
                  </a:cubicBezTo>
                  <a:cubicBezTo>
                    <a:pt x="8704" y="6283"/>
                    <a:pt x="8764" y="5695"/>
                    <a:pt x="8998" y="5139"/>
                  </a:cubicBezTo>
                  <a:cubicBezTo>
                    <a:pt x="9321" y="4366"/>
                    <a:pt x="9927" y="3763"/>
                    <a:pt x="10704" y="3447"/>
                  </a:cubicBezTo>
                  <a:cubicBezTo>
                    <a:pt x="11087" y="3290"/>
                    <a:pt x="11490" y="3210"/>
                    <a:pt x="11894" y="3210"/>
                  </a:cubicBezTo>
                  <a:close/>
                  <a:moveTo>
                    <a:pt x="7085" y="3079"/>
                  </a:moveTo>
                  <a:cubicBezTo>
                    <a:pt x="7091" y="3093"/>
                    <a:pt x="7095" y="3103"/>
                    <a:pt x="7105" y="3116"/>
                  </a:cubicBezTo>
                  <a:lnTo>
                    <a:pt x="8531" y="5259"/>
                  </a:lnTo>
                  <a:cubicBezTo>
                    <a:pt x="8348" y="5823"/>
                    <a:pt x="8308" y="6412"/>
                    <a:pt x="8415" y="6989"/>
                  </a:cubicBezTo>
                  <a:cubicBezTo>
                    <a:pt x="8161" y="7109"/>
                    <a:pt x="7931" y="7262"/>
                    <a:pt x="7722" y="7445"/>
                  </a:cubicBezTo>
                  <a:lnTo>
                    <a:pt x="5902" y="5623"/>
                  </a:lnTo>
                  <a:lnTo>
                    <a:pt x="5062" y="4786"/>
                  </a:lnTo>
                  <a:cubicBezTo>
                    <a:pt x="5056" y="4776"/>
                    <a:pt x="5042" y="4773"/>
                    <a:pt x="5032" y="4766"/>
                  </a:cubicBezTo>
                  <a:cubicBezTo>
                    <a:pt x="5665" y="4146"/>
                    <a:pt x="6352" y="3583"/>
                    <a:pt x="7085" y="3079"/>
                  </a:cubicBezTo>
                  <a:close/>
                  <a:moveTo>
                    <a:pt x="4762" y="5036"/>
                  </a:moveTo>
                  <a:cubicBezTo>
                    <a:pt x="4769" y="5046"/>
                    <a:pt x="4776" y="5056"/>
                    <a:pt x="4782" y="5066"/>
                  </a:cubicBezTo>
                  <a:lnTo>
                    <a:pt x="5622" y="5903"/>
                  </a:lnTo>
                  <a:lnTo>
                    <a:pt x="7442" y="7725"/>
                  </a:lnTo>
                  <a:cubicBezTo>
                    <a:pt x="7278" y="7912"/>
                    <a:pt x="7135" y="8122"/>
                    <a:pt x="7019" y="8348"/>
                  </a:cubicBezTo>
                  <a:cubicBezTo>
                    <a:pt x="6807" y="8308"/>
                    <a:pt x="6592" y="8288"/>
                    <a:pt x="6377" y="8288"/>
                  </a:cubicBezTo>
                  <a:cubicBezTo>
                    <a:pt x="6021" y="8288"/>
                    <a:pt x="5664" y="8343"/>
                    <a:pt x="5319" y="8451"/>
                  </a:cubicBezTo>
                  <a:lnTo>
                    <a:pt x="3180" y="7009"/>
                  </a:lnTo>
                  <a:cubicBezTo>
                    <a:pt x="3169" y="6998"/>
                    <a:pt x="3160" y="6995"/>
                    <a:pt x="3146" y="6989"/>
                  </a:cubicBezTo>
                  <a:cubicBezTo>
                    <a:pt x="3632" y="6295"/>
                    <a:pt x="4172" y="5639"/>
                    <a:pt x="4762" y="5036"/>
                  </a:cubicBezTo>
                  <a:close/>
                  <a:moveTo>
                    <a:pt x="12330" y="5083"/>
                  </a:moveTo>
                  <a:cubicBezTo>
                    <a:pt x="12630" y="5083"/>
                    <a:pt x="12934" y="5139"/>
                    <a:pt x="13226" y="5263"/>
                  </a:cubicBezTo>
                  <a:cubicBezTo>
                    <a:pt x="13280" y="5286"/>
                    <a:pt x="13334" y="5312"/>
                    <a:pt x="13386" y="5339"/>
                  </a:cubicBezTo>
                  <a:cubicBezTo>
                    <a:pt x="12523" y="6429"/>
                    <a:pt x="12523" y="7985"/>
                    <a:pt x="13393" y="9075"/>
                  </a:cubicBezTo>
                  <a:cubicBezTo>
                    <a:pt x="13154" y="9158"/>
                    <a:pt x="12917" y="9254"/>
                    <a:pt x="12690" y="9365"/>
                  </a:cubicBezTo>
                  <a:cubicBezTo>
                    <a:pt x="12534" y="7998"/>
                    <a:pt x="11460" y="6906"/>
                    <a:pt x="10101" y="6726"/>
                  </a:cubicBezTo>
                  <a:cubicBezTo>
                    <a:pt x="10124" y="6652"/>
                    <a:pt x="10150" y="6582"/>
                    <a:pt x="10178" y="6512"/>
                  </a:cubicBezTo>
                  <a:cubicBezTo>
                    <a:pt x="10550" y="5619"/>
                    <a:pt x="11420" y="5083"/>
                    <a:pt x="12330" y="5083"/>
                  </a:cubicBezTo>
                  <a:close/>
                  <a:moveTo>
                    <a:pt x="2929" y="7312"/>
                  </a:moveTo>
                  <a:cubicBezTo>
                    <a:pt x="2937" y="7322"/>
                    <a:pt x="2946" y="7329"/>
                    <a:pt x="2960" y="7335"/>
                  </a:cubicBezTo>
                  <a:lnTo>
                    <a:pt x="4869" y="8628"/>
                  </a:lnTo>
                  <a:cubicBezTo>
                    <a:pt x="4116" y="8985"/>
                    <a:pt x="3540" y="9578"/>
                    <a:pt x="3200" y="10281"/>
                  </a:cubicBezTo>
                  <a:lnTo>
                    <a:pt x="1703" y="9654"/>
                  </a:lnTo>
                  <a:cubicBezTo>
                    <a:pt x="1690" y="9651"/>
                    <a:pt x="1677" y="9645"/>
                    <a:pt x="1663" y="9645"/>
                  </a:cubicBezTo>
                  <a:cubicBezTo>
                    <a:pt x="2020" y="8828"/>
                    <a:pt x="2443" y="8048"/>
                    <a:pt x="2929" y="7312"/>
                  </a:cubicBezTo>
                  <a:close/>
                  <a:moveTo>
                    <a:pt x="10384" y="10045"/>
                  </a:moveTo>
                  <a:cubicBezTo>
                    <a:pt x="10570" y="10045"/>
                    <a:pt x="10724" y="10197"/>
                    <a:pt x="10724" y="10385"/>
                  </a:cubicBezTo>
                  <a:lnTo>
                    <a:pt x="10724" y="10728"/>
                  </a:lnTo>
                  <a:lnTo>
                    <a:pt x="10384" y="10728"/>
                  </a:lnTo>
                  <a:cubicBezTo>
                    <a:pt x="10198" y="10728"/>
                    <a:pt x="10044" y="10574"/>
                    <a:pt x="10044" y="10385"/>
                  </a:cubicBezTo>
                  <a:cubicBezTo>
                    <a:pt x="10044" y="10197"/>
                    <a:pt x="10198" y="10045"/>
                    <a:pt x="10384" y="10045"/>
                  </a:cubicBezTo>
                  <a:close/>
                  <a:moveTo>
                    <a:pt x="10384" y="9251"/>
                  </a:moveTo>
                  <a:cubicBezTo>
                    <a:pt x="10910" y="9251"/>
                    <a:pt x="11354" y="9614"/>
                    <a:pt x="11480" y="10105"/>
                  </a:cubicBezTo>
                  <a:cubicBezTo>
                    <a:pt x="11357" y="10197"/>
                    <a:pt x="11237" y="10294"/>
                    <a:pt x="11121" y="10397"/>
                  </a:cubicBezTo>
                  <a:lnTo>
                    <a:pt x="11121" y="10385"/>
                  </a:lnTo>
                  <a:cubicBezTo>
                    <a:pt x="11121" y="9977"/>
                    <a:pt x="10790" y="9648"/>
                    <a:pt x="10384" y="9648"/>
                  </a:cubicBezTo>
                  <a:cubicBezTo>
                    <a:pt x="9978" y="9648"/>
                    <a:pt x="9647" y="9977"/>
                    <a:pt x="9647" y="10385"/>
                  </a:cubicBezTo>
                  <a:cubicBezTo>
                    <a:pt x="9647" y="10791"/>
                    <a:pt x="9978" y="11124"/>
                    <a:pt x="10384" y="11124"/>
                  </a:cubicBezTo>
                  <a:lnTo>
                    <a:pt x="10394" y="11124"/>
                  </a:lnTo>
                  <a:cubicBezTo>
                    <a:pt x="10294" y="11241"/>
                    <a:pt x="10194" y="11361"/>
                    <a:pt x="10101" y="11484"/>
                  </a:cubicBezTo>
                  <a:cubicBezTo>
                    <a:pt x="9611" y="11357"/>
                    <a:pt x="9248" y="10914"/>
                    <a:pt x="9248" y="10385"/>
                  </a:cubicBezTo>
                  <a:cubicBezTo>
                    <a:pt x="9248" y="9762"/>
                    <a:pt x="9758" y="9251"/>
                    <a:pt x="10384" y="9251"/>
                  </a:cubicBezTo>
                  <a:close/>
                  <a:moveTo>
                    <a:pt x="10384" y="8458"/>
                  </a:moveTo>
                  <a:cubicBezTo>
                    <a:pt x="11184" y="8458"/>
                    <a:pt x="11874" y="8948"/>
                    <a:pt x="12163" y="9648"/>
                  </a:cubicBezTo>
                  <a:cubicBezTo>
                    <a:pt x="12047" y="9714"/>
                    <a:pt x="11934" y="9788"/>
                    <a:pt x="11820" y="9861"/>
                  </a:cubicBezTo>
                  <a:cubicBezTo>
                    <a:pt x="11607" y="9274"/>
                    <a:pt x="11044" y="8855"/>
                    <a:pt x="10384" y="8855"/>
                  </a:cubicBezTo>
                  <a:cubicBezTo>
                    <a:pt x="9538" y="8855"/>
                    <a:pt x="8851" y="9542"/>
                    <a:pt x="8851" y="10385"/>
                  </a:cubicBezTo>
                  <a:cubicBezTo>
                    <a:pt x="8851" y="11044"/>
                    <a:pt x="9275" y="11607"/>
                    <a:pt x="9861" y="11824"/>
                  </a:cubicBezTo>
                  <a:cubicBezTo>
                    <a:pt x="9784" y="11934"/>
                    <a:pt x="9715" y="12050"/>
                    <a:pt x="9644" y="12167"/>
                  </a:cubicBezTo>
                  <a:cubicBezTo>
                    <a:pt x="8948" y="11877"/>
                    <a:pt x="8455" y="11188"/>
                    <a:pt x="8455" y="10385"/>
                  </a:cubicBezTo>
                  <a:cubicBezTo>
                    <a:pt x="8455" y="9322"/>
                    <a:pt x="9321" y="8458"/>
                    <a:pt x="10384" y="8458"/>
                  </a:cubicBezTo>
                  <a:close/>
                  <a:moveTo>
                    <a:pt x="9701" y="7095"/>
                  </a:moveTo>
                  <a:cubicBezTo>
                    <a:pt x="10870" y="7095"/>
                    <a:pt x="11864" y="7868"/>
                    <a:pt x="12194" y="8931"/>
                  </a:cubicBezTo>
                  <a:cubicBezTo>
                    <a:pt x="11767" y="8402"/>
                    <a:pt x="11114" y="8062"/>
                    <a:pt x="10384" y="8062"/>
                  </a:cubicBezTo>
                  <a:cubicBezTo>
                    <a:pt x="9101" y="8062"/>
                    <a:pt x="8058" y="9105"/>
                    <a:pt x="8058" y="10385"/>
                  </a:cubicBezTo>
                  <a:cubicBezTo>
                    <a:pt x="8058" y="11117"/>
                    <a:pt x="8398" y="11771"/>
                    <a:pt x="8928" y="12197"/>
                  </a:cubicBezTo>
                  <a:cubicBezTo>
                    <a:pt x="7865" y="11867"/>
                    <a:pt x="7091" y="10874"/>
                    <a:pt x="7091" y="9705"/>
                  </a:cubicBezTo>
                  <a:cubicBezTo>
                    <a:pt x="7091" y="8265"/>
                    <a:pt x="8265" y="7095"/>
                    <a:pt x="9701" y="7095"/>
                  </a:cubicBezTo>
                  <a:close/>
                  <a:moveTo>
                    <a:pt x="1513" y="10001"/>
                  </a:moveTo>
                  <a:cubicBezTo>
                    <a:pt x="1523" y="10008"/>
                    <a:pt x="1537" y="10014"/>
                    <a:pt x="1550" y="10021"/>
                  </a:cubicBezTo>
                  <a:lnTo>
                    <a:pt x="3046" y="10648"/>
                  </a:lnTo>
                  <a:cubicBezTo>
                    <a:pt x="2786" y="11384"/>
                    <a:pt x="2766" y="12204"/>
                    <a:pt x="3040" y="12990"/>
                  </a:cubicBezTo>
                  <a:lnTo>
                    <a:pt x="780" y="12534"/>
                  </a:lnTo>
                  <a:cubicBezTo>
                    <a:pt x="767" y="12530"/>
                    <a:pt x="750" y="12530"/>
                    <a:pt x="737" y="12530"/>
                  </a:cubicBezTo>
                  <a:cubicBezTo>
                    <a:pt x="924" y="11657"/>
                    <a:pt x="1183" y="10811"/>
                    <a:pt x="1513" y="10001"/>
                  </a:cubicBezTo>
                  <a:close/>
                  <a:moveTo>
                    <a:pt x="6715" y="10054"/>
                  </a:moveTo>
                  <a:cubicBezTo>
                    <a:pt x="6879" y="11437"/>
                    <a:pt x="7978" y="12534"/>
                    <a:pt x="9364" y="12690"/>
                  </a:cubicBezTo>
                  <a:cubicBezTo>
                    <a:pt x="9255" y="12921"/>
                    <a:pt x="9158" y="13153"/>
                    <a:pt x="9071" y="13393"/>
                  </a:cubicBezTo>
                  <a:cubicBezTo>
                    <a:pt x="8526" y="12960"/>
                    <a:pt x="7865" y="12743"/>
                    <a:pt x="7204" y="12743"/>
                  </a:cubicBezTo>
                  <a:cubicBezTo>
                    <a:pt x="6559" y="12743"/>
                    <a:pt x="5914" y="12949"/>
                    <a:pt x="5376" y="13360"/>
                  </a:cubicBezTo>
                  <a:cubicBezTo>
                    <a:pt x="5342" y="13290"/>
                    <a:pt x="5309" y="13224"/>
                    <a:pt x="5279" y="13150"/>
                  </a:cubicBezTo>
                  <a:cubicBezTo>
                    <a:pt x="5042" y="12574"/>
                    <a:pt x="5046" y="11941"/>
                    <a:pt x="5285" y="11367"/>
                  </a:cubicBezTo>
                  <a:cubicBezTo>
                    <a:pt x="5525" y="10794"/>
                    <a:pt x="5976" y="10348"/>
                    <a:pt x="6551" y="10111"/>
                  </a:cubicBezTo>
                  <a:cubicBezTo>
                    <a:pt x="6605" y="10091"/>
                    <a:pt x="6662" y="10071"/>
                    <a:pt x="6715" y="10054"/>
                  </a:cubicBezTo>
                  <a:close/>
                  <a:moveTo>
                    <a:pt x="6376" y="9348"/>
                  </a:moveTo>
                  <a:cubicBezTo>
                    <a:pt x="6492" y="9348"/>
                    <a:pt x="6602" y="9354"/>
                    <a:pt x="6715" y="9371"/>
                  </a:cubicBezTo>
                  <a:cubicBezTo>
                    <a:pt x="6705" y="9462"/>
                    <a:pt x="6699" y="9551"/>
                    <a:pt x="6699" y="9645"/>
                  </a:cubicBezTo>
                  <a:cubicBezTo>
                    <a:pt x="6599" y="9671"/>
                    <a:pt x="6499" y="9705"/>
                    <a:pt x="6399" y="9745"/>
                  </a:cubicBezTo>
                  <a:cubicBezTo>
                    <a:pt x="5725" y="10021"/>
                    <a:pt x="5202" y="10544"/>
                    <a:pt x="4919" y="11214"/>
                  </a:cubicBezTo>
                  <a:cubicBezTo>
                    <a:pt x="4639" y="11887"/>
                    <a:pt x="4636" y="12627"/>
                    <a:pt x="4912" y="13301"/>
                  </a:cubicBezTo>
                  <a:cubicBezTo>
                    <a:pt x="4959" y="13413"/>
                    <a:pt x="5012" y="13520"/>
                    <a:pt x="5072" y="13624"/>
                  </a:cubicBezTo>
                  <a:cubicBezTo>
                    <a:pt x="5009" y="13684"/>
                    <a:pt x="4952" y="13747"/>
                    <a:pt x="4899" y="13813"/>
                  </a:cubicBezTo>
                  <a:cubicBezTo>
                    <a:pt x="4546" y="13550"/>
                    <a:pt x="4263" y="13193"/>
                    <a:pt x="4086" y="12764"/>
                  </a:cubicBezTo>
                  <a:cubicBezTo>
                    <a:pt x="3836" y="12154"/>
                    <a:pt x="3836" y="11481"/>
                    <a:pt x="4092" y="10868"/>
                  </a:cubicBezTo>
                  <a:cubicBezTo>
                    <a:pt x="4349" y="10257"/>
                    <a:pt x="4826" y="9785"/>
                    <a:pt x="5439" y="9534"/>
                  </a:cubicBezTo>
                  <a:cubicBezTo>
                    <a:pt x="5739" y="9411"/>
                    <a:pt x="6056" y="9348"/>
                    <a:pt x="6376" y="9348"/>
                  </a:cubicBezTo>
                  <a:close/>
                  <a:moveTo>
                    <a:pt x="6384" y="8685"/>
                  </a:moveTo>
                  <a:cubicBezTo>
                    <a:pt x="6544" y="8685"/>
                    <a:pt x="6703" y="8697"/>
                    <a:pt x="6862" y="8722"/>
                  </a:cubicBezTo>
                  <a:cubicBezTo>
                    <a:pt x="6831" y="8808"/>
                    <a:pt x="6805" y="8891"/>
                    <a:pt x="6785" y="8982"/>
                  </a:cubicBezTo>
                  <a:cubicBezTo>
                    <a:pt x="6651" y="8962"/>
                    <a:pt x="6515" y="8951"/>
                    <a:pt x="6376" y="8951"/>
                  </a:cubicBezTo>
                  <a:cubicBezTo>
                    <a:pt x="6002" y="8951"/>
                    <a:pt x="5636" y="9022"/>
                    <a:pt x="5289" y="9165"/>
                  </a:cubicBezTo>
                  <a:cubicBezTo>
                    <a:pt x="4576" y="9458"/>
                    <a:pt x="4023" y="10008"/>
                    <a:pt x="3726" y="10714"/>
                  </a:cubicBezTo>
                  <a:cubicBezTo>
                    <a:pt x="3429" y="11424"/>
                    <a:pt x="3426" y="12204"/>
                    <a:pt x="3720" y="12913"/>
                  </a:cubicBezTo>
                  <a:cubicBezTo>
                    <a:pt x="3923" y="13413"/>
                    <a:pt x="4252" y="13827"/>
                    <a:pt x="4662" y="14133"/>
                  </a:cubicBezTo>
                  <a:cubicBezTo>
                    <a:pt x="4616" y="14207"/>
                    <a:pt x="4572" y="14283"/>
                    <a:pt x="4532" y="14360"/>
                  </a:cubicBezTo>
                  <a:cubicBezTo>
                    <a:pt x="4066" y="14023"/>
                    <a:pt x="3696" y="13564"/>
                    <a:pt x="3472" y="13017"/>
                  </a:cubicBezTo>
                  <a:cubicBezTo>
                    <a:pt x="2817" y="11414"/>
                    <a:pt x="3586" y="9578"/>
                    <a:pt x="5185" y="8922"/>
                  </a:cubicBezTo>
                  <a:cubicBezTo>
                    <a:pt x="5573" y="8764"/>
                    <a:pt x="5979" y="8685"/>
                    <a:pt x="6384" y="8685"/>
                  </a:cubicBezTo>
                  <a:close/>
                  <a:moveTo>
                    <a:pt x="660" y="12910"/>
                  </a:moveTo>
                  <a:cubicBezTo>
                    <a:pt x="673" y="12917"/>
                    <a:pt x="687" y="12921"/>
                    <a:pt x="704" y="12924"/>
                  </a:cubicBezTo>
                  <a:lnTo>
                    <a:pt x="3229" y="13430"/>
                  </a:lnTo>
                  <a:cubicBezTo>
                    <a:pt x="3503" y="13970"/>
                    <a:pt x="3899" y="14410"/>
                    <a:pt x="4372" y="14733"/>
                  </a:cubicBezTo>
                  <a:cubicBezTo>
                    <a:pt x="4279" y="14993"/>
                    <a:pt x="4223" y="15266"/>
                    <a:pt x="4203" y="15546"/>
                  </a:cubicBezTo>
                  <a:lnTo>
                    <a:pt x="440" y="15546"/>
                  </a:lnTo>
                  <a:cubicBezTo>
                    <a:pt x="427" y="15546"/>
                    <a:pt x="413" y="15549"/>
                    <a:pt x="400" y="15553"/>
                  </a:cubicBezTo>
                  <a:cubicBezTo>
                    <a:pt x="410" y="14650"/>
                    <a:pt x="500" y="13767"/>
                    <a:pt x="660" y="12910"/>
                  </a:cubicBezTo>
                  <a:close/>
                  <a:moveTo>
                    <a:pt x="15742" y="0"/>
                  </a:moveTo>
                  <a:cubicBezTo>
                    <a:pt x="7062" y="0"/>
                    <a:pt x="1" y="7065"/>
                    <a:pt x="1" y="15746"/>
                  </a:cubicBezTo>
                  <a:lnTo>
                    <a:pt x="4592" y="15746"/>
                  </a:lnTo>
                  <a:cubicBezTo>
                    <a:pt x="4592" y="15076"/>
                    <a:pt x="4846" y="14410"/>
                    <a:pt x="5356" y="13900"/>
                  </a:cubicBezTo>
                  <a:cubicBezTo>
                    <a:pt x="5862" y="13390"/>
                    <a:pt x="6531" y="13137"/>
                    <a:pt x="7198" y="13137"/>
                  </a:cubicBezTo>
                  <a:cubicBezTo>
                    <a:pt x="7618" y="13137"/>
                    <a:pt x="8035" y="13237"/>
                    <a:pt x="8415" y="13436"/>
                  </a:cubicBezTo>
                  <a:cubicBezTo>
                    <a:pt x="8331" y="13427"/>
                    <a:pt x="8247" y="13423"/>
                    <a:pt x="8162" y="13423"/>
                  </a:cubicBezTo>
                  <a:cubicBezTo>
                    <a:pt x="7567" y="13423"/>
                    <a:pt x="6971" y="13648"/>
                    <a:pt x="6519" y="14103"/>
                  </a:cubicBezTo>
                  <a:cubicBezTo>
                    <a:pt x="6079" y="14540"/>
                    <a:pt x="5839" y="15123"/>
                    <a:pt x="5839" y="15746"/>
                  </a:cubicBezTo>
                  <a:lnTo>
                    <a:pt x="6236" y="15746"/>
                  </a:lnTo>
                  <a:cubicBezTo>
                    <a:pt x="6236" y="15230"/>
                    <a:pt x="6436" y="14746"/>
                    <a:pt x="6799" y="14383"/>
                  </a:cubicBezTo>
                  <a:cubicBezTo>
                    <a:pt x="7175" y="14007"/>
                    <a:pt x="7668" y="13820"/>
                    <a:pt x="8165" y="13820"/>
                  </a:cubicBezTo>
                  <a:cubicBezTo>
                    <a:pt x="8411" y="13820"/>
                    <a:pt x="8661" y="13867"/>
                    <a:pt x="8898" y="13964"/>
                  </a:cubicBezTo>
                  <a:cubicBezTo>
                    <a:pt x="8861" y="14093"/>
                    <a:pt x="8835" y="14223"/>
                    <a:pt x="8808" y="14356"/>
                  </a:cubicBezTo>
                  <a:cubicBezTo>
                    <a:pt x="8608" y="14263"/>
                    <a:pt x="8388" y="14213"/>
                    <a:pt x="8165" y="14213"/>
                  </a:cubicBezTo>
                  <a:cubicBezTo>
                    <a:pt x="7755" y="14213"/>
                    <a:pt x="7368" y="14373"/>
                    <a:pt x="7082" y="14663"/>
                  </a:cubicBezTo>
                  <a:cubicBezTo>
                    <a:pt x="6791" y="14953"/>
                    <a:pt x="6631" y="15336"/>
                    <a:pt x="6631" y="15746"/>
                  </a:cubicBezTo>
                  <a:lnTo>
                    <a:pt x="7028" y="15746"/>
                  </a:lnTo>
                  <a:cubicBezTo>
                    <a:pt x="7028" y="15443"/>
                    <a:pt x="7148" y="15156"/>
                    <a:pt x="7362" y="14943"/>
                  </a:cubicBezTo>
                  <a:cubicBezTo>
                    <a:pt x="7575" y="14730"/>
                    <a:pt x="7862" y="14613"/>
                    <a:pt x="8165" y="14613"/>
                  </a:cubicBezTo>
                  <a:cubicBezTo>
                    <a:pt x="8368" y="14613"/>
                    <a:pt x="8565" y="14667"/>
                    <a:pt x="8738" y="14770"/>
                  </a:cubicBezTo>
                  <a:cubicBezTo>
                    <a:pt x="8718" y="14920"/>
                    <a:pt x="8701" y="15073"/>
                    <a:pt x="8691" y="15230"/>
                  </a:cubicBezTo>
                  <a:lnTo>
                    <a:pt x="8684" y="15223"/>
                  </a:lnTo>
                  <a:cubicBezTo>
                    <a:pt x="8545" y="15083"/>
                    <a:pt x="8365" y="15010"/>
                    <a:pt x="8165" y="15010"/>
                  </a:cubicBezTo>
                  <a:cubicBezTo>
                    <a:pt x="7965" y="15010"/>
                    <a:pt x="7785" y="15083"/>
                    <a:pt x="7642" y="15223"/>
                  </a:cubicBezTo>
                  <a:cubicBezTo>
                    <a:pt x="7502" y="15366"/>
                    <a:pt x="7425" y="15546"/>
                    <a:pt x="7425" y="15746"/>
                  </a:cubicBezTo>
                  <a:lnTo>
                    <a:pt x="7822" y="15746"/>
                  </a:lnTo>
                  <a:cubicBezTo>
                    <a:pt x="7822" y="15653"/>
                    <a:pt x="7855" y="15573"/>
                    <a:pt x="7921" y="15506"/>
                  </a:cubicBezTo>
                  <a:cubicBezTo>
                    <a:pt x="7988" y="15440"/>
                    <a:pt x="8068" y="15406"/>
                    <a:pt x="8165" y="15406"/>
                  </a:cubicBezTo>
                  <a:cubicBezTo>
                    <a:pt x="8258" y="15406"/>
                    <a:pt x="8338" y="15440"/>
                    <a:pt x="8405" y="15506"/>
                  </a:cubicBezTo>
                  <a:lnTo>
                    <a:pt x="8644" y="15746"/>
                  </a:lnTo>
                  <a:lnTo>
                    <a:pt x="9064" y="15746"/>
                  </a:lnTo>
                  <a:cubicBezTo>
                    <a:pt x="9064" y="12064"/>
                    <a:pt x="12060" y="9068"/>
                    <a:pt x="15742" y="9068"/>
                  </a:cubicBezTo>
                  <a:cubicBezTo>
                    <a:pt x="15809" y="9068"/>
                    <a:pt x="15876" y="9068"/>
                    <a:pt x="15942" y="9071"/>
                  </a:cubicBezTo>
                  <a:lnTo>
                    <a:pt x="15942" y="8448"/>
                  </a:lnTo>
                  <a:lnTo>
                    <a:pt x="15742" y="8648"/>
                  </a:lnTo>
                  <a:lnTo>
                    <a:pt x="15502" y="8405"/>
                  </a:lnTo>
                  <a:cubicBezTo>
                    <a:pt x="15439" y="8342"/>
                    <a:pt x="15403" y="8255"/>
                    <a:pt x="15403" y="8165"/>
                  </a:cubicBezTo>
                  <a:cubicBezTo>
                    <a:pt x="15403" y="8075"/>
                    <a:pt x="15439" y="7988"/>
                    <a:pt x="15502" y="7925"/>
                  </a:cubicBezTo>
                  <a:cubicBezTo>
                    <a:pt x="15569" y="7859"/>
                    <a:pt x="15656" y="7826"/>
                    <a:pt x="15743" y="7826"/>
                  </a:cubicBezTo>
                  <a:cubicBezTo>
                    <a:pt x="15813" y="7826"/>
                    <a:pt x="15883" y="7847"/>
                    <a:pt x="15942" y="7888"/>
                  </a:cubicBezTo>
                  <a:lnTo>
                    <a:pt x="15942" y="7455"/>
                  </a:lnTo>
                  <a:cubicBezTo>
                    <a:pt x="15879" y="7438"/>
                    <a:pt x="15813" y="7429"/>
                    <a:pt x="15742" y="7429"/>
                  </a:cubicBezTo>
                  <a:cubicBezTo>
                    <a:pt x="15542" y="7429"/>
                    <a:pt x="15363" y="7502"/>
                    <a:pt x="15223" y="7645"/>
                  </a:cubicBezTo>
                  <a:cubicBezTo>
                    <a:pt x="15083" y="7782"/>
                    <a:pt x="15006" y="7968"/>
                    <a:pt x="15006" y="8165"/>
                  </a:cubicBezTo>
                  <a:cubicBezTo>
                    <a:pt x="15006" y="8362"/>
                    <a:pt x="15083" y="8548"/>
                    <a:pt x="15223" y="8688"/>
                  </a:cubicBezTo>
                  <a:lnTo>
                    <a:pt x="15226" y="8691"/>
                  </a:lnTo>
                  <a:cubicBezTo>
                    <a:pt x="15073" y="8702"/>
                    <a:pt x="14919" y="8718"/>
                    <a:pt x="14766" y="8738"/>
                  </a:cubicBezTo>
                  <a:cubicBezTo>
                    <a:pt x="14513" y="8305"/>
                    <a:pt x="14569" y="7735"/>
                    <a:pt x="14943" y="7362"/>
                  </a:cubicBezTo>
                  <a:cubicBezTo>
                    <a:pt x="15156" y="7149"/>
                    <a:pt x="15439" y="7032"/>
                    <a:pt x="15742" y="7032"/>
                  </a:cubicBezTo>
                  <a:cubicBezTo>
                    <a:pt x="15813" y="7032"/>
                    <a:pt x="15876" y="7038"/>
                    <a:pt x="15942" y="7049"/>
                  </a:cubicBezTo>
                  <a:lnTo>
                    <a:pt x="15942" y="6646"/>
                  </a:lnTo>
                  <a:cubicBezTo>
                    <a:pt x="15876" y="6638"/>
                    <a:pt x="15809" y="6635"/>
                    <a:pt x="15742" y="6635"/>
                  </a:cubicBezTo>
                  <a:cubicBezTo>
                    <a:pt x="15336" y="6635"/>
                    <a:pt x="14949" y="6792"/>
                    <a:pt x="14660" y="7082"/>
                  </a:cubicBezTo>
                  <a:cubicBezTo>
                    <a:pt x="14196" y="7549"/>
                    <a:pt x="14093" y="8242"/>
                    <a:pt x="14356" y="8808"/>
                  </a:cubicBezTo>
                  <a:cubicBezTo>
                    <a:pt x="14223" y="8835"/>
                    <a:pt x="14089" y="8865"/>
                    <a:pt x="13960" y="8898"/>
                  </a:cubicBezTo>
                  <a:cubicBezTo>
                    <a:pt x="13677" y="8202"/>
                    <a:pt x="13813" y="7369"/>
                    <a:pt x="14380" y="6802"/>
                  </a:cubicBezTo>
                  <a:cubicBezTo>
                    <a:pt x="14746" y="6438"/>
                    <a:pt x="15229" y="6235"/>
                    <a:pt x="15742" y="6235"/>
                  </a:cubicBezTo>
                  <a:cubicBezTo>
                    <a:pt x="15809" y="6235"/>
                    <a:pt x="15876" y="6239"/>
                    <a:pt x="15942" y="6246"/>
                  </a:cubicBezTo>
                  <a:lnTo>
                    <a:pt x="15942" y="5849"/>
                  </a:lnTo>
                  <a:cubicBezTo>
                    <a:pt x="15876" y="5843"/>
                    <a:pt x="15809" y="5839"/>
                    <a:pt x="15742" y="5839"/>
                  </a:cubicBezTo>
                  <a:cubicBezTo>
                    <a:pt x="15123" y="5839"/>
                    <a:pt x="14540" y="6083"/>
                    <a:pt x="14100" y="6522"/>
                  </a:cubicBezTo>
                  <a:cubicBezTo>
                    <a:pt x="13583" y="7038"/>
                    <a:pt x="13360" y="7742"/>
                    <a:pt x="13433" y="8418"/>
                  </a:cubicBezTo>
                  <a:cubicBezTo>
                    <a:pt x="12917" y="7432"/>
                    <a:pt x="13070" y="6183"/>
                    <a:pt x="13900" y="5356"/>
                  </a:cubicBezTo>
                  <a:cubicBezTo>
                    <a:pt x="14393" y="4863"/>
                    <a:pt x="15046" y="4593"/>
                    <a:pt x="15742" y="4593"/>
                  </a:cubicBezTo>
                  <a:cubicBezTo>
                    <a:pt x="15809" y="4593"/>
                    <a:pt x="15876" y="4596"/>
                    <a:pt x="15942" y="4599"/>
                  </a:cubicBezTo>
                  <a:lnTo>
                    <a:pt x="15942" y="4206"/>
                  </a:lnTo>
                  <a:lnTo>
                    <a:pt x="15942" y="1630"/>
                  </a:lnTo>
                  <a:lnTo>
                    <a:pt x="15942" y="444"/>
                  </a:lnTo>
                  <a:cubicBezTo>
                    <a:pt x="15942" y="427"/>
                    <a:pt x="15939" y="414"/>
                    <a:pt x="15936" y="400"/>
                  </a:cubicBezTo>
                  <a:lnTo>
                    <a:pt x="15942" y="400"/>
                  </a:lnTo>
                  <a:lnTo>
                    <a:pt x="15942" y="4"/>
                  </a:lnTo>
                  <a:cubicBezTo>
                    <a:pt x="15876" y="0"/>
                    <a:pt x="15809" y="0"/>
                    <a:pt x="15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8405479" y="4429750"/>
              <a:ext cx="738518" cy="713748"/>
            </a:xfrm>
            <a:custGeom>
              <a:avLst/>
              <a:gdLst/>
              <a:ahLst/>
              <a:cxnLst/>
              <a:rect l="l" t="t" r="r" b="b"/>
              <a:pathLst>
                <a:path w="5963" h="5763" extrusionOk="0">
                  <a:moveTo>
                    <a:pt x="5566" y="401"/>
                  </a:moveTo>
                  <a:lnTo>
                    <a:pt x="5566" y="3992"/>
                  </a:lnTo>
                  <a:cubicBezTo>
                    <a:pt x="5466" y="4003"/>
                    <a:pt x="5369" y="4023"/>
                    <a:pt x="5276" y="4049"/>
                  </a:cubicBezTo>
                  <a:lnTo>
                    <a:pt x="3913" y="727"/>
                  </a:lnTo>
                  <a:cubicBezTo>
                    <a:pt x="4433" y="533"/>
                    <a:pt x="4986" y="424"/>
                    <a:pt x="5566" y="401"/>
                  </a:cubicBezTo>
                  <a:close/>
                  <a:moveTo>
                    <a:pt x="3546" y="877"/>
                  </a:moveTo>
                  <a:lnTo>
                    <a:pt x="4909" y="4199"/>
                  </a:lnTo>
                  <a:cubicBezTo>
                    <a:pt x="4819" y="4249"/>
                    <a:pt x="4733" y="4309"/>
                    <a:pt x="4653" y="4372"/>
                  </a:cubicBezTo>
                  <a:lnTo>
                    <a:pt x="2117" y="1833"/>
                  </a:lnTo>
                  <a:cubicBezTo>
                    <a:pt x="2537" y="1443"/>
                    <a:pt x="3020" y="1120"/>
                    <a:pt x="3546" y="877"/>
                  </a:cubicBezTo>
                  <a:close/>
                  <a:moveTo>
                    <a:pt x="1834" y="2113"/>
                  </a:moveTo>
                  <a:lnTo>
                    <a:pt x="4373" y="4652"/>
                  </a:lnTo>
                  <a:cubicBezTo>
                    <a:pt x="4313" y="4729"/>
                    <a:pt x="4256" y="4809"/>
                    <a:pt x="4209" y="4896"/>
                  </a:cubicBezTo>
                  <a:lnTo>
                    <a:pt x="897" y="3509"/>
                  </a:lnTo>
                  <a:cubicBezTo>
                    <a:pt x="1134" y="2997"/>
                    <a:pt x="1454" y="2523"/>
                    <a:pt x="1834" y="2113"/>
                  </a:cubicBezTo>
                  <a:close/>
                  <a:moveTo>
                    <a:pt x="741" y="3876"/>
                  </a:moveTo>
                  <a:lnTo>
                    <a:pt x="4057" y="5262"/>
                  </a:lnTo>
                  <a:cubicBezTo>
                    <a:pt x="4026" y="5359"/>
                    <a:pt x="4006" y="5459"/>
                    <a:pt x="3997" y="5562"/>
                  </a:cubicBezTo>
                  <a:lnTo>
                    <a:pt x="404" y="5562"/>
                  </a:lnTo>
                  <a:cubicBezTo>
                    <a:pt x="424" y="4972"/>
                    <a:pt x="544" y="4403"/>
                    <a:pt x="741" y="3876"/>
                  </a:cubicBezTo>
                  <a:close/>
                  <a:moveTo>
                    <a:pt x="5762" y="1"/>
                  </a:moveTo>
                  <a:cubicBezTo>
                    <a:pt x="2587" y="1"/>
                    <a:pt x="1" y="2583"/>
                    <a:pt x="1" y="5762"/>
                  </a:cubicBezTo>
                  <a:lnTo>
                    <a:pt x="4380" y="5762"/>
                  </a:lnTo>
                  <a:cubicBezTo>
                    <a:pt x="4380" y="4999"/>
                    <a:pt x="5003" y="4379"/>
                    <a:pt x="5762" y="4379"/>
                  </a:cubicBezTo>
                  <a:cubicBezTo>
                    <a:pt x="5833" y="4379"/>
                    <a:pt x="5896" y="4383"/>
                    <a:pt x="5962" y="4392"/>
                  </a:cubicBezTo>
                  <a:lnTo>
                    <a:pt x="5962" y="3992"/>
                  </a:lnTo>
                  <a:lnTo>
                    <a:pt x="5962" y="401"/>
                  </a:lnTo>
                  <a:lnTo>
                    <a:pt x="5962" y="4"/>
                  </a:lnTo>
                  <a:cubicBezTo>
                    <a:pt x="5896" y="1"/>
                    <a:pt x="5829" y="1"/>
                    <a:pt x="5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25"/>
          <p:cNvSpPr txBox="1">
            <a:spLocks noGrp="1"/>
          </p:cNvSpPr>
          <p:nvPr>
            <p:ph type="subTitle" idx="1"/>
          </p:nvPr>
        </p:nvSpPr>
        <p:spPr>
          <a:xfrm>
            <a:off x="1081795" y="3474675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2"/>
          </p:nvPr>
        </p:nvSpPr>
        <p:spPr>
          <a:xfrm>
            <a:off x="1081802" y="2188213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3"/>
          </p:nvPr>
        </p:nvSpPr>
        <p:spPr>
          <a:xfrm>
            <a:off x="1081811" y="901775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4"/>
          </p:nvPr>
        </p:nvSpPr>
        <p:spPr>
          <a:xfrm>
            <a:off x="1081795" y="3929150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5"/>
          </p:nvPr>
        </p:nvSpPr>
        <p:spPr>
          <a:xfrm>
            <a:off x="1081802" y="2642688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6"/>
          </p:nvPr>
        </p:nvSpPr>
        <p:spPr>
          <a:xfrm>
            <a:off x="1081811" y="1356250"/>
            <a:ext cx="31689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ctrTitle"/>
          </p:nvPr>
        </p:nvSpPr>
        <p:spPr>
          <a:xfrm>
            <a:off x="959875" y="399625"/>
            <a:ext cx="74709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6"/>
          <p:cNvGrpSpPr/>
          <p:nvPr/>
        </p:nvGrpSpPr>
        <p:grpSpPr>
          <a:xfrm flipH="1">
            <a:off x="-1617" y="566610"/>
            <a:ext cx="4632948" cy="4603406"/>
            <a:chOff x="5278375" y="1302525"/>
            <a:chExt cx="3865622" cy="3840973"/>
          </a:xfrm>
        </p:grpSpPr>
        <p:sp>
          <p:nvSpPr>
            <p:cNvPr id="180" name="Google Shape;180;p26"/>
            <p:cNvSpPr/>
            <p:nvPr/>
          </p:nvSpPr>
          <p:spPr>
            <a:xfrm>
              <a:off x="5278375" y="1302525"/>
              <a:ext cx="3865606" cy="3840960"/>
            </a:xfrm>
            <a:custGeom>
              <a:avLst/>
              <a:gdLst/>
              <a:ahLst/>
              <a:cxnLst/>
              <a:rect l="l" t="t" r="r" b="b"/>
              <a:pathLst>
                <a:path w="31212" h="31013" extrusionOk="0">
                  <a:moveTo>
                    <a:pt x="25327" y="2214"/>
                  </a:moveTo>
                  <a:lnTo>
                    <a:pt x="25327" y="2214"/>
                  </a:lnTo>
                  <a:cubicBezTo>
                    <a:pt x="25553" y="2394"/>
                    <a:pt x="25859" y="2654"/>
                    <a:pt x="26203" y="2983"/>
                  </a:cubicBezTo>
                  <a:lnTo>
                    <a:pt x="25623" y="3660"/>
                  </a:lnTo>
                  <a:lnTo>
                    <a:pt x="25327" y="2214"/>
                  </a:lnTo>
                  <a:close/>
                  <a:moveTo>
                    <a:pt x="24936" y="2294"/>
                  </a:moveTo>
                  <a:lnTo>
                    <a:pt x="25233" y="3740"/>
                  </a:lnTo>
                  <a:lnTo>
                    <a:pt x="24433" y="3347"/>
                  </a:lnTo>
                  <a:cubicBezTo>
                    <a:pt x="24620" y="2910"/>
                    <a:pt x="24800" y="2550"/>
                    <a:pt x="24936" y="2294"/>
                  </a:cubicBezTo>
                  <a:close/>
                  <a:moveTo>
                    <a:pt x="19512" y="2764"/>
                  </a:moveTo>
                  <a:lnTo>
                    <a:pt x="19512" y="2764"/>
                  </a:lnTo>
                  <a:cubicBezTo>
                    <a:pt x="19721" y="2894"/>
                    <a:pt x="20045" y="3143"/>
                    <a:pt x="20191" y="3503"/>
                  </a:cubicBezTo>
                  <a:cubicBezTo>
                    <a:pt x="20338" y="3863"/>
                    <a:pt x="20281" y="4266"/>
                    <a:pt x="20221" y="4506"/>
                  </a:cubicBezTo>
                  <a:cubicBezTo>
                    <a:pt x="20011" y="4377"/>
                    <a:pt x="19692" y="4130"/>
                    <a:pt x="19545" y="3766"/>
                  </a:cubicBezTo>
                  <a:cubicBezTo>
                    <a:pt x="19398" y="3403"/>
                    <a:pt x="19455" y="3003"/>
                    <a:pt x="19512" y="2764"/>
                  </a:cubicBezTo>
                  <a:close/>
                  <a:moveTo>
                    <a:pt x="26490" y="3263"/>
                  </a:moveTo>
                  <a:cubicBezTo>
                    <a:pt x="26699" y="3477"/>
                    <a:pt x="26919" y="3714"/>
                    <a:pt x="27139" y="3974"/>
                  </a:cubicBezTo>
                  <a:lnTo>
                    <a:pt x="25963" y="5333"/>
                  </a:lnTo>
                  <a:lnTo>
                    <a:pt x="25723" y="4150"/>
                  </a:lnTo>
                  <a:lnTo>
                    <a:pt x="26490" y="3263"/>
                  </a:lnTo>
                  <a:close/>
                  <a:moveTo>
                    <a:pt x="24280" y="3714"/>
                  </a:moveTo>
                  <a:lnTo>
                    <a:pt x="25333" y="4230"/>
                  </a:lnTo>
                  <a:lnTo>
                    <a:pt x="25576" y="5413"/>
                  </a:lnTo>
                  <a:lnTo>
                    <a:pt x="23960" y="4623"/>
                  </a:lnTo>
                  <a:cubicBezTo>
                    <a:pt x="24064" y="4297"/>
                    <a:pt x="24170" y="3994"/>
                    <a:pt x="24280" y="3714"/>
                  </a:cubicBezTo>
                  <a:close/>
                  <a:moveTo>
                    <a:pt x="30815" y="4489"/>
                  </a:moveTo>
                  <a:lnTo>
                    <a:pt x="30815" y="5736"/>
                  </a:lnTo>
                  <a:lnTo>
                    <a:pt x="30218" y="5276"/>
                  </a:lnTo>
                  <a:cubicBezTo>
                    <a:pt x="30445" y="4953"/>
                    <a:pt x="30652" y="4686"/>
                    <a:pt x="30815" y="4489"/>
                  </a:cubicBezTo>
                  <a:close/>
                  <a:moveTo>
                    <a:pt x="27396" y="4283"/>
                  </a:moveTo>
                  <a:cubicBezTo>
                    <a:pt x="27592" y="4529"/>
                    <a:pt x="27789" y="4793"/>
                    <a:pt x="27975" y="5073"/>
                  </a:cubicBezTo>
                  <a:lnTo>
                    <a:pt x="26306" y="7009"/>
                  </a:lnTo>
                  <a:lnTo>
                    <a:pt x="26066" y="5826"/>
                  </a:lnTo>
                  <a:lnTo>
                    <a:pt x="27396" y="4283"/>
                  </a:lnTo>
                  <a:close/>
                  <a:moveTo>
                    <a:pt x="23847" y="5009"/>
                  </a:moveTo>
                  <a:lnTo>
                    <a:pt x="25676" y="5903"/>
                  </a:lnTo>
                  <a:lnTo>
                    <a:pt x="25916" y="7085"/>
                  </a:lnTo>
                  <a:lnTo>
                    <a:pt x="23624" y="5963"/>
                  </a:lnTo>
                  <a:cubicBezTo>
                    <a:pt x="23687" y="5633"/>
                    <a:pt x="23760" y="5313"/>
                    <a:pt x="23847" y="5009"/>
                  </a:cubicBezTo>
                  <a:close/>
                  <a:moveTo>
                    <a:pt x="29998" y="5609"/>
                  </a:moveTo>
                  <a:lnTo>
                    <a:pt x="30815" y="6239"/>
                  </a:lnTo>
                  <a:lnTo>
                    <a:pt x="30815" y="7282"/>
                  </a:lnTo>
                  <a:lnTo>
                    <a:pt x="29569" y="6323"/>
                  </a:lnTo>
                  <a:cubicBezTo>
                    <a:pt x="29712" y="6066"/>
                    <a:pt x="29855" y="5826"/>
                    <a:pt x="29998" y="5609"/>
                  </a:cubicBezTo>
                  <a:close/>
                  <a:moveTo>
                    <a:pt x="21174" y="6386"/>
                  </a:moveTo>
                  <a:cubicBezTo>
                    <a:pt x="21397" y="6506"/>
                    <a:pt x="21691" y="6673"/>
                    <a:pt x="22020" y="6886"/>
                  </a:cubicBezTo>
                  <a:lnTo>
                    <a:pt x="21645" y="7536"/>
                  </a:lnTo>
                  <a:lnTo>
                    <a:pt x="21174" y="6393"/>
                  </a:lnTo>
                  <a:lnTo>
                    <a:pt x="21174" y="6386"/>
                  </a:lnTo>
                  <a:close/>
                  <a:moveTo>
                    <a:pt x="20805" y="6533"/>
                  </a:moveTo>
                  <a:lnTo>
                    <a:pt x="21274" y="7685"/>
                  </a:lnTo>
                  <a:lnTo>
                    <a:pt x="20551" y="7485"/>
                  </a:lnTo>
                  <a:cubicBezTo>
                    <a:pt x="20638" y="7102"/>
                    <a:pt x="20728" y="6776"/>
                    <a:pt x="20805" y="6533"/>
                  </a:cubicBezTo>
                  <a:close/>
                  <a:moveTo>
                    <a:pt x="14613" y="6666"/>
                  </a:moveTo>
                  <a:lnTo>
                    <a:pt x="14613" y="6666"/>
                  </a:lnTo>
                  <a:cubicBezTo>
                    <a:pt x="14896" y="6742"/>
                    <a:pt x="15279" y="6866"/>
                    <a:pt x="15722" y="7036"/>
                  </a:cubicBezTo>
                  <a:lnTo>
                    <a:pt x="15446" y="7882"/>
                  </a:lnTo>
                  <a:lnTo>
                    <a:pt x="14613" y="6666"/>
                  </a:lnTo>
                  <a:close/>
                  <a:moveTo>
                    <a:pt x="14287" y="6889"/>
                  </a:moveTo>
                  <a:lnTo>
                    <a:pt x="15119" y="8105"/>
                  </a:lnTo>
                  <a:lnTo>
                    <a:pt x="14230" y="8056"/>
                  </a:lnTo>
                  <a:cubicBezTo>
                    <a:pt x="14233" y="7579"/>
                    <a:pt x="14259" y="7179"/>
                    <a:pt x="14287" y="6889"/>
                  </a:cubicBezTo>
                  <a:close/>
                  <a:moveTo>
                    <a:pt x="28199" y="5423"/>
                  </a:moveTo>
                  <a:cubicBezTo>
                    <a:pt x="28375" y="5706"/>
                    <a:pt x="28539" y="6006"/>
                    <a:pt x="28689" y="6319"/>
                  </a:cubicBezTo>
                  <a:lnTo>
                    <a:pt x="26649" y="8682"/>
                  </a:lnTo>
                  <a:lnTo>
                    <a:pt x="26406" y="7499"/>
                  </a:lnTo>
                  <a:lnTo>
                    <a:pt x="28199" y="5423"/>
                  </a:lnTo>
                  <a:close/>
                  <a:moveTo>
                    <a:pt x="23554" y="6373"/>
                  </a:moveTo>
                  <a:lnTo>
                    <a:pt x="26019" y="7579"/>
                  </a:lnTo>
                  <a:lnTo>
                    <a:pt x="26259" y="8762"/>
                  </a:lnTo>
                  <a:lnTo>
                    <a:pt x="23457" y="7389"/>
                  </a:lnTo>
                  <a:cubicBezTo>
                    <a:pt x="23474" y="7042"/>
                    <a:pt x="23507" y="6702"/>
                    <a:pt x="23554" y="6373"/>
                  </a:cubicBezTo>
                  <a:close/>
                  <a:moveTo>
                    <a:pt x="29378" y="6679"/>
                  </a:moveTo>
                  <a:lnTo>
                    <a:pt x="30815" y="7785"/>
                  </a:lnTo>
                  <a:lnTo>
                    <a:pt x="30815" y="8832"/>
                  </a:lnTo>
                  <a:lnTo>
                    <a:pt x="29026" y="7449"/>
                  </a:lnTo>
                  <a:cubicBezTo>
                    <a:pt x="29135" y="7182"/>
                    <a:pt x="29255" y="6922"/>
                    <a:pt x="29378" y="6679"/>
                  </a:cubicBezTo>
                  <a:close/>
                  <a:moveTo>
                    <a:pt x="22351" y="7109"/>
                  </a:moveTo>
                  <a:cubicBezTo>
                    <a:pt x="22564" y="7259"/>
                    <a:pt x="22787" y="7425"/>
                    <a:pt x="23017" y="7609"/>
                  </a:cubicBezTo>
                  <a:lnTo>
                    <a:pt x="22228" y="8968"/>
                  </a:lnTo>
                  <a:lnTo>
                    <a:pt x="21831" y="8002"/>
                  </a:lnTo>
                  <a:lnTo>
                    <a:pt x="22351" y="7109"/>
                  </a:lnTo>
                  <a:close/>
                  <a:moveTo>
                    <a:pt x="20471" y="7876"/>
                  </a:moveTo>
                  <a:lnTo>
                    <a:pt x="21465" y="8152"/>
                  </a:lnTo>
                  <a:lnTo>
                    <a:pt x="21860" y="9119"/>
                  </a:lnTo>
                  <a:lnTo>
                    <a:pt x="20345" y="8699"/>
                  </a:lnTo>
                  <a:cubicBezTo>
                    <a:pt x="20378" y="8408"/>
                    <a:pt x="20421" y="8132"/>
                    <a:pt x="20471" y="7876"/>
                  </a:cubicBezTo>
                  <a:close/>
                  <a:moveTo>
                    <a:pt x="16093" y="7182"/>
                  </a:moveTo>
                  <a:cubicBezTo>
                    <a:pt x="16369" y="7299"/>
                    <a:pt x="16662" y="7433"/>
                    <a:pt x="16966" y="7585"/>
                  </a:cubicBezTo>
                  <a:lnTo>
                    <a:pt x="16412" y="9295"/>
                  </a:lnTo>
                  <a:lnTo>
                    <a:pt x="15729" y="8299"/>
                  </a:lnTo>
                  <a:lnTo>
                    <a:pt x="16093" y="7182"/>
                  </a:lnTo>
                  <a:close/>
                  <a:moveTo>
                    <a:pt x="14233" y="8452"/>
                  </a:moveTo>
                  <a:lnTo>
                    <a:pt x="15402" y="8522"/>
                  </a:lnTo>
                  <a:lnTo>
                    <a:pt x="16082" y="9518"/>
                  </a:lnTo>
                  <a:lnTo>
                    <a:pt x="14290" y="9415"/>
                  </a:lnTo>
                  <a:cubicBezTo>
                    <a:pt x="14256" y="9075"/>
                    <a:pt x="14239" y="8755"/>
                    <a:pt x="14233" y="8452"/>
                  </a:cubicBezTo>
                  <a:close/>
                  <a:moveTo>
                    <a:pt x="28866" y="6719"/>
                  </a:moveTo>
                  <a:cubicBezTo>
                    <a:pt x="28872" y="6733"/>
                    <a:pt x="28878" y="6749"/>
                    <a:pt x="28886" y="6766"/>
                  </a:cubicBezTo>
                  <a:cubicBezTo>
                    <a:pt x="28566" y="7442"/>
                    <a:pt x="28289" y="8208"/>
                    <a:pt x="28132" y="9035"/>
                  </a:cubicBezTo>
                  <a:lnTo>
                    <a:pt x="27596" y="9655"/>
                  </a:lnTo>
                  <a:cubicBezTo>
                    <a:pt x="27537" y="9652"/>
                    <a:pt x="27478" y="9650"/>
                    <a:pt x="27420" y="9650"/>
                  </a:cubicBezTo>
                  <a:cubicBezTo>
                    <a:pt x="27237" y="9650"/>
                    <a:pt x="27053" y="9666"/>
                    <a:pt x="26869" y="9702"/>
                  </a:cubicBezTo>
                  <a:cubicBezTo>
                    <a:pt x="26866" y="9702"/>
                    <a:pt x="26863" y="9702"/>
                    <a:pt x="26859" y="9705"/>
                  </a:cubicBezTo>
                  <a:lnTo>
                    <a:pt x="26749" y="9172"/>
                  </a:lnTo>
                  <a:lnTo>
                    <a:pt x="28866" y="6719"/>
                  </a:lnTo>
                  <a:close/>
                  <a:moveTo>
                    <a:pt x="24324" y="8256"/>
                  </a:moveTo>
                  <a:lnTo>
                    <a:pt x="26359" y="9252"/>
                  </a:lnTo>
                  <a:lnTo>
                    <a:pt x="26476" y="9812"/>
                  </a:lnTo>
                  <a:cubicBezTo>
                    <a:pt x="26270" y="9881"/>
                    <a:pt x="26076" y="9975"/>
                    <a:pt x="25893" y="10088"/>
                  </a:cubicBezTo>
                  <a:lnTo>
                    <a:pt x="25596" y="9941"/>
                  </a:lnTo>
                  <a:cubicBezTo>
                    <a:pt x="25233" y="9305"/>
                    <a:pt x="24790" y="8742"/>
                    <a:pt x="24324" y="8256"/>
                  </a:cubicBezTo>
                  <a:close/>
                  <a:moveTo>
                    <a:pt x="28875" y="7836"/>
                  </a:moveTo>
                  <a:lnTo>
                    <a:pt x="30815" y="9332"/>
                  </a:lnTo>
                  <a:lnTo>
                    <a:pt x="30815" y="10378"/>
                  </a:lnTo>
                  <a:lnTo>
                    <a:pt x="28619" y="8682"/>
                  </a:lnTo>
                  <a:cubicBezTo>
                    <a:pt x="28692" y="8392"/>
                    <a:pt x="28778" y="8108"/>
                    <a:pt x="28875" y="7836"/>
                  </a:cubicBezTo>
                  <a:close/>
                  <a:moveTo>
                    <a:pt x="23327" y="7865"/>
                  </a:moveTo>
                  <a:cubicBezTo>
                    <a:pt x="23534" y="8045"/>
                    <a:pt x="23744" y="8239"/>
                    <a:pt x="23947" y="8445"/>
                  </a:cubicBezTo>
                  <a:lnTo>
                    <a:pt x="22811" y="10401"/>
                  </a:lnTo>
                  <a:lnTo>
                    <a:pt x="22417" y="9432"/>
                  </a:lnTo>
                  <a:lnTo>
                    <a:pt x="23327" y="7865"/>
                  </a:lnTo>
                  <a:close/>
                  <a:moveTo>
                    <a:pt x="20301" y="9102"/>
                  </a:moveTo>
                  <a:lnTo>
                    <a:pt x="22051" y="9582"/>
                  </a:lnTo>
                  <a:lnTo>
                    <a:pt x="22444" y="10552"/>
                  </a:lnTo>
                  <a:lnTo>
                    <a:pt x="20268" y="9948"/>
                  </a:lnTo>
                  <a:cubicBezTo>
                    <a:pt x="20268" y="9658"/>
                    <a:pt x="20281" y="9375"/>
                    <a:pt x="20301" y="9102"/>
                  </a:cubicBezTo>
                  <a:close/>
                  <a:moveTo>
                    <a:pt x="17322" y="7772"/>
                  </a:moveTo>
                  <a:cubicBezTo>
                    <a:pt x="17602" y="7922"/>
                    <a:pt x="17886" y="8088"/>
                    <a:pt x="18166" y="8276"/>
                  </a:cubicBezTo>
                  <a:lnTo>
                    <a:pt x="17375" y="10704"/>
                  </a:lnTo>
                  <a:lnTo>
                    <a:pt x="16696" y="9708"/>
                  </a:lnTo>
                  <a:lnTo>
                    <a:pt x="17322" y="7772"/>
                  </a:lnTo>
                  <a:close/>
                  <a:moveTo>
                    <a:pt x="28523" y="9112"/>
                  </a:moveTo>
                  <a:lnTo>
                    <a:pt x="30338" y="10512"/>
                  </a:lnTo>
                  <a:cubicBezTo>
                    <a:pt x="30112" y="10568"/>
                    <a:pt x="29895" y="10652"/>
                    <a:pt x="29689" y="10768"/>
                  </a:cubicBezTo>
                  <a:cubicBezTo>
                    <a:pt x="29505" y="10528"/>
                    <a:pt x="29282" y="10315"/>
                    <a:pt x="29022" y="10138"/>
                  </a:cubicBezTo>
                  <a:cubicBezTo>
                    <a:pt x="28832" y="10012"/>
                    <a:pt x="28629" y="9912"/>
                    <a:pt x="28423" y="9832"/>
                  </a:cubicBezTo>
                  <a:cubicBezTo>
                    <a:pt x="28443" y="9588"/>
                    <a:pt x="28479" y="9345"/>
                    <a:pt x="28523" y="9112"/>
                  </a:cubicBezTo>
                  <a:close/>
                  <a:moveTo>
                    <a:pt x="9444" y="9445"/>
                  </a:moveTo>
                  <a:cubicBezTo>
                    <a:pt x="9691" y="9485"/>
                    <a:pt x="10081" y="9588"/>
                    <a:pt x="10357" y="9865"/>
                  </a:cubicBezTo>
                  <a:cubicBezTo>
                    <a:pt x="10634" y="10138"/>
                    <a:pt x="10737" y="10532"/>
                    <a:pt x="10777" y="10775"/>
                  </a:cubicBezTo>
                  <a:cubicBezTo>
                    <a:pt x="10531" y="10735"/>
                    <a:pt x="10141" y="10632"/>
                    <a:pt x="9864" y="10358"/>
                  </a:cubicBezTo>
                  <a:cubicBezTo>
                    <a:pt x="9591" y="10081"/>
                    <a:pt x="9484" y="9688"/>
                    <a:pt x="9444" y="9445"/>
                  </a:cubicBezTo>
                  <a:close/>
                  <a:moveTo>
                    <a:pt x="14333" y="9815"/>
                  </a:moveTo>
                  <a:lnTo>
                    <a:pt x="16366" y="9932"/>
                  </a:lnTo>
                  <a:lnTo>
                    <a:pt x="17049" y="10928"/>
                  </a:lnTo>
                  <a:lnTo>
                    <a:pt x="14499" y="10781"/>
                  </a:lnTo>
                  <a:cubicBezTo>
                    <a:pt x="14427" y="10452"/>
                    <a:pt x="14373" y="10128"/>
                    <a:pt x="14333" y="9815"/>
                  </a:cubicBezTo>
                  <a:close/>
                  <a:moveTo>
                    <a:pt x="25040" y="9795"/>
                  </a:moveTo>
                  <a:cubicBezTo>
                    <a:pt x="25176" y="10005"/>
                    <a:pt x="25307" y="10225"/>
                    <a:pt x="25423" y="10455"/>
                  </a:cubicBezTo>
                  <a:cubicBezTo>
                    <a:pt x="25283" y="10595"/>
                    <a:pt x="25153" y="10744"/>
                    <a:pt x="25040" y="10912"/>
                  </a:cubicBezTo>
                  <a:cubicBezTo>
                    <a:pt x="24853" y="11192"/>
                    <a:pt x="24720" y="11498"/>
                    <a:pt x="24640" y="11818"/>
                  </a:cubicBezTo>
                  <a:cubicBezTo>
                    <a:pt x="24486" y="11791"/>
                    <a:pt x="24331" y="11779"/>
                    <a:pt x="24176" y="11779"/>
                  </a:cubicBezTo>
                  <a:cubicBezTo>
                    <a:pt x="24076" y="11779"/>
                    <a:pt x="23976" y="11784"/>
                    <a:pt x="23877" y="11795"/>
                  </a:cubicBezTo>
                  <a:lnTo>
                    <a:pt x="25040" y="9795"/>
                  </a:lnTo>
                  <a:close/>
                  <a:moveTo>
                    <a:pt x="24230" y="8748"/>
                  </a:moveTo>
                  <a:cubicBezTo>
                    <a:pt x="24424" y="8962"/>
                    <a:pt x="24613" y="9192"/>
                    <a:pt x="24790" y="9435"/>
                  </a:cubicBezTo>
                  <a:lnTo>
                    <a:pt x="23397" y="11835"/>
                  </a:lnTo>
                  <a:lnTo>
                    <a:pt x="23000" y="10864"/>
                  </a:lnTo>
                  <a:lnTo>
                    <a:pt x="24230" y="8748"/>
                  </a:lnTo>
                  <a:close/>
                  <a:moveTo>
                    <a:pt x="20275" y="10365"/>
                  </a:moveTo>
                  <a:lnTo>
                    <a:pt x="22634" y="11015"/>
                  </a:lnTo>
                  <a:lnTo>
                    <a:pt x="23031" y="11984"/>
                  </a:lnTo>
                  <a:lnTo>
                    <a:pt x="20355" y="11244"/>
                  </a:lnTo>
                  <a:cubicBezTo>
                    <a:pt x="20311" y="10948"/>
                    <a:pt x="20285" y="10652"/>
                    <a:pt x="20275" y="10365"/>
                  </a:cubicBezTo>
                  <a:close/>
                  <a:moveTo>
                    <a:pt x="18505" y="8508"/>
                  </a:moveTo>
                  <a:cubicBezTo>
                    <a:pt x="18778" y="8705"/>
                    <a:pt x="19045" y="8919"/>
                    <a:pt x="19305" y="9148"/>
                  </a:cubicBezTo>
                  <a:lnTo>
                    <a:pt x="18338" y="12114"/>
                  </a:lnTo>
                  <a:lnTo>
                    <a:pt x="17658" y="11118"/>
                  </a:lnTo>
                  <a:lnTo>
                    <a:pt x="18505" y="8508"/>
                  </a:lnTo>
                  <a:close/>
                  <a:moveTo>
                    <a:pt x="27423" y="10045"/>
                  </a:moveTo>
                  <a:cubicBezTo>
                    <a:pt x="27909" y="10045"/>
                    <a:pt x="28386" y="10188"/>
                    <a:pt x="28798" y="10468"/>
                  </a:cubicBezTo>
                  <a:cubicBezTo>
                    <a:pt x="29015" y="10612"/>
                    <a:pt x="29202" y="10788"/>
                    <a:pt x="29358" y="10984"/>
                  </a:cubicBezTo>
                  <a:cubicBezTo>
                    <a:pt x="29262" y="11058"/>
                    <a:pt x="29169" y="11135"/>
                    <a:pt x="29082" y="11221"/>
                  </a:cubicBezTo>
                  <a:cubicBezTo>
                    <a:pt x="28978" y="11324"/>
                    <a:pt x="28886" y="11438"/>
                    <a:pt x="28802" y="11555"/>
                  </a:cubicBezTo>
                  <a:cubicBezTo>
                    <a:pt x="28439" y="11317"/>
                    <a:pt x="28022" y="11194"/>
                    <a:pt x="27596" y="11194"/>
                  </a:cubicBezTo>
                  <a:cubicBezTo>
                    <a:pt x="27454" y="11194"/>
                    <a:pt x="27311" y="11207"/>
                    <a:pt x="27169" y="11235"/>
                  </a:cubicBezTo>
                  <a:cubicBezTo>
                    <a:pt x="26586" y="11347"/>
                    <a:pt x="26083" y="11681"/>
                    <a:pt x="25753" y="12174"/>
                  </a:cubicBezTo>
                  <a:cubicBezTo>
                    <a:pt x="25736" y="12194"/>
                    <a:pt x="25727" y="12218"/>
                    <a:pt x="25713" y="12241"/>
                  </a:cubicBezTo>
                  <a:cubicBezTo>
                    <a:pt x="25563" y="12141"/>
                    <a:pt x="25403" y="12054"/>
                    <a:pt x="25233" y="11984"/>
                  </a:cubicBezTo>
                  <a:cubicBezTo>
                    <a:pt x="25167" y="11958"/>
                    <a:pt x="25093" y="11934"/>
                    <a:pt x="25024" y="11911"/>
                  </a:cubicBezTo>
                  <a:cubicBezTo>
                    <a:pt x="25093" y="11638"/>
                    <a:pt x="25207" y="11375"/>
                    <a:pt x="25370" y="11135"/>
                  </a:cubicBezTo>
                  <a:cubicBezTo>
                    <a:pt x="25739" y="10588"/>
                    <a:pt x="26299" y="10215"/>
                    <a:pt x="26946" y="10092"/>
                  </a:cubicBezTo>
                  <a:cubicBezTo>
                    <a:pt x="27106" y="10058"/>
                    <a:pt x="27266" y="10045"/>
                    <a:pt x="27423" y="10045"/>
                  </a:cubicBezTo>
                  <a:close/>
                  <a:moveTo>
                    <a:pt x="14593" y="11184"/>
                  </a:moveTo>
                  <a:lnTo>
                    <a:pt x="17332" y="11341"/>
                  </a:lnTo>
                  <a:lnTo>
                    <a:pt x="18012" y="12341"/>
                  </a:lnTo>
                  <a:lnTo>
                    <a:pt x="14896" y="12161"/>
                  </a:lnTo>
                  <a:cubicBezTo>
                    <a:pt x="14776" y="11835"/>
                    <a:pt x="14676" y="11507"/>
                    <a:pt x="14593" y="11184"/>
                  </a:cubicBezTo>
                  <a:close/>
                  <a:moveTo>
                    <a:pt x="20148" y="12218"/>
                  </a:moveTo>
                  <a:cubicBezTo>
                    <a:pt x="20168" y="12301"/>
                    <a:pt x="20191" y="12384"/>
                    <a:pt x="20218" y="12467"/>
                  </a:cubicBezTo>
                  <a:cubicBezTo>
                    <a:pt x="20165" y="12474"/>
                    <a:pt x="20111" y="12481"/>
                    <a:pt x="20058" y="12491"/>
                  </a:cubicBezTo>
                  <a:lnTo>
                    <a:pt x="20148" y="12218"/>
                  </a:lnTo>
                  <a:close/>
                  <a:moveTo>
                    <a:pt x="20428" y="11678"/>
                  </a:moveTo>
                  <a:lnTo>
                    <a:pt x="22614" y="12281"/>
                  </a:lnTo>
                  <a:cubicBezTo>
                    <a:pt x="22394" y="12434"/>
                    <a:pt x="22204" y="12617"/>
                    <a:pt x="22040" y="12827"/>
                  </a:cubicBezTo>
                  <a:cubicBezTo>
                    <a:pt x="21774" y="12671"/>
                    <a:pt x="21485" y="12558"/>
                    <a:pt x="21174" y="12494"/>
                  </a:cubicBezTo>
                  <a:cubicBezTo>
                    <a:pt x="20991" y="12458"/>
                    <a:pt x="20808" y="12441"/>
                    <a:pt x="20625" y="12438"/>
                  </a:cubicBezTo>
                  <a:cubicBezTo>
                    <a:pt x="20545" y="12184"/>
                    <a:pt x="20481" y="11931"/>
                    <a:pt x="20428" y="11678"/>
                  </a:cubicBezTo>
                  <a:close/>
                  <a:moveTo>
                    <a:pt x="19625" y="9448"/>
                  </a:moveTo>
                  <a:cubicBezTo>
                    <a:pt x="19705" y="9528"/>
                    <a:pt x="19785" y="9612"/>
                    <a:pt x="19865" y="9695"/>
                  </a:cubicBezTo>
                  <a:cubicBezTo>
                    <a:pt x="19851" y="10255"/>
                    <a:pt x="19881" y="10844"/>
                    <a:pt x="19981" y="11444"/>
                  </a:cubicBezTo>
                  <a:lnTo>
                    <a:pt x="19598" y="12624"/>
                  </a:lnTo>
                  <a:cubicBezTo>
                    <a:pt x="19398" y="12697"/>
                    <a:pt x="19201" y="12794"/>
                    <a:pt x="19018" y="12917"/>
                  </a:cubicBezTo>
                  <a:cubicBezTo>
                    <a:pt x="18989" y="12937"/>
                    <a:pt x="18961" y="12961"/>
                    <a:pt x="18932" y="12981"/>
                  </a:cubicBezTo>
                  <a:lnTo>
                    <a:pt x="18621" y="12531"/>
                  </a:lnTo>
                  <a:lnTo>
                    <a:pt x="19625" y="9448"/>
                  </a:lnTo>
                  <a:close/>
                  <a:moveTo>
                    <a:pt x="12400" y="12118"/>
                  </a:moveTo>
                  <a:lnTo>
                    <a:pt x="12400" y="12118"/>
                  </a:lnTo>
                  <a:cubicBezTo>
                    <a:pt x="12654" y="12141"/>
                    <a:pt x="12990" y="12184"/>
                    <a:pt x="13377" y="12254"/>
                  </a:cubicBezTo>
                  <a:lnTo>
                    <a:pt x="13280" y="13001"/>
                  </a:lnTo>
                  <a:lnTo>
                    <a:pt x="12400" y="12118"/>
                  </a:lnTo>
                  <a:close/>
                  <a:moveTo>
                    <a:pt x="12120" y="12398"/>
                  </a:moveTo>
                  <a:lnTo>
                    <a:pt x="13000" y="13281"/>
                  </a:lnTo>
                  <a:lnTo>
                    <a:pt x="12257" y="13377"/>
                  </a:lnTo>
                  <a:cubicBezTo>
                    <a:pt x="12187" y="12987"/>
                    <a:pt x="12143" y="12651"/>
                    <a:pt x="12120" y="12398"/>
                  </a:cubicBezTo>
                  <a:close/>
                  <a:moveTo>
                    <a:pt x="16029" y="12624"/>
                  </a:moveTo>
                  <a:lnTo>
                    <a:pt x="18295" y="12754"/>
                  </a:lnTo>
                  <a:lnTo>
                    <a:pt x="18621" y="13234"/>
                  </a:lnTo>
                  <a:cubicBezTo>
                    <a:pt x="18472" y="13377"/>
                    <a:pt x="18335" y="13534"/>
                    <a:pt x="18222" y="13707"/>
                  </a:cubicBezTo>
                  <a:lnTo>
                    <a:pt x="17858" y="13687"/>
                  </a:lnTo>
                  <a:cubicBezTo>
                    <a:pt x="17275" y="13237"/>
                    <a:pt x="16649" y="12891"/>
                    <a:pt x="16029" y="12624"/>
                  </a:cubicBezTo>
                  <a:close/>
                  <a:moveTo>
                    <a:pt x="13767" y="12331"/>
                  </a:moveTo>
                  <a:cubicBezTo>
                    <a:pt x="14023" y="12384"/>
                    <a:pt x="14293" y="12451"/>
                    <a:pt x="14576" y="12531"/>
                  </a:cubicBezTo>
                  <a:lnTo>
                    <a:pt x="14376" y="14094"/>
                  </a:lnTo>
                  <a:lnTo>
                    <a:pt x="13636" y="13354"/>
                  </a:lnTo>
                  <a:lnTo>
                    <a:pt x="13767" y="12331"/>
                  </a:lnTo>
                  <a:close/>
                  <a:moveTo>
                    <a:pt x="27596" y="11591"/>
                  </a:moveTo>
                  <a:cubicBezTo>
                    <a:pt x="27949" y="11591"/>
                    <a:pt x="28292" y="11695"/>
                    <a:pt x="28592" y="11891"/>
                  </a:cubicBezTo>
                  <a:cubicBezTo>
                    <a:pt x="28212" y="12621"/>
                    <a:pt x="28189" y="13484"/>
                    <a:pt x="28512" y="14234"/>
                  </a:cubicBezTo>
                  <a:cubicBezTo>
                    <a:pt x="27969" y="14314"/>
                    <a:pt x="27439" y="14420"/>
                    <a:pt x="26916" y="14551"/>
                  </a:cubicBezTo>
                  <a:cubicBezTo>
                    <a:pt x="26923" y="14183"/>
                    <a:pt x="26856" y="13814"/>
                    <a:pt x="26709" y="13464"/>
                  </a:cubicBezTo>
                  <a:cubicBezTo>
                    <a:pt x="26553" y="13084"/>
                    <a:pt x="26319" y="12757"/>
                    <a:pt x="26023" y="12491"/>
                  </a:cubicBezTo>
                  <a:cubicBezTo>
                    <a:pt x="26043" y="12458"/>
                    <a:pt x="26059" y="12427"/>
                    <a:pt x="26083" y="12394"/>
                  </a:cubicBezTo>
                  <a:cubicBezTo>
                    <a:pt x="26353" y="11991"/>
                    <a:pt x="26766" y="11718"/>
                    <a:pt x="27246" y="11624"/>
                  </a:cubicBezTo>
                  <a:cubicBezTo>
                    <a:pt x="27363" y="11601"/>
                    <a:pt x="27479" y="11591"/>
                    <a:pt x="27596" y="11591"/>
                  </a:cubicBezTo>
                  <a:close/>
                  <a:moveTo>
                    <a:pt x="13353" y="13634"/>
                  </a:moveTo>
                  <a:lnTo>
                    <a:pt x="14093" y="14374"/>
                  </a:lnTo>
                  <a:lnTo>
                    <a:pt x="12534" y="14574"/>
                  </a:lnTo>
                  <a:cubicBezTo>
                    <a:pt x="12454" y="14294"/>
                    <a:pt x="12387" y="14020"/>
                    <a:pt x="12334" y="13767"/>
                  </a:cubicBezTo>
                  <a:lnTo>
                    <a:pt x="13353" y="13634"/>
                  </a:lnTo>
                  <a:close/>
                  <a:moveTo>
                    <a:pt x="14959" y="12651"/>
                  </a:moveTo>
                  <a:cubicBezTo>
                    <a:pt x="15222" y="12734"/>
                    <a:pt x="15490" y="12834"/>
                    <a:pt x="15756" y="12944"/>
                  </a:cubicBezTo>
                  <a:lnTo>
                    <a:pt x="15470" y="15186"/>
                  </a:lnTo>
                  <a:lnTo>
                    <a:pt x="14730" y="14447"/>
                  </a:lnTo>
                  <a:lnTo>
                    <a:pt x="14959" y="12651"/>
                  </a:lnTo>
                  <a:close/>
                  <a:moveTo>
                    <a:pt x="7795" y="14594"/>
                  </a:moveTo>
                  <a:lnTo>
                    <a:pt x="7858" y="15483"/>
                  </a:lnTo>
                  <a:lnTo>
                    <a:pt x="6629" y="14671"/>
                  </a:lnTo>
                  <a:cubicBezTo>
                    <a:pt x="6918" y="14637"/>
                    <a:pt x="7318" y="14603"/>
                    <a:pt x="7795" y="14594"/>
                  </a:cubicBezTo>
                  <a:close/>
                  <a:moveTo>
                    <a:pt x="24520" y="14914"/>
                  </a:moveTo>
                  <a:cubicBezTo>
                    <a:pt x="24573" y="14914"/>
                    <a:pt x="24624" y="14923"/>
                    <a:pt x="24670" y="14943"/>
                  </a:cubicBezTo>
                  <a:cubicBezTo>
                    <a:pt x="24770" y="14986"/>
                    <a:pt x="24844" y="15057"/>
                    <a:pt x="24884" y="15157"/>
                  </a:cubicBezTo>
                  <a:cubicBezTo>
                    <a:pt x="24890" y="15170"/>
                    <a:pt x="24893" y="15180"/>
                    <a:pt x="24896" y="15190"/>
                  </a:cubicBezTo>
                  <a:cubicBezTo>
                    <a:pt x="24650" y="15286"/>
                    <a:pt x="24410" y="15386"/>
                    <a:pt x="24173" y="15490"/>
                  </a:cubicBezTo>
                  <a:cubicBezTo>
                    <a:pt x="24167" y="15480"/>
                    <a:pt x="24160" y="15470"/>
                    <a:pt x="24157" y="15460"/>
                  </a:cubicBezTo>
                  <a:cubicBezTo>
                    <a:pt x="24113" y="15360"/>
                    <a:pt x="24113" y="15257"/>
                    <a:pt x="24157" y="15157"/>
                  </a:cubicBezTo>
                  <a:cubicBezTo>
                    <a:pt x="24217" y="15010"/>
                    <a:pt x="24360" y="14914"/>
                    <a:pt x="24520" y="14914"/>
                  </a:cubicBezTo>
                  <a:close/>
                  <a:moveTo>
                    <a:pt x="20598" y="12834"/>
                  </a:moveTo>
                  <a:cubicBezTo>
                    <a:pt x="20765" y="12834"/>
                    <a:pt x="20928" y="12851"/>
                    <a:pt x="21094" y="12884"/>
                  </a:cubicBezTo>
                  <a:cubicBezTo>
                    <a:pt x="21354" y="12937"/>
                    <a:pt x="21597" y="13031"/>
                    <a:pt x="21820" y="13157"/>
                  </a:cubicBezTo>
                  <a:cubicBezTo>
                    <a:pt x="21765" y="13254"/>
                    <a:pt x="21711" y="13354"/>
                    <a:pt x="21668" y="13460"/>
                  </a:cubicBezTo>
                  <a:cubicBezTo>
                    <a:pt x="21611" y="13600"/>
                    <a:pt x="21568" y="13747"/>
                    <a:pt x="21534" y="13891"/>
                  </a:cubicBezTo>
                  <a:cubicBezTo>
                    <a:pt x="21392" y="13863"/>
                    <a:pt x="21250" y="13850"/>
                    <a:pt x="21111" y="13850"/>
                  </a:cubicBezTo>
                  <a:cubicBezTo>
                    <a:pt x="20074" y="13850"/>
                    <a:pt x="19146" y="14576"/>
                    <a:pt x="18935" y="15630"/>
                  </a:cubicBezTo>
                  <a:cubicBezTo>
                    <a:pt x="18929" y="15653"/>
                    <a:pt x="18925" y="15680"/>
                    <a:pt x="18921" y="15706"/>
                  </a:cubicBezTo>
                  <a:cubicBezTo>
                    <a:pt x="18749" y="15673"/>
                    <a:pt x="18569" y="15653"/>
                    <a:pt x="18381" y="15653"/>
                  </a:cubicBezTo>
                  <a:cubicBezTo>
                    <a:pt x="18309" y="15653"/>
                    <a:pt x="18235" y="15660"/>
                    <a:pt x="18162" y="15663"/>
                  </a:cubicBezTo>
                  <a:cubicBezTo>
                    <a:pt x="18122" y="15390"/>
                    <a:pt x="18122" y="15103"/>
                    <a:pt x="18182" y="14814"/>
                  </a:cubicBezTo>
                  <a:cubicBezTo>
                    <a:pt x="18312" y="14167"/>
                    <a:pt x="18689" y="13611"/>
                    <a:pt x="19238" y="13247"/>
                  </a:cubicBezTo>
                  <a:cubicBezTo>
                    <a:pt x="19648" y="12974"/>
                    <a:pt x="20118" y="12834"/>
                    <a:pt x="20598" y="12834"/>
                  </a:cubicBezTo>
                  <a:close/>
                  <a:moveTo>
                    <a:pt x="14450" y="14726"/>
                  </a:moveTo>
                  <a:lnTo>
                    <a:pt x="15190" y="15466"/>
                  </a:lnTo>
                  <a:lnTo>
                    <a:pt x="12947" y="15757"/>
                  </a:lnTo>
                  <a:cubicBezTo>
                    <a:pt x="12833" y="15486"/>
                    <a:pt x="12737" y="15220"/>
                    <a:pt x="12650" y="14960"/>
                  </a:cubicBezTo>
                  <a:lnTo>
                    <a:pt x="14450" y="14726"/>
                  </a:lnTo>
                  <a:close/>
                  <a:moveTo>
                    <a:pt x="24520" y="14251"/>
                  </a:moveTo>
                  <a:cubicBezTo>
                    <a:pt x="24660" y="14251"/>
                    <a:pt x="24796" y="14280"/>
                    <a:pt x="24927" y="14334"/>
                  </a:cubicBezTo>
                  <a:cubicBezTo>
                    <a:pt x="25187" y="14440"/>
                    <a:pt x="25390" y="14643"/>
                    <a:pt x="25496" y="14903"/>
                  </a:cubicBezTo>
                  <a:cubicBezTo>
                    <a:pt x="25503" y="14923"/>
                    <a:pt x="25510" y="14943"/>
                    <a:pt x="25516" y="14963"/>
                  </a:cubicBezTo>
                  <a:cubicBezTo>
                    <a:pt x="25433" y="14994"/>
                    <a:pt x="25350" y="15020"/>
                    <a:pt x="25267" y="15050"/>
                  </a:cubicBezTo>
                  <a:cubicBezTo>
                    <a:pt x="25263" y="15037"/>
                    <a:pt x="25256" y="15020"/>
                    <a:pt x="25253" y="15006"/>
                  </a:cubicBezTo>
                  <a:cubicBezTo>
                    <a:pt x="25170" y="14806"/>
                    <a:pt x="25024" y="14660"/>
                    <a:pt x="24824" y="14577"/>
                  </a:cubicBezTo>
                  <a:cubicBezTo>
                    <a:pt x="24727" y="14537"/>
                    <a:pt x="24624" y="14517"/>
                    <a:pt x="24520" y="14517"/>
                  </a:cubicBezTo>
                  <a:cubicBezTo>
                    <a:pt x="24200" y="14517"/>
                    <a:pt x="23913" y="14706"/>
                    <a:pt x="23790" y="15003"/>
                  </a:cubicBezTo>
                  <a:cubicBezTo>
                    <a:pt x="23707" y="15203"/>
                    <a:pt x="23707" y="15413"/>
                    <a:pt x="23790" y="15610"/>
                  </a:cubicBezTo>
                  <a:cubicBezTo>
                    <a:pt x="23797" y="15626"/>
                    <a:pt x="23804" y="15640"/>
                    <a:pt x="23814" y="15657"/>
                  </a:cubicBezTo>
                  <a:cubicBezTo>
                    <a:pt x="23730" y="15693"/>
                    <a:pt x="23650" y="15733"/>
                    <a:pt x="23570" y="15770"/>
                  </a:cubicBezTo>
                  <a:cubicBezTo>
                    <a:pt x="23564" y="15750"/>
                    <a:pt x="23554" y="15733"/>
                    <a:pt x="23544" y="15713"/>
                  </a:cubicBezTo>
                  <a:cubicBezTo>
                    <a:pt x="23437" y="15450"/>
                    <a:pt x="23437" y="15163"/>
                    <a:pt x="23544" y="14903"/>
                  </a:cubicBezTo>
                  <a:cubicBezTo>
                    <a:pt x="23710" y="14507"/>
                    <a:pt x="24093" y="14251"/>
                    <a:pt x="24520" y="14251"/>
                  </a:cubicBezTo>
                  <a:close/>
                  <a:moveTo>
                    <a:pt x="17286" y="13764"/>
                  </a:moveTo>
                  <a:cubicBezTo>
                    <a:pt x="17509" y="13917"/>
                    <a:pt x="17726" y="14080"/>
                    <a:pt x="17935" y="14260"/>
                  </a:cubicBezTo>
                  <a:cubicBezTo>
                    <a:pt x="17875" y="14414"/>
                    <a:pt x="17826" y="14571"/>
                    <a:pt x="17792" y="14737"/>
                  </a:cubicBezTo>
                  <a:cubicBezTo>
                    <a:pt x="17726" y="15066"/>
                    <a:pt x="17722" y="15400"/>
                    <a:pt x="17769" y="15726"/>
                  </a:cubicBezTo>
                  <a:cubicBezTo>
                    <a:pt x="17492" y="15790"/>
                    <a:pt x="17232" y="15897"/>
                    <a:pt x="16995" y="16037"/>
                  </a:cubicBezTo>
                  <a:lnTo>
                    <a:pt x="17286" y="13764"/>
                  </a:lnTo>
                  <a:close/>
                  <a:moveTo>
                    <a:pt x="24524" y="13591"/>
                  </a:moveTo>
                  <a:cubicBezTo>
                    <a:pt x="24740" y="13591"/>
                    <a:pt x="24964" y="13634"/>
                    <a:pt x="25180" y="13720"/>
                  </a:cubicBezTo>
                  <a:cubicBezTo>
                    <a:pt x="25603" y="13897"/>
                    <a:pt x="25933" y="14227"/>
                    <a:pt x="26106" y="14654"/>
                  </a:cubicBezTo>
                  <a:cubicBezTo>
                    <a:pt x="26123" y="14687"/>
                    <a:pt x="26133" y="14723"/>
                    <a:pt x="26146" y="14760"/>
                  </a:cubicBezTo>
                  <a:cubicBezTo>
                    <a:pt x="26063" y="14786"/>
                    <a:pt x="25976" y="14814"/>
                    <a:pt x="25893" y="14840"/>
                  </a:cubicBezTo>
                  <a:cubicBezTo>
                    <a:pt x="25883" y="14810"/>
                    <a:pt x="25876" y="14780"/>
                    <a:pt x="25863" y="14754"/>
                  </a:cubicBezTo>
                  <a:cubicBezTo>
                    <a:pt x="25716" y="14394"/>
                    <a:pt x="25436" y="14114"/>
                    <a:pt x="25076" y="13967"/>
                  </a:cubicBezTo>
                  <a:cubicBezTo>
                    <a:pt x="24900" y="13894"/>
                    <a:pt x="24713" y="13854"/>
                    <a:pt x="24520" y="13854"/>
                  </a:cubicBezTo>
                  <a:cubicBezTo>
                    <a:pt x="23930" y="13854"/>
                    <a:pt x="23404" y="14207"/>
                    <a:pt x="23177" y="14750"/>
                  </a:cubicBezTo>
                  <a:cubicBezTo>
                    <a:pt x="23031" y="15110"/>
                    <a:pt x="23031" y="15503"/>
                    <a:pt x="23177" y="15863"/>
                  </a:cubicBezTo>
                  <a:cubicBezTo>
                    <a:pt x="23190" y="15893"/>
                    <a:pt x="23204" y="15920"/>
                    <a:pt x="23217" y="15950"/>
                  </a:cubicBezTo>
                  <a:cubicBezTo>
                    <a:pt x="23140" y="15990"/>
                    <a:pt x="23060" y="16030"/>
                    <a:pt x="22984" y="16073"/>
                  </a:cubicBezTo>
                  <a:cubicBezTo>
                    <a:pt x="22967" y="16037"/>
                    <a:pt x="22947" y="16003"/>
                    <a:pt x="22934" y="15963"/>
                  </a:cubicBezTo>
                  <a:cubicBezTo>
                    <a:pt x="22757" y="15540"/>
                    <a:pt x="22757" y="15074"/>
                    <a:pt x="22934" y="14651"/>
                  </a:cubicBezTo>
                  <a:cubicBezTo>
                    <a:pt x="23207" y="13991"/>
                    <a:pt x="23847" y="13591"/>
                    <a:pt x="24524" y="13591"/>
                  </a:cubicBezTo>
                  <a:close/>
                  <a:moveTo>
                    <a:pt x="6409" y="15000"/>
                  </a:moveTo>
                  <a:lnTo>
                    <a:pt x="7641" y="15813"/>
                  </a:lnTo>
                  <a:lnTo>
                    <a:pt x="6798" y="16103"/>
                  </a:lnTo>
                  <a:cubicBezTo>
                    <a:pt x="6622" y="15660"/>
                    <a:pt x="6492" y="15280"/>
                    <a:pt x="6409" y="15000"/>
                  </a:cubicBezTo>
                  <a:close/>
                  <a:moveTo>
                    <a:pt x="24190" y="12174"/>
                  </a:moveTo>
                  <a:cubicBezTo>
                    <a:pt x="24490" y="12174"/>
                    <a:pt x="24793" y="12234"/>
                    <a:pt x="25084" y="12351"/>
                  </a:cubicBezTo>
                  <a:cubicBezTo>
                    <a:pt x="26013" y="12737"/>
                    <a:pt x="26559" y="13660"/>
                    <a:pt x="26516" y="14614"/>
                  </a:cubicBezTo>
                  <a:cubicBezTo>
                    <a:pt x="26503" y="14577"/>
                    <a:pt x="26490" y="14537"/>
                    <a:pt x="26476" y="14500"/>
                  </a:cubicBezTo>
                  <a:cubicBezTo>
                    <a:pt x="26259" y="13977"/>
                    <a:pt x="25853" y="13571"/>
                    <a:pt x="25330" y="13354"/>
                  </a:cubicBezTo>
                  <a:cubicBezTo>
                    <a:pt x="25066" y="13244"/>
                    <a:pt x="24792" y="13193"/>
                    <a:pt x="24523" y="13193"/>
                  </a:cubicBezTo>
                  <a:cubicBezTo>
                    <a:pt x="23693" y="13193"/>
                    <a:pt x="22904" y="13684"/>
                    <a:pt x="22567" y="14497"/>
                  </a:cubicBezTo>
                  <a:cubicBezTo>
                    <a:pt x="22351" y="15020"/>
                    <a:pt x="22351" y="15593"/>
                    <a:pt x="22567" y="16116"/>
                  </a:cubicBezTo>
                  <a:cubicBezTo>
                    <a:pt x="22580" y="16153"/>
                    <a:pt x="22600" y="16190"/>
                    <a:pt x="22617" y="16226"/>
                  </a:cubicBezTo>
                  <a:cubicBezTo>
                    <a:pt x="21914" y="15580"/>
                    <a:pt x="21648" y="14543"/>
                    <a:pt x="22034" y="13611"/>
                  </a:cubicBezTo>
                  <a:cubicBezTo>
                    <a:pt x="22274" y="13037"/>
                    <a:pt x="22720" y="12587"/>
                    <a:pt x="23297" y="12351"/>
                  </a:cubicBezTo>
                  <a:cubicBezTo>
                    <a:pt x="23584" y="12231"/>
                    <a:pt x="23887" y="12174"/>
                    <a:pt x="24190" y="12174"/>
                  </a:cubicBezTo>
                  <a:close/>
                  <a:moveTo>
                    <a:pt x="16136" y="13114"/>
                  </a:moveTo>
                  <a:cubicBezTo>
                    <a:pt x="16399" y="13237"/>
                    <a:pt x="16659" y="13374"/>
                    <a:pt x="16916" y="13527"/>
                  </a:cubicBezTo>
                  <a:lnTo>
                    <a:pt x="16562" y="16280"/>
                  </a:lnTo>
                  <a:lnTo>
                    <a:pt x="15822" y="15540"/>
                  </a:lnTo>
                  <a:lnTo>
                    <a:pt x="16136" y="13114"/>
                  </a:lnTo>
                  <a:close/>
                  <a:moveTo>
                    <a:pt x="8192" y="14591"/>
                  </a:moveTo>
                  <a:lnTo>
                    <a:pt x="8192" y="14591"/>
                  </a:lnTo>
                  <a:cubicBezTo>
                    <a:pt x="8492" y="14594"/>
                    <a:pt x="8815" y="14603"/>
                    <a:pt x="9155" y="14631"/>
                  </a:cubicBezTo>
                  <a:lnTo>
                    <a:pt x="9284" y="16423"/>
                  </a:lnTo>
                  <a:lnTo>
                    <a:pt x="8278" y="15760"/>
                  </a:lnTo>
                  <a:lnTo>
                    <a:pt x="8192" y="14591"/>
                  </a:lnTo>
                  <a:close/>
                  <a:moveTo>
                    <a:pt x="15542" y="15823"/>
                  </a:moveTo>
                  <a:lnTo>
                    <a:pt x="16282" y="16563"/>
                  </a:lnTo>
                  <a:lnTo>
                    <a:pt x="13530" y="16916"/>
                  </a:lnTo>
                  <a:cubicBezTo>
                    <a:pt x="13377" y="16660"/>
                    <a:pt x="13237" y="16396"/>
                    <a:pt x="13113" y="16136"/>
                  </a:cubicBezTo>
                  <a:lnTo>
                    <a:pt x="15542" y="15823"/>
                  </a:lnTo>
                  <a:close/>
                  <a:moveTo>
                    <a:pt x="8058" y="16090"/>
                  </a:moveTo>
                  <a:lnTo>
                    <a:pt x="9068" y="16756"/>
                  </a:lnTo>
                  <a:lnTo>
                    <a:pt x="7365" y="17339"/>
                  </a:lnTo>
                  <a:cubicBezTo>
                    <a:pt x="7209" y="17036"/>
                    <a:pt x="7072" y="16746"/>
                    <a:pt x="6952" y="16470"/>
                  </a:cubicBezTo>
                  <a:lnTo>
                    <a:pt x="8058" y="16090"/>
                  </a:lnTo>
                  <a:close/>
                  <a:moveTo>
                    <a:pt x="9554" y="14671"/>
                  </a:moveTo>
                  <a:lnTo>
                    <a:pt x="9554" y="14671"/>
                  </a:lnTo>
                  <a:cubicBezTo>
                    <a:pt x="9868" y="14703"/>
                    <a:pt x="10194" y="14754"/>
                    <a:pt x="10524" y="14820"/>
                  </a:cubicBezTo>
                  <a:lnTo>
                    <a:pt x="10711" y="17366"/>
                  </a:lnTo>
                  <a:lnTo>
                    <a:pt x="9704" y="16700"/>
                  </a:lnTo>
                  <a:lnTo>
                    <a:pt x="9554" y="14671"/>
                  </a:lnTo>
                  <a:close/>
                  <a:moveTo>
                    <a:pt x="21108" y="14247"/>
                  </a:moveTo>
                  <a:cubicBezTo>
                    <a:pt x="21228" y="14247"/>
                    <a:pt x="21348" y="14257"/>
                    <a:pt x="21471" y="14283"/>
                  </a:cubicBezTo>
                  <a:cubicBezTo>
                    <a:pt x="21405" y="15097"/>
                    <a:pt x="21711" y="15900"/>
                    <a:pt x="22294" y="16466"/>
                  </a:cubicBezTo>
                  <a:cubicBezTo>
                    <a:pt x="21820" y="16750"/>
                    <a:pt x="21365" y="17059"/>
                    <a:pt x="20921" y="17386"/>
                  </a:cubicBezTo>
                  <a:cubicBezTo>
                    <a:pt x="20634" y="16660"/>
                    <a:pt x="20045" y="16083"/>
                    <a:pt x="19305" y="15817"/>
                  </a:cubicBezTo>
                  <a:cubicBezTo>
                    <a:pt x="19312" y="15780"/>
                    <a:pt x="19315" y="15743"/>
                    <a:pt x="19321" y="15706"/>
                  </a:cubicBezTo>
                  <a:cubicBezTo>
                    <a:pt x="19498" y="14843"/>
                    <a:pt x="20261" y="14247"/>
                    <a:pt x="21108" y="14247"/>
                  </a:cubicBezTo>
                  <a:close/>
                  <a:moveTo>
                    <a:pt x="16039" y="16993"/>
                  </a:moveTo>
                  <a:lnTo>
                    <a:pt x="16039" y="16993"/>
                  </a:lnTo>
                  <a:cubicBezTo>
                    <a:pt x="15919" y="17193"/>
                    <a:pt x="15826" y="17406"/>
                    <a:pt x="15762" y="17633"/>
                  </a:cubicBezTo>
                  <a:cubicBezTo>
                    <a:pt x="15636" y="17616"/>
                    <a:pt x="15509" y="17608"/>
                    <a:pt x="15381" y="17608"/>
                  </a:cubicBezTo>
                  <a:cubicBezTo>
                    <a:pt x="15203" y="17608"/>
                    <a:pt x="15025" y="17624"/>
                    <a:pt x="14847" y="17659"/>
                  </a:cubicBezTo>
                  <a:cubicBezTo>
                    <a:pt x="14619" y="17702"/>
                    <a:pt x="14407" y="17776"/>
                    <a:pt x="14203" y="17866"/>
                  </a:cubicBezTo>
                  <a:cubicBezTo>
                    <a:pt x="14047" y="17679"/>
                    <a:pt x="13900" y="17486"/>
                    <a:pt x="13767" y="17286"/>
                  </a:cubicBezTo>
                  <a:lnTo>
                    <a:pt x="16039" y="16993"/>
                  </a:lnTo>
                  <a:close/>
                  <a:moveTo>
                    <a:pt x="10928" y="14906"/>
                  </a:moveTo>
                  <a:lnTo>
                    <a:pt x="10928" y="14906"/>
                  </a:lnTo>
                  <a:cubicBezTo>
                    <a:pt x="11254" y="14983"/>
                    <a:pt x="11580" y="15080"/>
                    <a:pt x="11907" y="15197"/>
                  </a:cubicBezTo>
                  <a:lnTo>
                    <a:pt x="12137" y="18309"/>
                  </a:lnTo>
                  <a:lnTo>
                    <a:pt x="11131" y="17642"/>
                  </a:lnTo>
                  <a:lnTo>
                    <a:pt x="10928" y="14906"/>
                  </a:lnTo>
                  <a:close/>
                  <a:moveTo>
                    <a:pt x="9484" y="17033"/>
                  </a:moveTo>
                  <a:lnTo>
                    <a:pt x="10494" y="17696"/>
                  </a:lnTo>
                  <a:lnTo>
                    <a:pt x="8075" y="18525"/>
                  </a:lnTo>
                  <a:cubicBezTo>
                    <a:pt x="7889" y="18245"/>
                    <a:pt x="7715" y="17966"/>
                    <a:pt x="7558" y="17693"/>
                  </a:cubicBezTo>
                  <a:lnTo>
                    <a:pt x="9484" y="17033"/>
                  </a:lnTo>
                  <a:close/>
                  <a:moveTo>
                    <a:pt x="12317" y="15354"/>
                  </a:moveTo>
                  <a:lnTo>
                    <a:pt x="12317" y="15354"/>
                  </a:lnTo>
                  <a:cubicBezTo>
                    <a:pt x="12334" y="15357"/>
                    <a:pt x="12347" y="15366"/>
                    <a:pt x="12363" y="15370"/>
                  </a:cubicBezTo>
                  <a:cubicBezTo>
                    <a:pt x="12614" y="16076"/>
                    <a:pt x="12960" y="16813"/>
                    <a:pt x="13437" y="17510"/>
                  </a:cubicBezTo>
                  <a:lnTo>
                    <a:pt x="13496" y="18325"/>
                  </a:lnTo>
                  <a:cubicBezTo>
                    <a:pt x="13317" y="18485"/>
                    <a:pt x="13153" y="18665"/>
                    <a:pt x="13013" y="18872"/>
                  </a:cubicBezTo>
                  <a:cubicBezTo>
                    <a:pt x="13013" y="18876"/>
                    <a:pt x="13010" y="18879"/>
                    <a:pt x="13007" y="18882"/>
                  </a:cubicBezTo>
                  <a:lnTo>
                    <a:pt x="12557" y="18585"/>
                  </a:lnTo>
                  <a:lnTo>
                    <a:pt x="12317" y="15354"/>
                  </a:lnTo>
                  <a:close/>
                  <a:moveTo>
                    <a:pt x="18998" y="18602"/>
                  </a:moveTo>
                  <a:cubicBezTo>
                    <a:pt x="19121" y="18602"/>
                    <a:pt x="19232" y="18659"/>
                    <a:pt x="19301" y="18749"/>
                  </a:cubicBezTo>
                  <a:cubicBezTo>
                    <a:pt x="19115" y="18929"/>
                    <a:pt x="18932" y="19116"/>
                    <a:pt x="18752" y="19302"/>
                  </a:cubicBezTo>
                  <a:cubicBezTo>
                    <a:pt x="18661" y="19229"/>
                    <a:pt x="18601" y="19119"/>
                    <a:pt x="18601" y="18996"/>
                  </a:cubicBezTo>
                  <a:cubicBezTo>
                    <a:pt x="18601" y="18779"/>
                    <a:pt x="18778" y="18602"/>
                    <a:pt x="18998" y="18602"/>
                  </a:cubicBezTo>
                  <a:close/>
                  <a:moveTo>
                    <a:pt x="10911" y="17973"/>
                  </a:moveTo>
                  <a:lnTo>
                    <a:pt x="11920" y="18639"/>
                  </a:lnTo>
                  <a:lnTo>
                    <a:pt x="8968" y="19649"/>
                  </a:lnTo>
                  <a:cubicBezTo>
                    <a:pt x="8731" y="19396"/>
                    <a:pt x="8515" y="19132"/>
                    <a:pt x="8315" y="18862"/>
                  </a:cubicBezTo>
                  <a:lnTo>
                    <a:pt x="10911" y="17973"/>
                  </a:lnTo>
                  <a:close/>
                  <a:moveTo>
                    <a:pt x="18998" y="17939"/>
                  </a:moveTo>
                  <a:cubicBezTo>
                    <a:pt x="19315" y="17939"/>
                    <a:pt x="19598" y="18079"/>
                    <a:pt x="19791" y="18302"/>
                  </a:cubicBezTo>
                  <a:cubicBezTo>
                    <a:pt x="19725" y="18362"/>
                    <a:pt x="19658" y="18419"/>
                    <a:pt x="19595" y="18479"/>
                  </a:cubicBezTo>
                  <a:cubicBezTo>
                    <a:pt x="19448" y="18313"/>
                    <a:pt x="19235" y="18205"/>
                    <a:pt x="18998" y="18205"/>
                  </a:cubicBezTo>
                  <a:cubicBezTo>
                    <a:pt x="18561" y="18205"/>
                    <a:pt x="18206" y="18559"/>
                    <a:pt x="18206" y="18996"/>
                  </a:cubicBezTo>
                  <a:cubicBezTo>
                    <a:pt x="18206" y="19236"/>
                    <a:pt x="18312" y="19449"/>
                    <a:pt x="18478" y="19592"/>
                  </a:cubicBezTo>
                  <a:cubicBezTo>
                    <a:pt x="18418" y="19659"/>
                    <a:pt x="18361" y="19725"/>
                    <a:pt x="18306" y="19792"/>
                  </a:cubicBezTo>
                  <a:cubicBezTo>
                    <a:pt x="18082" y="19595"/>
                    <a:pt x="17942" y="19312"/>
                    <a:pt x="17942" y="18996"/>
                  </a:cubicBezTo>
                  <a:cubicBezTo>
                    <a:pt x="17942" y="18413"/>
                    <a:pt x="18415" y="17939"/>
                    <a:pt x="18998" y="17939"/>
                  </a:cubicBezTo>
                  <a:close/>
                  <a:moveTo>
                    <a:pt x="12337" y="18916"/>
                  </a:moveTo>
                  <a:lnTo>
                    <a:pt x="12813" y="19229"/>
                  </a:lnTo>
                  <a:cubicBezTo>
                    <a:pt x="12717" y="19425"/>
                    <a:pt x="12647" y="19629"/>
                    <a:pt x="12597" y="19835"/>
                  </a:cubicBezTo>
                  <a:lnTo>
                    <a:pt x="12287" y="19942"/>
                  </a:lnTo>
                  <a:cubicBezTo>
                    <a:pt x="11577" y="19749"/>
                    <a:pt x="10868" y="19665"/>
                    <a:pt x="10191" y="19649"/>
                  </a:cubicBezTo>
                  <a:lnTo>
                    <a:pt x="12337" y="18916"/>
                  </a:lnTo>
                  <a:close/>
                  <a:moveTo>
                    <a:pt x="3370" y="19113"/>
                  </a:moveTo>
                  <a:cubicBezTo>
                    <a:pt x="3543" y="19113"/>
                    <a:pt x="3731" y="19139"/>
                    <a:pt x="3910" y="19212"/>
                  </a:cubicBezTo>
                  <a:cubicBezTo>
                    <a:pt x="4266" y="19365"/>
                    <a:pt x="4513" y="19689"/>
                    <a:pt x="4639" y="19899"/>
                  </a:cubicBezTo>
                  <a:cubicBezTo>
                    <a:pt x="4516" y="19928"/>
                    <a:pt x="4351" y="19956"/>
                    <a:pt x="4171" y="19956"/>
                  </a:cubicBezTo>
                  <a:cubicBezTo>
                    <a:pt x="4000" y="19956"/>
                    <a:pt x="3815" y="19930"/>
                    <a:pt x="3639" y="19855"/>
                  </a:cubicBezTo>
                  <a:cubicBezTo>
                    <a:pt x="3279" y="19702"/>
                    <a:pt x="3033" y="19379"/>
                    <a:pt x="2906" y="19169"/>
                  </a:cubicBezTo>
                  <a:cubicBezTo>
                    <a:pt x="3028" y="19140"/>
                    <a:pt x="3191" y="19113"/>
                    <a:pt x="3370" y="19113"/>
                  </a:cubicBezTo>
                  <a:close/>
                  <a:moveTo>
                    <a:pt x="18998" y="17279"/>
                  </a:moveTo>
                  <a:cubicBezTo>
                    <a:pt x="19515" y="17279"/>
                    <a:pt x="19981" y="17510"/>
                    <a:pt x="20295" y="17873"/>
                  </a:cubicBezTo>
                  <a:cubicBezTo>
                    <a:pt x="20228" y="17930"/>
                    <a:pt x="20158" y="17986"/>
                    <a:pt x="20091" y="18042"/>
                  </a:cubicBezTo>
                  <a:cubicBezTo>
                    <a:pt x="19825" y="17736"/>
                    <a:pt x="19435" y="17542"/>
                    <a:pt x="18998" y="17542"/>
                  </a:cubicBezTo>
                  <a:cubicBezTo>
                    <a:pt x="18195" y="17542"/>
                    <a:pt x="17546" y="18196"/>
                    <a:pt x="17546" y="18996"/>
                  </a:cubicBezTo>
                  <a:cubicBezTo>
                    <a:pt x="17546" y="19432"/>
                    <a:pt x="17738" y="19825"/>
                    <a:pt x="18046" y="20092"/>
                  </a:cubicBezTo>
                  <a:cubicBezTo>
                    <a:pt x="17989" y="20159"/>
                    <a:pt x="17932" y="20225"/>
                    <a:pt x="17875" y="20295"/>
                  </a:cubicBezTo>
                  <a:cubicBezTo>
                    <a:pt x="17512" y="19979"/>
                    <a:pt x="17279" y="19516"/>
                    <a:pt x="17279" y="18996"/>
                  </a:cubicBezTo>
                  <a:cubicBezTo>
                    <a:pt x="17279" y="18050"/>
                    <a:pt x="18049" y="17279"/>
                    <a:pt x="18998" y="17279"/>
                  </a:cubicBezTo>
                  <a:close/>
                  <a:moveTo>
                    <a:pt x="18381" y="16050"/>
                  </a:moveTo>
                  <a:cubicBezTo>
                    <a:pt x="19392" y="16050"/>
                    <a:pt x="20248" y="16696"/>
                    <a:pt x="20574" y="17593"/>
                  </a:cubicBezTo>
                  <a:cubicBezTo>
                    <a:pt x="20188" y="17156"/>
                    <a:pt x="19625" y="16883"/>
                    <a:pt x="18998" y="16883"/>
                  </a:cubicBezTo>
                  <a:cubicBezTo>
                    <a:pt x="17832" y="16883"/>
                    <a:pt x="16882" y="17830"/>
                    <a:pt x="16882" y="18996"/>
                  </a:cubicBezTo>
                  <a:cubicBezTo>
                    <a:pt x="16882" y="19622"/>
                    <a:pt x="17159" y="20185"/>
                    <a:pt x="17592" y="20572"/>
                  </a:cubicBezTo>
                  <a:cubicBezTo>
                    <a:pt x="16696" y="20249"/>
                    <a:pt x="16053" y="19389"/>
                    <a:pt x="16053" y="18382"/>
                  </a:cubicBezTo>
                  <a:cubicBezTo>
                    <a:pt x="16053" y="17096"/>
                    <a:pt x="17099" y="16050"/>
                    <a:pt x="18381" y="16050"/>
                  </a:cubicBezTo>
                  <a:close/>
                  <a:moveTo>
                    <a:pt x="7595" y="20312"/>
                  </a:moveTo>
                  <a:lnTo>
                    <a:pt x="7789" y="21038"/>
                  </a:lnTo>
                  <a:lnTo>
                    <a:pt x="6645" y="20558"/>
                  </a:lnTo>
                  <a:cubicBezTo>
                    <a:pt x="6645" y="20558"/>
                    <a:pt x="6645" y="20555"/>
                    <a:pt x="6642" y="20555"/>
                  </a:cubicBezTo>
                  <a:cubicBezTo>
                    <a:pt x="6885" y="20482"/>
                    <a:pt x="7212" y="20392"/>
                    <a:pt x="7595" y="20312"/>
                  </a:cubicBezTo>
                  <a:close/>
                  <a:moveTo>
                    <a:pt x="8811" y="20115"/>
                  </a:moveTo>
                  <a:lnTo>
                    <a:pt x="9215" y="21638"/>
                  </a:lnTo>
                  <a:lnTo>
                    <a:pt x="8252" y="21232"/>
                  </a:lnTo>
                  <a:lnTo>
                    <a:pt x="7984" y="20235"/>
                  </a:lnTo>
                  <a:cubicBezTo>
                    <a:pt x="8241" y="20189"/>
                    <a:pt x="8518" y="20149"/>
                    <a:pt x="8811" y="20115"/>
                  </a:cubicBezTo>
                  <a:close/>
                  <a:moveTo>
                    <a:pt x="15396" y="18002"/>
                  </a:moveTo>
                  <a:cubicBezTo>
                    <a:pt x="15493" y="18002"/>
                    <a:pt x="15586" y="18010"/>
                    <a:pt x="15682" y="18022"/>
                  </a:cubicBezTo>
                  <a:cubicBezTo>
                    <a:pt x="15666" y="18139"/>
                    <a:pt x="15656" y="18259"/>
                    <a:pt x="15656" y="18382"/>
                  </a:cubicBezTo>
                  <a:cubicBezTo>
                    <a:pt x="15656" y="18529"/>
                    <a:pt x="15669" y="18676"/>
                    <a:pt x="15693" y="18816"/>
                  </a:cubicBezTo>
                  <a:cubicBezTo>
                    <a:pt x="15126" y="18936"/>
                    <a:pt x="14636" y="19265"/>
                    <a:pt x="14310" y="19745"/>
                  </a:cubicBezTo>
                  <a:cubicBezTo>
                    <a:pt x="13980" y="20239"/>
                    <a:pt x="13860" y="20829"/>
                    <a:pt x="13973" y="21412"/>
                  </a:cubicBezTo>
                  <a:cubicBezTo>
                    <a:pt x="13976" y="21438"/>
                    <a:pt x="13987" y="21461"/>
                    <a:pt x="13990" y="21489"/>
                  </a:cubicBezTo>
                  <a:cubicBezTo>
                    <a:pt x="13816" y="21521"/>
                    <a:pt x="13643" y="21575"/>
                    <a:pt x="13473" y="21644"/>
                  </a:cubicBezTo>
                  <a:cubicBezTo>
                    <a:pt x="13403" y="21672"/>
                    <a:pt x="13337" y="21704"/>
                    <a:pt x="13273" y="21738"/>
                  </a:cubicBezTo>
                  <a:cubicBezTo>
                    <a:pt x="13127" y="21498"/>
                    <a:pt x="13023" y="21232"/>
                    <a:pt x="12967" y="20945"/>
                  </a:cubicBezTo>
                  <a:cubicBezTo>
                    <a:pt x="12707" y="19609"/>
                    <a:pt x="13583" y="18309"/>
                    <a:pt x="14919" y="18050"/>
                  </a:cubicBezTo>
                  <a:cubicBezTo>
                    <a:pt x="15079" y="18019"/>
                    <a:pt x="15239" y="18002"/>
                    <a:pt x="15396" y="18002"/>
                  </a:cubicBezTo>
                  <a:close/>
                  <a:moveTo>
                    <a:pt x="6485" y="20922"/>
                  </a:moveTo>
                  <a:lnTo>
                    <a:pt x="7635" y="21405"/>
                  </a:lnTo>
                  <a:lnTo>
                    <a:pt x="6982" y="21775"/>
                  </a:lnTo>
                  <a:cubicBezTo>
                    <a:pt x="6769" y="21441"/>
                    <a:pt x="6605" y="21149"/>
                    <a:pt x="6485" y="20922"/>
                  </a:cubicBezTo>
                  <a:close/>
                  <a:moveTo>
                    <a:pt x="9950" y="20052"/>
                  </a:moveTo>
                  <a:cubicBezTo>
                    <a:pt x="9987" y="20052"/>
                    <a:pt x="10024" y="20052"/>
                    <a:pt x="10061" y="20052"/>
                  </a:cubicBezTo>
                  <a:lnTo>
                    <a:pt x="10641" y="22238"/>
                  </a:lnTo>
                  <a:lnTo>
                    <a:pt x="9678" y="21832"/>
                  </a:lnTo>
                  <a:lnTo>
                    <a:pt x="9211" y="20079"/>
                  </a:lnTo>
                  <a:cubicBezTo>
                    <a:pt x="9450" y="20061"/>
                    <a:pt x="9696" y="20052"/>
                    <a:pt x="9950" y="20052"/>
                  </a:cubicBezTo>
                  <a:close/>
                  <a:moveTo>
                    <a:pt x="15782" y="19202"/>
                  </a:moveTo>
                  <a:cubicBezTo>
                    <a:pt x="16029" y="19989"/>
                    <a:pt x="16626" y="20618"/>
                    <a:pt x="17389" y="20918"/>
                  </a:cubicBezTo>
                  <a:cubicBezTo>
                    <a:pt x="17066" y="21355"/>
                    <a:pt x="16762" y="21808"/>
                    <a:pt x="16479" y="22272"/>
                  </a:cubicBezTo>
                  <a:cubicBezTo>
                    <a:pt x="16222" y="22004"/>
                    <a:pt x="15913" y="21792"/>
                    <a:pt x="15562" y="21644"/>
                  </a:cubicBezTo>
                  <a:cubicBezTo>
                    <a:pt x="15226" y="21506"/>
                    <a:pt x="14877" y="21438"/>
                    <a:pt x="14526" y="21438"/>
                  </a:cubicBezTo>
                  <a:cubicBezTo>
                    <a:pt x="14481" y="21438"/>
                    <a:pt x="14435" y="21439"/>
                    <a:pt x="14390" y="21441"/>
                  </a:cubicBezTo>
                  <a:cubicBezTo>
                    <a:pt x="14379" y="21405"/>
                    <a:pt x="14370" y="21372"/>
                    <a:pt x="14363" y="21335"/>
                  </a:cubicBezTo>
                  <a:cubicBezTo>
                    <a:pt x="14270" y="20858"/>
                    <a:pt x="14367" y="20372"/>
                    <a:pt x="14639" y="19969"/>
                  </a:cubicBezTo>
                  <a:cubicBezTo>
                    <a:pt x="14910" y="19572"/>
                    <a:pt x="15313" y="19299"/>
                    <a:pt x="15782" y="19202"/>
                  </a:cubicBezTo>
                  <a:close/>
                  <a:moveTo>
                    <a:pt x="11787" y="20232"/>
                  </a:moveTo>
                  <a:cubicBezTo>
                    <a:pt x="12034" y="20285"/>
                    <a:pt x="12280" y="20349"/>
                    <a:pt x="12527" y="20429"/>
                  </a:cubicBezTo>
                  <a:cubicBezTo>
                    <a:pt x="12523" y="20625"/>
                    <a:pt x="12540" y="20825"/>
                    <a:pt x="12577" y="21021"/>
                  </a:cubicBezTo>
                  <a:cubicBezTo>
                    <a:pt x="12643" y="21358"/>
                    <a:pt x="12763" y="21668"/>
                    <a:pt x="12930" y="21948"/>
                  </a:cubicBezTo>
                  <a:cubicBezTo>
                    <a:pt x="12720" y="22098"/>
                    <a:pt x="12537" y="22275"/>
                    <a:pt x="12380" y="22471"/>
                  </a:cubicBezTo>
                  <a:lnTo>
                    <a:pt x="11787" y="20232"/>
                  </a:lnTo>
                  <a:close/>
                  <a:moveTo>
                    <a:pt x="8095" y="21598"/>
                  </a:moveTo>
                  <a:lnTo>
                    <a:pt x="9061" y="22004"/>
                  </a:lnTo>
                  <a:lnTo>
                    <a:pt x="7692" y="22778"/>
                  </a:lnTo>
                  <a:cubicBezTo>
                    <a:pt x="7512" y="22548"/>
                    <a:pt x="7345" y="22321"/>
                    <a:pt x="7198" y="22108"/>
                  </a:cubicBezTo>
                  <a:lnTo>
                    <a:pt x="8095" y="21598"/>
                  </a:lnTo>
                  <a:close/>
                  <a:moveTo>
                    <a:pt x="10474" y="20065"/>
                  </a:moveTo>
                  <a:cubicBezTo>
                    <a:pt x="10764" y="20079"/>
                    <a:pt x="11057" y="20109"/>
                    <a:pt x="11354" y="20155"/>
                  </a:cubicBezTo>
                  <a:lnTo>
                    <a:pt x="12067" y="22835"/>
                  </a:lnTo>
                  <a:lnTo>
                    <a:pt x="11104" y="22431"/>
                  </a:lnTo>
                  <a:lnTo>
                    <a:pt x="10474" y="20065"/>
                  </a:lnTo>
                  <a:close/>
                  <a:moveTo>
                    <a:pt x="9521" y="22198"/>
                  </a:moveTo>
                  <a:lnTo>
                    <a:pt x="10488" y="22601"/>
                  </a:lnTo>
                  <a:lnTo>
                    <a:pt x="8521" y="23717"/>
                  </a:lnTo>
                  <a:cubicBezTo>
                    <a:pt x="8315" y="23511"/>
                    <a:pt x="8124" y="23301"/>
                    <a:pt x="7945" y="23091"/>
                  </a:cubicBezTo>
                  <a:lnTo>
                    <a:pt x="9521" y="22198"/>
                  </a:lnTo>
                  <a:close/>
                  <a:moveTo>
                    <a:pt x="10948" y="22798"/>
                  </a:moveTo>
                  <a:lnTo>
                    <a:pt x="11914" y="23201"/>
                  </a:lnTo>
                  <a:lnTo>
                    <a:pt x="9498" y="24571"/>
                  </a:lnTo>
                  <a:cubicBezTo>
                    <a:pt x="9258" y="24391"/>
                    <a:pt x="9031" y="24201"/>
                    <a:pt x="8818" y="24004"/>
                  </a:cubicBezTo>
                  <a:lnTo>
                    <a:pt x="10948" y="22798"/>
                  </a:lnTo>
                  <a:close/>
                  <a:moveTo>
                    <a:pt x="15316" y="24104"/>
                  </a:moveTo>
                  <a:cubicBezTo>
                    <a:pt x="15382" y="24104"/>
                    <a:pt x="15446" y="24121"/>
                    <a:pt x="15502" y="24151"/>
                  </a:cubicBezTo>
                  <a:cubicBezTo>
                    <a:pt x="15396" y="24388"/>
                    <a:pt x="15296" y="24628"/>
                    <a:pt x="15199" y="24874"/>
                  </a:cubicBezTo>
                  <a:cubicBezTo>
                    <a:pt x="15093" y="24837"/>
                    <a:pt x="14999" y="24760"/>
                    <a:pt x="14953" y="24651"/>
                  </a:cubicBezTo>
                  <a:cubicBezTo>
                    <a:pt x="14913" y="24551"/>
                    <a:pt x="14913" y="24448"/>
                    <a:pt x="14953" y="24348"/>
                  </a:cubicBezTo>
                  <a:cubicBezTo>
                    <a:pt x="14996" y="24248"/>
                    <a:pt x="15066" y="24174"/>
                    <a:pt x="15166" y="24134"/>
                  </a:cubicBezTo>
                  <a:cubicBezTo>
                    <a:pt x="15216" y="24114"/>
                    <a:pt x="15266" y="24104"/>
                    <a:pt x="15316" y="24104"/>
                  </a:cubicBezTo>
                  <a:close/>
                  <a:moveTo>
                    <a:pt x="11831" y="23704"/>
                  </a:moveTo>
                  <a:lnTo>
                    <a:pt x="11831" y="23704"/>
                  </a:lnTo>
                  <a:cubicBezTo>
                    <a:pt x="11783" y="23964"/>
                    <a:pt x="11777" y="24231"/>
                    <a:pt x="11811" y="24497"/>
                  </a:cubicBezTo>
                  <a:cubicBezTo>
                    <a:pt x="11514" y="24577"/>
                    <a:pt x="11228" y="24700"/>
                    <a:pt x="10964" y="24877"/>
                  </a:cubicBezTo>
                  <a:lnTo>
                    <a:pt x="11071" y="25040"/>
                  </a:lnTo>
                  <a:lnTo>
                    <a:pt x="10960" y="24877"/>
                  </a:lnTo>
                  <a:cubicBezTo>
                    <a:pt x="10808" y="24980"/>
                    <a:pt x="10664" y="25097"/>
                    <a:pt x="10534" y="25223"/>
                  </a:cubicBezTo>
                  <a:cubicBezTo>
                    <a:pt x="10297" y="25100"/>
                    <a:pt x="10074" y="24968"/>
                    <a:pt x="9858" y="24824"/>
                  </a:cubicBezTo>
                  <a:lnTo>
                    <a:pt x="11831" y="23704"/>
                  </a:lnTo>
                  <a:close/>
                  <a:moveTo>
                    <a:pt x="15316" y="23441"/>
                  </a:moveTo>
                  <a:cubicBezTo>
                    <a:pt x="15482" y="23441"/>
                    <a:pt x="15639" y="23481"/>
                    <a:pt x="15782" y="23551"/>
                  </a:cubicBezTo>
                  <a:cubicBezTo>
                    <a:pt x="15742" y="23628"/>
                    <a:pt x="15706" y="23708"/>
                    <a:pt x="15666" y="23788"/>
                  </a:cubicBezTo>
                  <a:cubicBezTo>
                    <a:pt x="15559" y="23737"/>
                    <a:pt x="15442" y="23708"/>
                    <a:pt x="15316" y="23708"/>
                  </a:cubicBezTo>
                  <a:cubicBezTo>
                    <a:pt x="15213" y="23708"/>
                    <a:pt x="15113" y="23728"/>
                    <a:pt x="15016" y="23768"/>
                  </a:cubicBezTo>
                  <a:cubicBezTo>
                    <a:pt x="14816" y="23851"/>
                    <a:pt x="14670" y="23997"/>
                    <a:pt x="14587" y="24194"/>
                  </a:cubicBezTo>
                  <a:cubicBezTo>
                    <a:pt x="14503" y="24394"/>
                    <a:pt x="14503" y="24604"/>
                    <a:pt x="14587" y="24800"/>
                  </a:cubicBezTo>
                  <a:cubicBezTo>
                    <a:pt x="14676" y="25014"/>
                    <a:pt x="14850" y="25174"/>
                    <a:pt x="15059" y="25247"/>
                  </a:cubicBezTo>
                  <a:cubicBezTo>
                    <a:pt x="15030" y="25327"/>
                    <a:pt x="14999" y="25411"/>
                    <a:pt x="14973" y="25494"/>
                  </a:cubicBezTo>
                  <a:cubicBezTo>
                    <a:pt x="14693" y="25397"/>
                    <a:pt x="14459" y="25187"/>
                    <a:pt x="14343" y="24900"/>
                  </a:cubicBezTo>
                  <a:cubicBezTo>
                    <a:pt x="14233" y="24640"/>
                    <a:pt x="14233" y="24354"/>
                    <a:pt x="14343" y="24094"/>
                  </a:cubicBezTo>
                  <a:cubicBezTo>
                    <a:pt x="14450" y="23834"/>
                    <a:pt x="14653" y="23631"/>
                    <a:pt x="14913" y="23521"/>
                  </a:cubicBezTo>
                  <a:cubicBezTo>
                    <a:pt x="15042" y="23468"/>
                    <a:pt x="15179" y="23441"/>
                    <a:pt x="15316" y="23441"/>
                  </a:cubicBezTo>
                  <a:close/>
                  <a:moveTo>
                    <a:pt x="10038" y="25403"/>
                  </a:moveTo>
                  <a:cubicBezTo>
                    <a:pt x="10114" y="25447"/>
                    <a:pt x="10188" y="25491"/>
                    <a:pt x="10264" y="25531"/>
                  </a:cubicBezTo>
                  <a:cubicBezTo>
                    <a:pt x="10234" y="25574"/>
                    <a:pt x="10201" y="25617"/>
                    <a:pt x="10171" y="25660"/>
                  </a:cubicBezTo>
                  <a:lnTo>
                    <a:pt x="10038" y="25403"/>
                  </a:lnTo>
                  <a:close/>
                  <a:moveTo>
                    <a:pt x="3246" y="24871"/>
                  </a:moveTo>
                  <a:lnTo>
                    <a:pt x="3653" y="25663"/>
                  </a:lnTo>
                  <a:lnTo>
                    <a:pt x="2200" y="25391"/>
                  </a:lnTo>
                  <a:cubicBezTo>
                    <a:pt x="2457" y="25251"/>
                    <a:pt x="2813" y="25064"/>
                    <a:pt x="3246" y="24871"/>
                  </a:cubicBezTo>
                  <a:close/>
                  <a:moveTo>
                    <a:pt x="4516" y="24377"/>
                  </a:moveTo>
                  <a:lnTo>
                    <a:pt x="5332" y="25980"/>
                  </a:lnTo>
                  <a:lnTo>
                    <a:pt x="4146" y="25757"/>
                  </a:lnTo>
                  <a:lnTo>
                    <a:pt x="3613" y="24714"/>
                  </a:lnTo>
                  <a:cubicBezTo>
                    <a:pt x="3890" y="24597"/>
                    <a:pt x="4193" y="24484"/>
                    <a:pt x="4516" y="24377"/>
                  </a:cubicBezTo>
                  <a:close/>
                  <a:moveTo>
                    <a:pt x="15316" y="22781"/>
                  </a:moveTo>
                  <a:cubicBezTo>
                    <a:pt x="15582" y="22781"/>
                    <a:pt x="15846" y="22844"/>
                    <a:pt x="16086" y="22964"/>
                  </a:cubicBezTo>
                  <a:cubicBezTo>
                    <a:pt x="16042" y="23041"/>
                    <a:pt x="16002" y="23118"/>
                    <a:pt x="15962" y="23194"/>
                  </a:cubicBezTo>
                  <a:cubicBezTo>
                    <a:pt x="15766" y="23098"/>
                    <a:pt x="15546" y="23044"/>
                    <a:pt x="15316" y="23044"/>
                  </a:cubicBezTo>
                  <a:cubicBezTo>
                    <a:pt x="15126" y="23044"/>
                    <a:pt x="14939" y="23081"/>
                    <a:pt x="14763" y="23154"/>
                  </a:cubicBezTo>
                  <a:cubicBezTo>
                    <a:pt x="14403" y="23304"/>
                    <a:pt x="14123" y="23584"/>
                    <a:pt x="13976" y="23941"/>
                  </a:cubicBezTo>
                  <a:cubicBezTo>
                    <a:pt x="13827" y="24301"/>
                    <a:pt x="13827" y="24694"/>
                    <a:pt x="13976" y="25054"/>
                  </a:cubicBezTo>
                  <a:cubicBezTo>
                    <a:pt x="14136" y="25447"/>
                    <a:pt x="14459" y="25740"/>
                    <a:pt x="14847" y="25874"/>
                  </a:cubicBezTo>
                  <a:cubicBezTo>
                    <a:pt x="14819" y="25957"/>
                    <a:pt x="14793" y="26040"/>
                    <a:pt x="14770" y="26123"/>
                  </a:cubicBezTo>
                  <a:cubicBezTo>
                    <a:pt x="14733" y="26114"/>
                    <a:pt x="14696" y="26100"/>
                    <a:pt x="14659" y="26083"/>
                  </a:cubicBezTo>
                  <a:cubicBezTo>
                    <a:pt x="14236" y="25910"/>
                    <a:pt x="13907" y="25580"/>
                    <a:pt x="13730" y="25154"/>
                  </a:cubicBezTo>
                  <a:cubicBezTo>
                    <a:pt x="13556" y="24731"/>
                    <a:pt x="13556" y="24264"/>
                    <a:pt x="13730" y="23841"/>
                  </a:cubicBezTo>
                  <a:cubicBezTo>
                    <a:pt x="13907" y="23418"/>
                    <a:pt x="14236" y="23088"/>
                    <a:pt x="14663" y="22911"/>
                  </a:cubicBezTo>
                  <a:cubicBezTo>
                    <a:pt x="14876" y="22821"/>
                    <a:pt x="15096" y="22781"/>
                    <a:pt x="15316" y="22781"/>
                  </a:cubicBezTo>
                  <a:close/>
                  <a:moveTo>
                    <a:pt x="5852" y="24021"/>
                  </a:moveTo>
                  <a:lnTo>
                    <a:pt x="7012" y="26297"/>
                  </a:lnTo>
                  <a:lnTo>
                    <a:pt x="5825" y="26074"/>
                  </a:lnTo>
                  <a:lnTo>
                    <a:pt x="4899" y="24257"/>
                  </a:lnTo>
                  <a:cubicBezTo>
                    <a:pt x="5202" y="24168"/>
                    <a:pt x="5522" y="24088"/>
                    <a:pt x="5852" y="24021"/>
                  </a:cubicBezTo>
                  <a:close/>
                  <a:moveTo>
                    <a:pt x="14516" y="21832"/>
                  </a:moveTo>
                  <a:cubicBezTo>
                    <a:pt x="14819" y="21832"/>
                    <a:pt x="15122" y="21892"/>
                    <a:pt x="15410" y="22012"/>
                  </a:cubicBezTo>
                  <a:cubicBezTo>
                    <a:pt x="15733" y="22144"/>
                    <a:pt x="16013" y="22348"/>
                    <a:pt x="16239" y="22598"/>
                  </a:cubicBezTo>
                  <a:cubicBezTo>
                    <a:pt x="16202" y="22581"/>
                    <a:pt x="16166" y="22561"/>
                    <a:pt x="16129" y="22544"/>
                  </a:cubicBezTo>
                  <a:cubicBezTo>
                    <a:pt x="15868" y="22436"/>
                    <a:pt x="15594" y="22382"/>
                    <a:pt x="15320" y="22382"/>
                  </a:cubicBezTo>
                  <a:cubicBezTo>
                    <a:pt x="15045" y="22382"/>
                    <a:pt x="14771" y="22436"/>
                    <a:pt x="14510" y="22544"/>
                  </a:cubicBezTo>
                  <a:cubicBezTo>
                    <a:pt x="13987" y="22761"/>
                    <a:pt x="13580" y="23168"/>
                    <a:pt x="13363" y="23688"/>
                  </a:cubicBezTo>
                  <a:cubicBezTo>
                    <a:pt x="13147" y="24211"/>
                    <a:pt x="13147" y="24784"/>
                    <a:pt x="13363" y="25307"/>
                  </a:cubicBezTo>
                  <a:cubicBezTo>
                    <a:pt x="13580" y="25827"/>
                    <a:pt x="13987" y="26237"/>
                    <a:pt x="14507" y="26454"/>
                  </a:cubicBezTo>
                  <a:cubicBezTo>
                    <a:pt x="14543" y="26467"/>
                    <a:pt x="14583" y="26480"/>
                    <a:pt x="14619" y="26493"/>
                  </a:cubicBezTo>
                  <a:cubicBezTo>
                    <a:pt x="14587" y="26495"/>
                    <a:pt x="14554" y="26496"/>
                    <a:pt x="14521" y="26496"/>
                  </a:cubicBezTo>
                  <a:cubicBezTo>
                    <a:pt x="13604" y="26496"/>
                    <a:pt x="12734" y="25955"/>
                    <a:pt x="12360" y="25057"/>
                  </a:cubicBezTo>
                  <a:cubicBezTo>
                    <a:pt x="11871" y="23868"/>
                    <a:pt x="12437" y="22501"/>
                    <a:pt x="13627" y="22012"/>
                  </a:cubicBezTo>
                  <a:cubicBezTo>
                    <a:pt x="13913" y="21892"/>
                    <a:pt x="14213" y="21832"/>
                    <a:pt x="14516" y="21832"/>
                  </a:cubicBezTo>
                  <a:close/>
                  <a:moveTo>
                    <a:pt x="7272" y="23831"/>
                  </a:moveTo>
                  <a:lnTo>
                    <a:pt x="8691" y="26610"/>
                  </a:lnTo>
                  <a:lnTo>
                    <a:pt x="8691" y="26610"/>
                  </a:lnTo>
                  <a:lnTo>
                    <a:pt x="7505" y="26387"/>
                  </a:lnTo>
                  <a:lnTo>
                    <a:pt x="6259" y="23944"/>
                  </a:lnTo>
                  <a:cubicBezTo>
                    <a:pt x="6589" y="23891"/>
                    <a:pt x="6929" y="23851"/>
                    <a:pt x="7272" y="23831"/>
                  </a:cubicBezTo>
                  <a:close/>
                  <a:moveTo>
                    <a:pt x="2126" y="25780"/>
                  </a:moveTo>
                  <a:lnTo>
                    <a:pt x="3579" y="26054"/>
                  </a:lnTo>
                  <a:lnTo>
                    <a:pt x="2913" y="26647"/>
                  </a:lnTo>
                  <a:cubicBezTo>
                    <a:pt x="2580" y="26307"/>
                    <a:pt x="2313" y="26007"/>
                    <a:pt x="2126" y="25780"/>
                  </a:cubicBezTo>
                  <a:close/>
                  <a:moveTo>
                    <a:pt x="7812" y="23816"/>
                  </a:moveTo>
                  <a:cubicBezTo>
                    <a:pt x="7893" y="23816"/>
                    <a:pt x="7975" y="23818"/>
                    <a:pt x="8055" y="23821"/>
                  </a:cubicBezTo>
                  <a:cubicBezTo>
                    <a:pt x="8441" y="24228"/>
                    <a:pt x="8881" y="24620"/>
                    <a:pt x="9374" y="24977"/>
                  </a:cubicBezTo>
                  <a:lnTo>
                    <a:pt x="9938" y="26080"/>
                  </a:lnTo>
                  <a:cubicBezTo>
                    <a:pt x="9851" y="26277"/>
                    <a:pt x="9781" y="26480"/>
                    <a:pt x="9738" y="26697"/>
                  </a:cubicBezTo>
                  <a:cubicBezTo>
                    <a:pt x="9728" y="26733"/>
                    <a:pt x="9724" y="26770"/>
                    <a:pt x="9721" y="26803"/>
                  </a:cubicBezTo>
                  <a:lnTo>
                    <a:pt x="9184" y="26703"/>
                  </a:lnTo>
                  <a:lnTo>
                    <a:pt x="7712" y="23817"/>
                  </a:lnTo>
                  <a:cubicBezTo>
                    <a:pt x="7745" y="23817"/>
                    <a:pt x="7778" y="23816"/>
                    <a:pt x="7812" y="23816"/>
                  </a:cubicBezTo>
                  <a:close/>
                  <a:moveTo>
                    <a:pt x="4073" y="26147"/>
                  </a:moveTo>
                  <a:lnTo>
                    <a:pt x="5259" y="26370"/>
                  </a:lnTo>
                  <a:lnTo>
                    <a:pt x="3916" y="27567"/>
                  </a:lnTo>
                  <a:cubicBezTo>
                    <a:pt x="3653" y="27350"/>
                    <a:pt x="3413" y="27133"/>
                    <a:pt x="3196" y="26927"/>
                  </a:cubicBezTo>
                  <a:lnTo>
                    <a:pt x="4073" y="26147"/>
                  </a:lnTo>
                  <a:close/>
                  <a:moveTo>
                    <a:pt x="5752" y="26463"/>
                  </a:moveTo>
                  <a:lnTo>
                    <a:pt x="6938" y="26687"/>
                  </a:lnTo>
                  <a:lnTo>
                    <a:pt x="5029" y="28383"/>
                  </a:lnTo>
                  <a:cubicBezTo>
                    <a:pt x="4749" y="28203"/>
                    <a:pt x="4479" y="28010"/>
                    <a:pt x="4230" y="27816"/>
                  </a:cubicBezTo>
                  <a:lnTo>
                    <a:pt x="5752" y="26463"/>
                  </a:lnTo>
                  <a:close/>
                  <a:moveTo>
                    <a:pt x="12437" y="25930"/>
                  </a:moveTo>
                  <a:cubicBezTo>
                    <a:pt x="12957" y="26543"/>
                    <a:pt x="13723" y="26893"/>
                    <a:pt x="14519" y="26893"/>
                  </a:cubicBezTo>
                  <a:lnTo>
                    <a:pt x="14556" y="26893"/>
                  </a:lnTo>
                  <a:cubicBezTo>
                    <a:pt x="14423" y="27423"/>
                    <a:pt x="14316" y="27963"/>
                    <a:pt x="14236" y="28510"/>
                  </a:cubicBezTo>
                  <a:cubicBezTo>
                    <a:pt x="13892" y="28361"/>
                    <a:pt x="13524" y="28286"/>
                    <a:pt x="13156" y="28286"/>
                  </a:cubicBezTo>
                  <a:cubicBezTo>
                    <a:pt x="12757" y="28286"/>
                    <a:pt x="12359" y="28373"/>
                    <a:pt x="11991" y="28547"/>
                  </a:cubicBezTo>
                  <a:cubicBezTo>
                    <a:pt x="11967" y="28516"/>
                    <a:pt x="11947" y="28487"/>
                    <a:pt x="11923" y="28456"/>
                  </a:cubicBezTo>
                  <a:cubicBezTo>
                    <a:pt x="11657" y="28050"/>
                    <a:pt x="11560" y="27563"/>
                    <a:pt x="11657" y="27087"/>
                  </a:cubicBezTo>
                  <a:cubicBezTo>
                    <a:pt x="11754" y="26610"/>
                    <a:pt x="12031" y="26200"/>
                    <a:pt x="12437" y="25930"/>
                  </a:cubicBezTo>
                  <a:close/>
                  <a:moveTo>
                    <a:pt x="9108" y="27093"/>
                  </a:moveTo>
                  <a:lnTo>
                    <a:pt x="9681" y="27203"/>
                  </a:lnTo>
                  <a:cubicBezTo>
                    <a:pt x="9674" y="27410"/>
                    <a:pt x="9691" y="27616"/>
                    <a:pt x="9731" y="27820"/>
                  </a:cubicBezTo>
                  <a:lnTo>
                    <a:pt x="9461" y="28063"/>
                  </a:lnTo>
                  <a:cubicBezTo>
                    <a:pt x="8731" y="28159"/>
                    <a:pt x="8044" y="28356"/>
                    <a:pt x="7415" y="28602"/>
                  </a:cubicBezTo>
                  <a:lnTo>
                    <a:pt x="9108" y="27093"/>
                  </a:lnTo>
                  <a:close/>
                  <a:moveTo>
                    <a:pt x="7432" y="26777"/>
                  </a:moveTo>
                  <a:lnTo>
                    <a:pt x="8618" y="27000"/>
                  </a:lnTo>
                  <a:lnTo>
                    <a:pt x="6285" y="29076"/>
                  </a:lnTo>
                  <a:cubicBezTo>
                    <a:pt x="5972" y="28933"/>
                    <a:pt x="5669" y="28773"/>
                    <a:pt x="5382" y="28602"/>
                  </a:cubicBezTo>
                  <a:lnTo>
                    <a:pt x="7432" y="26777"/>
                  </a:lnTo>
                  <a:close/>
                  <a:moveTo>
                    <a:pt x="11887" y="24888"/>
                  </a:moveTo>
                  <a:cubicBezTo>
                    <a:pt x="11917" y="24994"/>
                    <a:pt x="11951" y="25100"/>
                    <a:pt x="11994" y="25207"/>
                  </a:cubicBezTo>
                  <a:cubicBezTo>
                    <a:pt x="12054" y="25351"/>
                    <a:pt x="12123" y="25483"/>
                    <a:pt x="12200" y="25611"/>
                  </a:cubicBezTo>
                  <a:cubicBezTo>
                    <a:pt x="11717" y="25937"/>
                    <a:pt x="11384" y="26434"/>
                    <a:pt x="11268" y="27007"/>
                  </a:cubicBezTo>
                  <a:cubicBezTo>
                    <a:pt x="11151" y="27590"/>
                    <a:pt x="11268" y="28179"/>
                    <a:pt x="11594" y="28676"/>
                  </a:cubicBezTo>
                  <a:cubicBezTo>
                    <a:pt x="11607" y="28696"/>
                    <a:pt x="11623" y="28719"/>
                    <a:pt x="11640" y="28739"/>
                  </a:cubicBezTo>
                  <a:cubicBezTo>
                    <a:pt x="11494" y="28839"/>
                    <a:pt x="11354" y="28953"/>
                    <a:pt x="11224" y="29082"/>
                  </a:cubicBezTo>
                  <a:cubicBezTo>
                    <a:pt x="11171" y="29136"/>
                    <a:pt x="11120" y="29190"/>
                    <a:pt x="11074" y="29246"/>
                  </a:cubicBezTo>
                  <a:cubicBezTo>
                    <a:pt x="10851" y="29082"/>
                    <a:pt x="10651" y="28876"/>
                    <a:pt x="10488" y="28633"/>
                  </a:cubicBezTo>
                  <a:cubicBezTo>
                    <a:pt x="10121" y="28083"/>
                    <a:pt x="9994" y="27423"/>
                    <a:pt x="10124" y="26777"/>
                  </a:cubicBezTo>
                  <a:cubicBezTo>
                    <a:pt x="10257" y="26130"/>
                    <a:pt x="10631" y="25574"/>
                    <a:pt x="11180" y="25207"/>
                  </a:cubicBezTo>
                  <a:cubicBezTo>
                    <a:pt x="11400" y="25060"/>
                    <a:pt x="11640" y="24954"/>
                    <a:pt x="11887" y="24888"/>
                  </a:cubicBezTo>
                  <a:close/>
                  <a:moveTo>
                    <a:pt x="9921" y="28413"/>
                  </a:moveTo>
                  <a:cubicBezTo>
                    <a:pt x="9988" y="28563"/>
                    <a:pt x="10064" y="28713"/>
                    <a:pt x="10157" y="28853"/>
                  </a:cubicBezTo>
                  <a:cubicBezTo>
                    <a:pt x="10344" y="29136"/>
                    <a:pt x="10577" y="29376"/>
                    <a:pt x="10837" y="29569"/>
                  </a:cubicBezTo>
                  <a:cubicBezTo>
                    <a:pt x="10688" y="29809"/>
                    <a:pt x="10581" y="30069"/>
                    <a:pt x="10511" y="30336"/>
                  </a:cubicBezTo>
                  <a:lnTo>
                    <a:pt x="9111" y="28523"/>
                  </a:lnTo>
                  <a:cubicBezTo>
                    <a:pt x="9374" y="28473"/>
                    <a:pt x="9644" y="28433"/>
                    <a:pt x="9921" y="28413"/>
                  </a:cubicBezTo>
                  <a:close/>
                  <a:moveTo>
                    <a:pt x="5279" y="30219"/>
                  </a:moveTo>
                  <a:lnTo>
                    <a:pt x="5739" y="30812"/>
                  </a:lnTo>
                  <a:lnTo>
                    <a:pt x="4493" y="30812"/>
                  </a:lnTo>
                  <a:cubicBezTo>
                    <a:pt x="4689" y="30652"/>
                    <a:pt x="4956" y="30442"/>
                    <a:pt x="5279" y="30219"/>
                  </a:cubicBezTo>
                  <a:close/>
                  <a:moveTo>
                    <a:pt x="6322" y="29566"/>
                  </a:moveTo>
                  <a:lnTo>
                    <a:pt x="7285" y="30812"/>
                  </a:lnTo>
                  <a:lnTo>
                    <a:pt x="6239" y="30812"/>
                  </a:lnTo>
                  <a:lnTo>
                    <a:pt x="5609" y="29996"/>
                  </a:lnTo>
                  <a:cubicBezTo>
                    <a:pt x="5829" y="29856"/>
                    <a:pt x="6065" y="29709"/>
                    <a:pt x="6322" y="29566"/>
                  </a:cubicBezTo>
                  <a:close/>
                  <a:moveTo>
                    <a:pt x="7452" y="29022"/>
                  </a:moveTo>
                  <a:lnTo>
                    <a:pt x="8831" y="30812"/>
                  </a:lnTo>
                  <a:lnTo>
                    <a:pt x="7785" y="30812"/>
                  </a:lnTo>
                  <a:lnTo>
                    <a:pt x="6678" y="29379"/>
                  </a:lnTo>
                  <a:cubicBezTo>
                    <a:pt x="6922" y="29253"/>
                    <a:pt x="7182" y="29136"/>
                    <a:pt x="7452" y="29022"/>
                  </a:cubicBezTo>
                  <a:close/>
                  <a:moveTo>
                    <a:pt x="8684" y="28616"/>
                  </a:moveTo>
                  <a:lnTo>
                    <a:pt x="10377" y="30812"/>
                  </a:lnTo>
                  <a:lnTo>
                    <a:pt x="9335" y="30812"/>
                  </a:lnTo>
                  <a:lnTo>
                    <a:pt x="7838" y="28876"/>
                  </a:lnTo>
                  <a:cubicBezTo>
                    <a:pt x="8108" y="28776"/>
                    <a:pt x="8392" y="28690"/>
                    <a:pt x="8684" y="28616"/>
                  </a:cubicBezTo>
                  <a:close/>
                  <a:moveTo>
                    <a:pt x="31013" y="0"/>
                  </a:moveTo>
                  <a:cubicBezTo>
                    <a:pt x="30961" y="0"/>
                    <a:pt x="30908" y="20"/>
                    <a:pt x="30871" y="58"/>
                  </a:cubicBezTo>
                  <a:cubicBezTo>
                    <a:pt x="30845" y="84"/>
                    <a:pt x="30268" y="687"/>
                    <a:pt x="30268" y="1454"/>
                  </a:cubicBezTo>
                  <a:cubicBezTo>
                    <a:pt x="30268" y="1634"/>
                    <a:pt x="30302" y="1804"/>
                    <a:pt x="30352" y="1964"/>
                  </a:cubicBezTo>
                  <a:cubicBezTo>
                    <a:pt x="30205" y="1907"/>
                    <a:pt x="30048" y="1877"/>
                    <a:pt x="29885" y="1877"/>
                  </a:cubicBezTo>
                  <a:cubicBezTo>
                    <a:pt x="29275" y="1877"/>
                    <a:pt x="28782" y="2370"/>
                    <a:pt x="28782" y="2977"/>
                  </a:cubicBezTo>
                  <a:cubicBezTo>
                    <a:pt x="28782" y="3487"/>
                    <a:pt x="29195" y="3900"/>
                    <a:pt x="29702" y="3900"/>
                  </a:cubicBezTo>
                  <a:cubicBezTo>
                    <a:pt x="30132" y="3900"/>
                    <a:pt x="30478" y="3550"/>
                    <a:pt x="30478" y="3123"/>
                  </a:cubicBezTo>
                  <a:cubicBezTo>
                    <a:pt x="30478" y="3014"/>
                    <a:pt x="30392" y="2923"/>
                    <a:pt x="30282" y="2923"/>
                  </a:cubicBezTo>
                  <a:cubicBezTo>
                    <a:pt x="30172" y="2923"/>
                    <a:pt x="30082" y="3014"/>
                    <a:pt x="30082" y="3123"/>
                  </a:cubicBezTo>
                  <a:cubicBezTo>
                    <a:pt x="30082" y="3334"/>
                    <a:pt x="29912" y="3503"/>
                    <a:pt x="29702" y="3503"/>
                  </a:cubicBezTo>
                  <a:cubicBezTo>
                    <a:pt x="29415" y="3503"/>
                    <a:pt x="29178" y="3267"/>
                    <a:pt x="29178" y="2977"/>
                  </a:cubicBezTo>
                  <a:cubicBezTo>
                    <a:pt x="29178" y="2590"/>
                    <a:pt x="29495" y="2274"/>
                    <a:pt x="29885" y="2274"/>
                  </a:cubicBezTo>
                  <a:cubicBezTo>
                    <a:pt x="30398" y="2274"/>
                    <a:pt x="30815" y="2690"/>
                    <a:pt x="30815" y="3203"/>
                  </a:cubicBezTo>
                  <a:lnTo>
                    <a:pt x="30815" y="3883"/>
                  </a:lnTo>
                  <a:cubicBezTo>
                    <a:pt x="30595" y="4120"/>
                    <a:pt x="29805" y="5006"/>
                    <a:pt x="29118" y="6299"/>
                  </a:cubicBezTo>
                  <a:cubicBezTo>
                    <a:pt x="27826" y="3430"/>
                    <a:pt x="25267" y="1661"/>
                    <a:pt x="25136" y="1574"/>
                  </a:cubicBezTo>
                  <a:cubicBezTo>
                    <a:pt x="25130" y="1567"/>
                    <a:pt x="25120" y="1564"/>
                    <a:pt x="25110" y="1557"/>
                  </a:cubicBezTo>
                  <a:cubicBezTo>
                    <a:pt x="25107" y="1557"/>
                    <a:pt x="25107" y="1554"/>
                    <a:pt x="25104" y="1554"/>
                  </a:cubicBezTo>
                  <a:cubicBezTo>
                    <a:pt x="25080" y="1544"/>
                    <a:pt x="25053" y="1537"/>
                    <a:pt x="25027" y="1537"/>
                  </a:cubicBezTo>
                  <a:cubicBezTo>
                    <a:pt x="25013" y="1537"/>
                    <a:pt x="25000" y="1541"/>
                    <a:pt x="24987" y="1544"/>
                  </a:cubicBezTo>
                  <a:cubicBezTo>
                    <a:pt x="24973" y="1544"/>
                    <a:pt x="24960" y="1550"/>
                    <a:pt x="24950" y="1554"/>
                  </a:cubicBezTo>
                  <a:cubicBezTo>
                    <a:pt x="24924" y="1564"/>
                    <a:pt x="24904" y="1581"/>
                    <a:pt x="24884" y="1597"/>
                  </a:cubicBezTo>
                  <a:cubicBezTo>
                    <a:pt x="24884" y="1601"/>
                    <a:pt x="24880" y="1601"/>
                    <a:pt x="24880" y="1604"/>
                  </a:cubicBezTo>
                  <a:cubicBezTo>
                    <a:pt x="24873" y="1610"/>
                    <a:pt x="24867" y="1621"/>
                    <a:pt x="24860" y="1630"/>
                  </a:cubicBezTo>
                  <a:cubicBezTo>
                    <a:pt x="24780" y="1754"/>
                    <a:pt x="23257" y="4170"/>
                    <a:pt x="23071" y="7133"/>
                  </a:cubicBezTo>
                  <a:cubicBezTo>
                    <a:pt x="22124" y="6406"/>
                    <a:pt x="21277" y="5979"/>
                    <a:pt x="20978" y="5839"/>
                  </a:cubicBezTo>
                  <a:lnTo>
                    <a:pt x="20711" y="5183"/>
                  </a:lnTo>
                  <a:cubicBezTo>
                    <a:pt x="20518" y="4706"/>
                    <a:pt x="20748" y="4163"/>
                    <a:pt x="21225" y="3970"/>
                  </a:cubicBezTo>
                  <a:cubicBezTo>
                    <a:pt x="21309" y="3934"/>
                    <a:pt x="21397" y="3917"/>
                    <a:pt x="21486" y="3917"/>
                  </a:cubicBezTo>
                  <a:cubicBezTo>
                    <a:pt x="21579" y="3917"/>
                    <a:pt x="21672" y="3936"/>
                    <a:pt x="21761" y="3974"/>
                  </a:cubicBezTo>
                  <a:cubicBezTo>
                    <a:pt x="21937" y="4043"/>
                    <a:pt x="22071" y="4180"/>
                    <a:pt x="22140" y="4357"/>
                  </a:cubicBezTo>
                  <a:cubicBezTo>
                    <a:pt x="22194" y="4486"/>
                    <a:pt x="22194" y="4626"/>
                    <a:pt x="22137" y="4757"/>
                  </a:cubicBezTo>
                  <a:cubicBezTo>
                    <a:pt x="22084" y="4886"/>
                    <a:pt x="21984" y="4986"/>
                    <a:pt x="21854" y="5040"/>
                  </a:cubicBezTo>
                  <a:cubicBezTo>
                    <a:pt x="21808" y="5058"/>
                    <a:pt x="21761" y="5067"/>
                    <a:pt x="21714" y="5067"/>
                  </a:cubicBezTo>
                  <a:cubicBezTo>
                    <a:pt x="21563" y="5067"/>
                    <a:pt x="21418" y="4977"/>
                    <a:pt x="21357" y="4829"/>
                  </a:cubicBezTo>
                  <a:cubicBezTo>
                    <a:pt x="21327" y="4753"/>
                    <a:pt x="21251" y="4706"/>
                    <a:pt x="21173" y="4706"/>
                  </a:cubicBezTo>
                  <a:cubicBezTo>
                    <a:pt x="21149" y="4706"/>
                    <a:pt x="21124" y="4710"/>
                    <a:pt x="21101" y="4720"/>
                  </a:cubicBezTo>
                  <a:cubicBezTo>
                    <a:pt x="20998" y="4763"/>
                    <a:pt x="20951" y="4880"/>
                    <a:pt x="20991" y="4980"/>
                  </a:cubicBezTo>
                  <a:cubicBezTo>
                    <a:pt x="21113" y="5281"/>
                    <a:pt x="21405" y="5463"/>
                    <a:pt x="21713" y="5463"/>
                  </a:cubicBezTo>
                  <a:cubicBezTo>
                    <a:pt x="21810" y="5463"/>
                    <a:pt x="21909" y="5444"/>
                    <a:pt x="22004" y="5406"/>
                  </a:cubicBezTo>
                  <a:cubicBezTo>
                    <a:pt x="22231" y="5313"/>
                    <a:pt x="22411" y="5136"/>
                    <a:pt x="22504" y="4909"/>
                  </a:cubicBezTo>
                  <a:cubicBezTo>
                    <a:pt x="22600" y="4683"/>
                    <a:pt x="22600" y="4433"/>
                    <a:pt x="22511" y="4206"/>
                  </a:cubicBezTo>
                  <a:cubicBezTo>
                    <a:pt x="22397" y="3934"/>
                    <a:pt x="22188" y="3720"/>
                    <a:pt x="21917" y="3606"/>
                  </a:cubicBezTo>
                  <a:cubicBezTo>
                    <a:pt x="21779" y="3547"/>
                    <a:pt x="21634" y="3518"/>
                    <a:pt x="21489" y="3518"/>
                  </a:cubicBezTo>
                  <a:cubicBezTo>
                    <a:pt x="21348" y="3518"/>
                    <a:pt x="21208" y="3546"/>
                    <a:pt x="21074" y="3600"/>
                  </a:cubicBezTo>
                  <a:cubicBezTo>
                    <a:pt x="20921" y="3663"/>
                    <a:pt x="20788" y="3750"/>
                    <a:pt x="20674" y="3857"/>
                  </a:cubicBezTo>
                  <a:cubicBezTo>
                    <a:pt x="20661" y="3694"/>
                    <a:pt x="20628" y="3520"/>
                    <a:pt x="20558" y="3354"/>
                  </a:cubicBezTo>
                  <a:cubicBezTo>
                    <a:pt x="20268" y="2644"/>
                    <a:pt x="19505" y="2304"/>
                    <a:pt x="19475" y="2290"/>
                  </a:cubicBezTo>
                  <a:cubicBezTo>
                    <a:pt x="19449" y="2278"/>
                    <a:pt x="19421" y="2272"/>
                    <a:pt x="19394" y="2272"/>
                  </a:cubicBezTo>
                  <a:cubicBezTo>
                    <a:pt x="19368" y="2272"/>
                    <a:pt x="19342" y="2277"/>
                    <a:pt x="19318" y="2287"/>
                  </a:cubicBezTo>
                  <a:cubicBezTo>
                    <a:pt x="19268" y="2307"/>
                    <a:pt x="19232" y="2347"/>
                    <a:pt x="19212" y="2397"/>
                  </a:cubicBezTo>
                  <a:cubicBezTo>
                    <a:pt x="19198" y="2430"/>
                    <a:pt x="18889" y="3207"/>
                    <a:pt x="19178" y="3917"/>
                  </a:cubicBezTo>
                  <a:cubicBezTo>
                    <a:pt x="19245" y="4083"/>
                    <a:pt x="19341" y="4230"/>
                    <a:pt x="19445" y="4357"/>
                  </a:cubicBezTo>
                  <a:cubicBezTo>
                    <a:pt x="19288" y="4360"/>
                    <a:pt x="19132" y="4389"/>
                    <a:pt x="18981" y="4453"/>
                  </a:cubicBezTo>
                  <a:cubicBezTo>
                    <a:pt x="18709" y="4563"/>
                    <a:pt x="18495" y="4773"/>
                    <a:pt x="18381" y="5046"/>
                  </a:cubicBezTo>
                  <a:cubicBezTo>
                    <a:pt x="18269" y="5316"/>
                    <a:pt x="18266" y="5616"/>
                    <a:pt x="18375" y="5889"/>
                  </a:cubicBezTo>
                  <a:cubicBezTo>
                    <a:pt x="18522" y="6245"/>
                    <a:pt x="18865" y="6462"/>
                    <a:pt x="19229" y="6462"/>
                  </a:cubicBezTo>
                  <a:cubicBezTo>
                    <a:pt x="19345" y="6462"/>
                    <a:pt x="19463" y="6440"/>
                    <a:pt x="19578" y="6393"/>
                  </a:cubicBezTo>
                  <a:cubicBezTo>
                    <a:pt x="19975" y="6233"/>
                    <a:pt x="20165" y="5779"/>
                    <a:pt x="20005" y="5383"/>
                  </a:cubicBezTo>
                  <a:cubicBezTo>
                    <a:pt x="19972" y="5305"/>
                    <a:pt x="19897" y="5259"/>
                    <a:pt x="19819" y="5259"/>
                  </a:cubicBezTo>
                  <a:cubicBezTo>
                    <a:pt x="19794" y="5259"/>
                    <a:pt x="19769" y="5264"/>
                    <a:pt x="19745" y="5273"/>
                  </a:cubicBezTo>
                  <a:cubicBezTo>
                    <a:pt x="19645" y="5313"/>
                    <a:pt x="19595" y="5429"/>
                    <a:pt x="19635" y="5533"/>
                  </a:cubicBezTo>
                  <a:cubicBezTo>
                    <a:pt x="19715" y="5726"/>
                    <a:pt x="19621" y="5946"/>
                    <a:pt x="19428" y="6026"/>
                  </a:cubicBezTo>
                  <a:cubicBezTo>
                    <a:pt x="19364" y="6052"/>
                    <a:pt x="19297" y="6066"/>
                    <a:pt x="19230" y="6066"/>
                  </a:cubicBezTo>
                  <a:cubicBezTo>
                    <a:pt x="19160" y="6066"/>
                    <a:pt x="19091" y="6051"/>
                    <a:pt x="19025" y="6023"/>
                  </a:cubicBezTo>
                  <a:cubicBezTo>
                    <a:pt x="18898" y="5969"/>
                    <a:pt x="18798" y="5869"/>
                    <a:pt x="18745" y="5739"/>
                  </a:cubicBezTo>
                  <a:cubicBezTo>
                    <a:pt x="18672" y="5563"/>
                    <a:pt x="18675" y="5373"/>
                    <a:pt x="18749" y="5200"/>
                  </a:cubicBezTo>
                  <a:cubicBezTo>
                    <a:pt x="18821" y="5026"/>
                    <a:pt x="18958" y="4889"/>
                    <a:pt x="19132" y="4820"/>
                  </a:cubicBezTo>
                  <a:cubicBezTo>
                    <a:pt x="19245" y="4773"/>
                    <a:pt x="19365" y="4750"/>
                    <a:pt x="19485" y="4750"/>
                  </a:cubicBezTo>
                  <a:cubicBezTo>
                    <a:pt x="19607" y="4750"/>
                    <a:pt x="19729" y="4774"/>
                    <a:pt x="19845" y="4823"/>
                  </a:cubicBezTo>
                  <a:cubicBezTo>
                    <a:pt x="20071" y="4920"/>
                    <a:pt x="20251" y="5100"/>
                    <a:pt x="20345" y="5329"/>
                  </a:cubicBezTo>
                  <a:lnTo>
                    <a:pt x="20588" y="5933"/>
                  </a:lnTo>
                  <a:cubicBezTo>
                    <a:pt x="20494" y="6176"/>
                    <a:pt x="20018" y="7476"/>
                    <a:pt x="19891" y="9152"/>
                  </a:cubicBezTo>
                  <a:cubicBezTo>
                    <a:pt x="17569" y="6856"/>
                    <a:pt x="14350" y="6179"/>
                    <a:pt x="14193" y="6146"/>
                  </a:cubicBezTo>
                  <a:cubicBezTo>
                    <a:pt x="14179" y="6146"/>
                    <a:pt x="14170" y="6143"/>
                    <a:pt x="14156" y="6143"/>
                  </a:cubicBezTo>
                  <a:lnTo>
                    <a:pt x="14153" y="6143"/>
                  </a:lnTo>
                  <a:cubicBezTo>
                    <a:pt x="14116" y="6143"/>
                    <a:pt x="14076" y="6156"/>
                    <a:pt x="14043" y="6179"/>
                  </a:cubicBezTo>
                  <a:cubicBezTo>
                    <a:pt x="14030" y="6186"/>
                    <a:pt x="14020" y="6193"/>
                    <a:pt x="14010" y="6203"/>
                  </a:cubicBezTo>
                  <a:cubicBezTo>
                    <a:pt x="13993" y="6223"/>
                    <a:pt x="13980" y="6246"/>
                    <a:pt x="13970" y="6269"/>
                  </a:cubicBezTo>
                  <a:cubicBezTo>
                    <a:pt x="13967" y="6273"/>
                    <a:pt x="13967" y="6276"/>
                    <a:pt x="13967" y="6279"/>
                  </a:cubicBezTo>
                  <a:cubicBezTo>
                    <a:pt x="13963" y="6286"/>
                    <a:pt x="13960" y="6296"/>
                    <a:pt x="13960" y="6306"/>
                  </a:cubicBezTo>
                  <a:lnTo>
                    <a:pt x="13960" y="6309"/>
                  </a:lnTo>
                  <a:cubicBezTo>
                    <a:pt x="13933" y="6456"/>
                    <a:pt x="13467" y="9268"/>
                    <a:pt x="14439" y="12074"/>
                  </a:cubicBezTo>
                  <a:cubicBezTo>
                    <a:pt x="13237" y="11758"/>
                    <a:pt x="12257" y="11698"/>
                    <a:pt x="11971" y="11687"/>
                  </a:cubicBezTo>
                  <a:lnTo>
                    <a:pt x="11491" y="11208"/>
                  </a:lnTo>
                  <a:cubicBezTo>
                    <a:pt x="11128" y="10844"/>
                    <a:pt x="11128" y="10255"/>
                    <a:pt x="11491" y="9892"/>
                  </a:cubicBezTo>
                  <a:cubicBezTo>
                    <a:pt x="11627" y="9755"/>
                    <a:pt x="11807" y="9687"/>
                    <a:pt x="11987" y="9687"/>
                  </a:cubicBezTo>
                  <a:cubicBezTo>
                    <a:pt x="12168" y="9687"/>
                    <a:pt x="12349" y="9755"/>
                    <a:pt x="12487" y="9892"/>
                  </a:cubicBezTo>
                  <a:cubicBezTo>
                    <a:pt x="12690" y="10095"/>
                    <a:pt x="12690" y="10428"/>
                    <a:pt x="12487" y="10635"/>
                  </a:cubicBezTo>
                  <a:cubicBezTo>
                    <a:pt x="12414" y="10708"/>
                    <a:pt x="12316" y="10745"/>
                    <a:pt x="12219" y="10745"/>
                  </a:cubicBezTo>
                  <a:cubicBezTo>
                    <a:pt x="12121" y="10745"/>
                    <a:pt x="12024" y="10708"/>
                    <a:pt x="11951" y="10635"/>
                  </a:cubicBezTo>
                  <a:cubicBezTo>
                    <a:pt x="11912" y="10595"/>
                    <a:pt x="11861" y="10575"/>
                    <a:pt x="11811" y="10575"/>
                  </a:cubicBezTo>
                  <a:cubicBezTo>
                    <a:pt x="11760" y="10575"/>
                    <a:pt x="11709" y="10595"/>
                    <a:pt x="11671" y="10635"/>
                  </a:cubicBezTo>
                  <a:cubicBezTo>
                    <a:pt x="11591" y="10712"/>
                    <a:pt x="11591" y="10838"/>
                    <a:pt x="11671" y="10915"/>
                  </a:cubicBezTo>
                  <a:cubicBezTo>
                    <a:pt x="11821" y="11066"/>
                    <a:pt x="12019" y="11142"/>
                    <a:pt x="12217" y="11142"/>
                  </a:cubicBezTo>
                  <a:cubicBezTo>
                    <a:pt x="12416" y="11142"/>
                    <a:pt x="12615" y="11066"/>
                    <a:pt x="12767" y="10915"/>
                  </a:cubicBezTo>
                  <a:cubicBezTo>
                    <a:pt x="13127" y="10555"/>
                    <a:pt x="13127" y="9972"/>
                    <a:pt x="12767" y="9612"/>
                  </a:cubicBezTo>
                  <a:cubicBezTo>
                    <a:pt x="12552" y="9397"/>
                    <a:pt x="12270" y="9289"/>
                    <a:pt x="11989" y="9289"/>
                  </a:cubicBezTo>
                  <a:cubicBezTo>
                    <a:pt x="11707" y="9289"/>
                    <a:pt x="11425" y="9397"/>
                    <a:pt x="11211" y="9612"/>
                  </a:cubicBezTo>
                  <a:cubicBezTo>
                    <a:pt x="11094" y="9728"/>
                    <a:pt x="11004" y="9861"/>
                    <a:pt x="10940" y="10001"/>
                  </a:cubicBezTo>
                  <a:cubicBezTo>
                    <a:pt x="10864" y="9855"/>
                    <a:pt x="10768" y="9712"/>
                    <a:pt x="10637" y="9582"/>
                  </a:cubicBezTo>
                  <a:cubicBezTo>
                    <a:pt x="10097" y="9042"/>
                    <a:pt x="9261" y="9025"/>
                    <a:pt x="9228" y="9025"/>
                  </a:cubicBezTo>
                  <a:cubicBezTo>
                    <a:pt x="9175" y="9025"/>
                    <a:pt x="9121" y="9045"/>
                    <a:pt x="9084" y="9082"/>
                  </a:cubicBezTo>
                  <a:cubicBezTo>
                    <a:pt x="9044" y="9119"/>
                    <a:pt x="9024" y="9172"/>
                    <a:pt x="9024" y="9225"/>
                  </a:cubicBezTo>
                  <a:cubicBezTo>
                    <a:pt x="9024" y="9262"/>
                    <a:pt x="9044" y="10095"/>
                    <a:pt x="9584" y="10638"/>
                  </a:cubicBezTo>
                  <a:cubicBezTo>
                    <a:pt x="9711" y="10764"/>
                    <a:pt x="9858" y="10864"/>
                    <a:pt x="10004" y="10938"/>
                  </a:cubicBezTo>
                  <a:cubicBezTo>
                    <a:pt x="9861" y="11004"/>
                    <a:pt x="9728" y="11092"/>
                    <a:pt x="9611" y="11208"/>
                  </a:cubicBezTo>
                  <a:cubicBezTo>
                    <a:pt x="9181" y="11638"/>
                    <a:pt x="9181" y="12338"/>
                    <a:pt x="9611" y="12767"/>
                  </a:cubicBezTo>
                  <a:cubicBezTo>
                    <a:pt x="9791" y="12947"/>
                    <a:pt x="10028" y="13037"/>
                    <a:pt x="10264" y="13037"/>
                  </a:cubicBezTo>
                  <a:cubicBezTo>
                    <a:pt x="10501" y="13037"/>
                    <a:pt x="10734" y="12947"/>
                    <a:pt x="10914" y="12767"/>
                  </a:cubicBezTo>
                  <a:cubicBezTo>
                    <a:pt x="11217" y="12464"/>
                    <a:pt x="11217" y="11971"/>
                    <a:pt x="10914" y="11667"/>
                  </a:cubicBezTo>
                  <a:cubicBezTo>
                    <a:pt x="10876" y="11629"/>
                    <a:pt x="10825" y="11610"/>
                    <a:pt x="10774" y="11610"/>
                  </a:cubicBezTo>
                  <a:cubicBezTo>
                    <a:pt x="10723" y="11610"/>
                    <a:pt x="10673" y="11629"/>
                    <a:pt x="10634" y="11667"/>
                  </a:cubicBezTo>
                  <a:cubicBezTo>
                    <a:pt x="10557" y="11744"/>
                    <a:pt x="10557" y="11871"/>
                    <a:pt x="10634" y="11947"/>
                  </a:cubicBezTo>
                  <a:cubicBezTo>
                    <a:pt x="10784" y="12098"/>
                    <a:pt x="10784" y="12338"/>
                    <a:pt x="10634" y="12487"/>
                  </a:cubicBezTo>
                  <a:cubicBezTo>
                    <a:pt x="10533" y="12589"/>
                    <a:pt x="10398" y="12640"/>
                    <a:pt x="10264" y="12640"/>
                  </a:cubicBezTo>
                  <a:cubicBezTo>
                    <a:pt x="10130" y="12640"/>
                    <a:pt x="9996" y="12589"/>
                    <a:pt x="9894" y="12487"/>
                  </a:cubicBezTo>
                  <a:cubicBezTo>
                    <a:pt x="9618" y="12211"/>
                    <a:pt x="9618" y="11764"/>
                    <a:pt x="9894" y="11487"/>
                  </a:cubicBezTo>
                  <a:cubicBezTo>
                    <a:pt x="10076" y="11306"/>
                    <a:pt x="10314" y="11215"/>
                    <a:pt x="10553" y="11215"/>
                  </a:cubicBezTo>
                  <a:cubicBezTo>
                    <a:pt x="10791" y="11215"/>
                    <a:pt x="11029" y="11306"/>
                    <a:pt x="11211" y="11487"/>
                  </a:cubicBezTo>
                  <a:lnTo>
                    <a:pt x="11691" y="11967"/>
                  </a:lnTo>
                  <a:cubicBezTo>
                    <a:pt x="11700" y="12291"/>
                    <a:pt x="11771" y="13477"/>
                    <a:pt x="12200" y="14874"/>
                  </a:cubicBezTo>
                  <a:cubicBezTo>
                    <a:pt x="10751" y="14326"/>
                    <a:pt x="9274" y="14183"/>
                    <a:pt x="8129" y="14183"/>
                  </a:cubicBezTo>
                  <a:cubicBezTo>
                    <a:pt x="6947" y="14183"/>
                    <a:pt x="6120" y="14335"/>
                    <a:pt x="6042" y="14351"/>
                  </a:cubicBezTo>
                  <a:cubicBezTo>
                    <a:pt x="6032" y="14354"/>
                    <a:pt x="6019" y="14357"/>
                    <a:pt x="6009" y="14360"/>
                  </a:cubicBezTo>
                  <a:lnTo>
                    <a:pt x="6005" y="14360"/>
                  </a:lnTo>
                  <a:cubicBezTo>
                    <a:pt x="5969" y="14377"/>
                    <a:pt x="5935" y="14400"/>
                    <a:pt x="5912" y="14437"/>
                  </a:cubicBezTo>
                  <a:cubicBezTo>
                    <a:pt x="5905" y="14447"/>
                    <a:pt x="5899" y="14457"/>
                    <a:pt x="5896" y="14471"/>
                  </a:cubicBezTo>
                  <a:cubicBezTo>
                    <a:pt x="5885" y="14497"/>
                    <a:pt x="5882" y="14520"/>
                    <a:pt x="5882" y="14547"/>
                  </a:cubicBezTo>
                  <a:lnTo>
                    <a:pt x="5882" y="14557"/>
                  </a:lnTo>
                  <a:cubicBezTo>
                    <a:pt x="5882" y="14567"/>
                    <a:pt x="5882" y="14577"/>
                    <a:pt x="5885" y="14587"/>
                  </a:cubicBezTo>
                  <a:cubicBezTo>
                    <a:pt x="5919" y="14734"/>
                    <a:pt x="6549" y="17516"/>
                    <a:pt x="8512" y="19745"/>
                  </a:cubicBezTo>
                  <a:cubicBezTo>
                    <a:pt x="7329" y="19899"/>
                    <a:pt x="6429" y="20195"/>
                    <a:pt x="6119" y="20305"/>
                  </a:cubicBezTo>
                  <a:lnTo>
                    <a:pt x="5465" y="20032"/>
                  </a:lnTo>
                  <a:cubicBezTo>
                    <a:pt x="5236" y="19935"/>
                    <a:pt x="5056" y="19755"/>
                    <a:pt x="4962" y="19525"/>
                  </a:cubicBezTo>
                  <a:cubicBezTo>
                    <a:pt x="4869" y="19292"/>
                    <a:pt x="4873" y="19042"/>
                    <a:pt x="4969" y="18813"/>
                  </a:cubicBezTo>
                  <a:cubicBezTo>
                    <a:pt x="5042" y="18639"/>
                    <a:pt x="5176" y="18502"/>
                    <a:pt x="5352" y="18433"/>
                  </a:cubicBezTo>
                  <a:cubicBezTo>
                    <a:pt x="5438" y="18398"/>
                    <a:pt x="5528" y="18380"/>
                    <a:pt x="5619" y="18380"/>
                  </a:cubicBezTo>
                  <a:cubicBezTo>
                    <a:pt x="5712" y="18380"/>
                    <a:pt x="5805" y="18399"/>
                    <a:pt x="5892" y="18436"/>
                  </a:cubicBezTo>
                  <a:cubicBezTo>
                    <a:pt x="6019" y="18489"/>
                    <a:pt x="6119" y="18593"/>
                    <a:pt x="6172" y="18722"/>
                  </a:cubicBezTo>
                  <a:cubicBezTo>
                    <a:pt x="6225" y="18852"/>
                    <a:pt x="6225" y="18992"/>
                    <a:pt x="6172" y="19122"/>
                  </a:cubicBezTo>
                  <a:cubicBezTo>
                    <a:pt x="6110" y="19268"/>
                    <a:pt x="5967" y="19354"/>
                    <a:pt x="5819" y="19354"/>
                  </a:cubicBezTo>
                  <a:cubicBezTo>
                    <a:pt x="5770" y="19354"/>
                    <a:pt x="5720" y="19345"/>
                    <a:pt x="5672" y="19325"/>
                  </a:cubicBezTo>
                  <a:cubicBezTo>
                    <a:pt x="5647" y="19314"/>
                    <a:pt x="5621" y="19309"/>
                    <a:pt x="5595" y="19309"/>
                  </a:cubicBezTo>
                  <a:cubicBezTo>
                    <a:pt x="5518" y="19309"/>
                    <a:pt x="5445" y="19355"/>
                    <a:pt x="5412" y="19432"/>
                  </a:cubicBezTo>
                  <a:cubicBezTo>
                    <a:pt x="5372" y="19532"/>
                    <a:pt x="5419" y="19649"/>
                    <a:pt x="5519" y="19692"/>
                  </a:cubicBezTo>
                  <a:cubicBezTo>
                    <a:pt x="5617" y="19734"/>
                    <a:pt x="5719" y="19753"/>
                    <a:pt x="5820" y="19753"/>
                  </a:cubicBezTo>
                  <a:cubicBezTo>
                    <a:pt x="6123" y="19753"/>
                    <a:pt x="6410" y="19574"/>
                    <a:pt x="6535" y="19276"/>
                  </a:cubicBezTo>
                  <a:cubicBezTo>
                    <a:pt x="6632" y="19049"/>
                    <a:pt x="6632" y="18799"/>
                    <a:pt x="6542" y="18573"/>
                  </a:cubicBezTo>
                  <a:cubicBezTo>
                    <a:pt x="6449" y="18342"/>
                    <a:pt x="6272" y="18165"/>
                    <a:pt x="6045" y="18070"/>
                  </a:cubicBezTo>
                  <a:cubicBezTo>
                    <a:pt x="5907" y="18012"/>
                    <a:pt x="5762" y="17983"/>
                    <a:pt x="5617" y="17983"/>
                  </a:cubicBezTo>
                  <a:cubicBezTo>
                    <a:pt x="5477" y="17983"/>
                    <a:pt x="5337" y="18010"/>
                    <a:pt x="5202" y="18066"/>
                  </a:cubicBezTo>
                  <a:cubicBezTo>
                    <a:pt x="4929" y="18176"/>
                    <a:pt x="4716" y="18385"/>
                    <a:pt x="4602" y="18659"/>
                  </a:cubicBezTo>
                  <a:cubicBezTo>
                    <a:pt x="4539" y="18805"/>
                    <a:pt x="4506" y="18962"/>
                    <a:pt x="4499" y="19119"/>
                  </a:cubicBezTo>
                  <a:cubicBezTo>
                    <a:pt x="4373" y="19012"/>
                    <a:pt x="4230" y="18916"/>
                    <a:pt x="4062" y="18845"/>
                  </a:cubicBezTo>
                  <a:cubicBezTo>
                    <a:pt x="3831" y="18748"/>
                    <a:pt x="3591" y="18715"/>
                    <a:pt x="3373" y="18715"/>
                  </a:cubicBezTo>
                  <a:cubicBezTo>
                    <a:pt x="2925" y="18715"/>
                    <a:pt x="2565" y="18853"/>
                    <a:pt x="2543" y="18862"/>
                  </a:cubicBezTo>
                  <a:cubicBezTo>
                    <a:pt x="2493" y="18882"/>
                    <a:pt x="2453" y="18919"/>
                    <a:pt x="2433" y="18969"/>
                  </a:cubicBezTo>
                  <a:cubicBezTo>
                    <a:pt x="2413" y="19019"/>
                    <a:pt x="2413" y="19076"/>
                    <a:pt x="2433" y="19122"/>
                  </a:cubicBezTo>
                  <a:cubicBezTo>
                    <a:pt x="2446" y="19156"/>
                    <a:pt x="2780" y="19922"/>
                    <a:pt x="3483" y="20222"/>
                  </a:cubicBezTo>
                  <a:cubicBezTo>
                    <a:pt x="3650" y="20292"/>
                    <a:pt x="3823" y="20329"/>
                    <a:pt x="3986" y="20342"/>
                  </a:cubicBezTo>
                  <a:cubicBezTo>
                    <a:pt x="3879" y="20455"/>
                    <a:pt x="3790" y="20589"/>
                    <a:pt x="3726" y="20738"/>
                  </a:cubicBezTo>
                  <a:cubicBezTo>
                    <a:pt x="3490" y="21298"/>
                    <a:pt x="3753" y="21944"/>
                    <a:pt x="4313" y="22181"/>
                  </a:cubicBezTo>
                  <a:cubicBezTo>
                    <a:pt x="4430" y="22232"/>
                    <a:pt x="4549" y="22255"/>
                    <a:pt x="4669" y="22255"/>
                  </a:cubicBezTo>
                  <a:cubicBezTo>
                    <a:pt x="4789" y="22255"/>
                    <a:pt x="4905" y="22232"/>
                    <a:pt x="5019" y="22188"/>
                  </a:cubicBezTo>
                  <a:cubicBezTo>
                    <a:pt x="5245" y="22095"/>
                    <a:pt x="5422" y="21918"/>
                    <a:pt x="5519" y="21692"/>
                  </a:cubicBezTo>
                  <a:cubicBezTo>
                    <a:pt x="5599" y="21498"/>
                    <a:pt x="5602" y="21289"/>
                    <a:pt x="5522" y="21095"/>
                  </a:cubicBezTo>
                  <a:cubicBezTo>
                    <a:pt x="5445" y="20905"/>
                    <a:pt x="5296" y="20755"/>
                    <a:pt x="5105" y="20675"/>
                  </a:cubicBezTo>
                  <a:cubicBezTo>
                    <a:pt x="5079" y="20664"/>
                    <a:pt x="5052" y="20659"/>
                    <a:pt x="5026" y="20659"/>
                  </a:cubicBezTo>
                  <a:cubicBezTo>
                    <a:pt x="4949" y="20659"/>
                    <a:pt x="4878" y="20704"/>
                    <a:pt x="4845" y="20778"/>
                  </a:cubicBezTo>
                  <a:cubicBezTo>
                    <a:pt x="4802" y="20882"/>
                    <a:pt x="4849" y="20998"/>
                    <a:pt x="4953" y="21038"/>
                  </a:cubicBezTo>
                  <a:cubicBezTo>
                    <a:pt x="5045" y="21078"/>
                    <a:pt x="5116" y="21152"/>
                    <a:pt x="5156" y="21245"/>
                  </a:cubicBezTo>
                  <a:cubicBezTo>
                    <a:pt x="5193" y="21341"/>
                    <a:pt x="5193" y="21441"/>
                    <a:pt x="5153" y="21538"/>
                  </a:cubicBezTo>
                  <a:cubicBezTo>
                    <a:pt x="5099" y="21664"/>
                    <a:pt x="4999" y="21764"/>
                    <a:pt x="4869" y="21818"/>
                  </a:cubicBezTo>
                  <a:cubicBezTo>
                    <a:pt x="4805" y="21844"/>
                    <a:pt x="4738" y="21858"/>
                    <a:pt x="4670" y="21858"/>
                  </a:cubicBezTo>
                  <a:cubicBezTo>
                    <a:pt x="4601" y="21858"/>
                    <a:pt x="4532" y="21844"/>
                    <a:pt x="4466" y="21815"/>
                  </a:cubicBezTo>
                  <a:cubicBezTo>
                    <a:pt x="4110" y="21664"/>
                    <a:pt x="3939" y="21252"/>
                    <a:pt x="4090" y="20892"/>
                  </a:cubicBezTo>
                  <a:cubicBezTo>
                    <a:pt x="4186" y="20665"/>
                    <a:pt x="4366" y="20485"/>
                    <a:pt x="4599" y="20392"/>
                  </a:cubicBezTo>
                  <a:cubicBezTo>
                    <a:pt x="4713" y="20346"/>
                    <a:pt x="4833" y="20322"/>
                    <a:pt x="4952" y="20322"/>
                  </a:cubicBezTo>
                  <a:cubicBezTo>
                    <a:pt x="5074" y="20322"/>
                    <a:pt x="5195" y="20346"/>
                    <a:pt x="5309" y="20395"/>
                  </a:cubicBezTo>
                  <a:lnTo>
                    <a:pt x="5909" y="20649"/>
                  </a:lnTo>
                  <a:cubicBezTo>
                    <a:pt x="6015" y="20889"/>
                    <a:pt x="6595" y="22144"/>
                    <a:pt x="7692" y="23418"/>
                  </a:cubicBezTo>
                  <a:cubicBezTo>
                    <a:pt x="4426" y="23438"/>
                    <a:pt x="1670" y="25234"/>
                    <a:pt x="1537" y="25323"/>
                  </a:cubicBezTo>
                  <a:cubicBezTo>
                    <a:pt x="1534" y="25327"/>
                    <a:pt x="1530" y="25331"/>
                    <a:pt x="1523" y="25334"/>
                  </a:cubicBezTo>
                  <a:lnTo>
                    <a:pt x="1506" y="25351"/>
                  </a:lnTo>
                  <a:lnTo>
                    <a:pt x="1497" y="25360"/>
                  </a:lnTo>
                  <a:cubicBezTo>
                    <a:pt x="1490" y="25371"/>
                    <a:pt x="1483" y="25380"/>
                    <a:pt x="1477" y="25387"/>
                  </a:cubicBezTo>
                  <a:cubicBezTo>
                    <a:pt x="1474" y="25397"/>
                    <a:pt x="1466" y="25403"/>
                    <a:pt x="1463" y="25414"/>
                  </a:cubicBezTo>
                  <a:cubicBezTo>
                    <a:pt x="1460" y="25427"/>
                    <a:pt x="1454" y="25437"/>
                    <a:pt x="1454" y="25451"/>
                  </a:cubicBezTo>
                  <a:cubicBezTo>
                    <a:pt x="1443" y="25494"/>
                    <a:pt x="1450" y="25534"/>
                    <a:pt x="1466" y="25567"/>
                  </a:cubicBezTo>
                  <a:cubicBezTo>
                    <a:pt x="1466" y="25571"/>
                    <a:pt x="1466" y="25574"/>
                    <a:pt x="1470" y="25577"/>
                  </a:cubicBezTo>
                  <a:cubicBezTo>
                    <a:pt x="1474" y="25583"/>
                    <a:pt x="1480" y="25594"/>
                    <a:pt x="1483" y="25600"/>
                  </a:cubicBezTo>
                  <a:lnTo>
                    <a:pt x="1483" y="25603"/>
                  </a:lnTo>
                  <a:cubicBezTo>
                    <a:pt x="1570" y="25723"/>
                    <a:pt x="3230" y="28047"/>
                    <a:pt x="5902" y="29339"/>
                  </a:cubicBezTo>
                  <a:cubicBezTo>
                    <a:pt x="4829" y="29966"/>
                    <a:pt x="4096" y="30616"/>
                    <a:pt x="3882" y="30812"/>
                  </a:cubicBezTo>
                  <a:lnTo>
                    <a:pt x="3206" y="30812"/>
                  </a:lnTo>
                  <a:cubicBezTo>
                    <a:pt x="2693" y="30812"/>
                    <a:pt x="2273" y="30396"/>
                    <a:pt x="2273" y="29882"/>
                  </a:cubicBezTo>
                  <a:cubicBezTo>
                    <a:pt x="2273" y="29493"/>
                    <a:pt x="2590" y="29179"/>
                    <a:pt x="2980" y="29179"/>
                  </a:cubicBezTo>
                  <a:cubicBezTo>
                    <a:pt x="3270" y="29179"/>
                    <a:pt x="3503" y="29413"/>
                    <a:pt x="3503" y="29702"/>
                  </a:cubicBezTo>
                  <a:cubicBezTo>
                    <a:pt x="3503" y="29913"/>
                    <a:pt x="3333" y="30082"/>
                    <a:pt x="3123" y="30082"/>
                  </a:cubicBezTo>
                  <a:cubicBezTo>
                    <a:pt x="3013" y="30082"/>
                    <a:pt x="2926" y="30169"/>
                    <a:pt x="2926" y="30279"/>
                  </a:cubicBezTo>
                  <a:cubicBezTo>
                    <a:pt x="2926" y="30389"/>
                    <a:pt x="3013" y="30479"/>
                    <a:pt x="3123" y="30479"/>
                  </a:cubicBezTo>
                  <a:cubicBezTo>
                    <a:pt x="3553" y="30479"/>
                    <a:pt x="3899" y="30129"/>
                    <a:pt x="3899" y="29702"/>
                  </a:cubicBezTo>
                  <a:cubicBezTo>
                    <a:pt x="3899" y="29193"/>
                    <a:pt x="3486" y="28779"/>
                    <a:pt x="2980" y="28779"/>
                  </a:cubicBezTo>
                  <a:cubicBezTo>
                    <a:pt x="2370" y="28779"/>
                    <a:pt x="1877" y="29276"/>
                    <a:pt x="1877" y="29882"/>
                  </a:cubicBezTo>
                  <a:cubicBezTo>
                    <a:pt x="1877" y="30046"/>
                    <a:pt x="1910" y="30202"/>
                    <a:pt x="1963" y="30349"/>
                  </a:cubicBezTo>
                  <a:cubicBezTo>
                    <a:pt x="1806" y="30299"/>
                    <a:pt x="1634" y="30266"/>
                    <a:pt x="1454" y="30266"/>
                  </a:cubicBezTo>
                  <a:cubicBezTo>
                    <a:pt x="687" y="30266"/>
                    <a:pt x="84" y="30846"/>
                    <a:pt x="60" y="30869"/>
                  </a:cubicBezTo>
                  <a:cubicBezTo>
                    <a:pt x="20" y="30906"/>
                    <a:pt x="0" y="30959"/>
                    <a:pt x="0" y="31012"/>
                  </a:cubicBezTo>
                  <a:lnTo>
                    <a:pt x="511" y="31012"/>
                  </a:lnTo>
                  <a:cubicBezTo>
                    <a:pt x="711" y="30866"/>
                    <a:pt x="1060" y="30662"/>
                    <a:pt x="1454" y="30662"/>
                  </a:cubicBezTo>
                  <a:cubicBezTo>
                    <a:pt x="1843" y="30662"/>
                    <a:pt x="2193" y="30866"/>
                    <a:pt x="2393" y="31012"/>
                  </a:cubicBezTo>
                  <a:lnTo>
                    <a:pt x="10820" y="31012"/>
                  </a:lnTo>
                  <a:cubicBezTo>
                    <a:pt x="10820" y="30416"/>
                    <a:pt x="11048" y="29819"/>
                    <a:pt x="11503" y="29362"/>
                  </a:cubicBezTo>
                  <a:cubicBezTo>
                    <a:pt x="11958" y="28908"/>
                    <a:pt x="12553" y="28683"/>
                    <a:pt x="13148" y="28683"/>
                  </a:cubicBezTo>
                  <a:cubicBezTo>
                    <a:pt x="13488" y="28683"/>
                    <a:pt x="13828" y="28756"/>
                    <a:pt x="14143" y="28902"/>
                  </a:cubicBezTo>
                  <a:cubicBezTo>
                    <a:pt x="14102" y="28900"/>
                    <a:pt x="14062" y="28899"/>
                    <a:pt x="14021" y="28899"/>
                  </a:cubicBezTo>
                  <a:cubicBezTo>
                    <a:pt x="13478" y="28899"/>
                    <a:pt x="12936" y="29104"/>
                    <a:pt x="12523" y="29516"/>
                  </a:cubicBezTo>
                  <a:cubicBezTo>
                    <a:pt x="12123" y="29916"/>
                    <a:pt x="11907" y="30446"/>
                    <a:pt x="11903" y="31012"/>
                  </a:cubicBezTo>
                  <a:lnTo>
                    <a:pt x="12303" y="31012"/>
                  </a:lnTo>
                  <a:cubicBezTo>
                    <a:pt x="12303" y="30552"/>
                    <a:pt x="12480" y="30122"/>
                    <a:pt x="12807" y="29796"/>
                  </a:cubicBezTo>
                  <a:cubicBezTo>
                    <a:pt x="13140" y="29462"/>
                    <a:pt x="13580" y="29296"/>
                    <a:pt x="14020" y="29296"/>
                  </a:cubicBezTo>
                  <a:cubicBezTo>
                    <a:pt x="14060" y="29296"/>
                    <a:pt x="14096" y="29299"/>
                    <a:pt x="14136" y="29299"/>
                  </a:cubicBezTo>
                  <a:cubicBezTo>
                    <a:pt x="14127" y="29389"/>
                    <a:pt x="14120" y="29476"/>
                    <a:pt x="14113" y="29562"/>
                  </a:cubicBezTo>
                  <a:cubicBezTo>
                    <a:pt x="14083" y="29562"/>
                    <a:pt x="14050" y="29559"/>
                    <a:pt x="14020" y="29559"/>
                  </a:cubicBezTo>
                  <a:cubicBezTo>
                    <a:pt x="13633" y="29559"/>
                    <a:pt x="13267" y="29709"/>
                    <a:pt x="12993" y="29986"/>
                  </a:cubicBezTo>
                  <a:cubicBezTo>
                    <a:pt x="12717" y="30259"/>
                    <a:pt x="12567" y="30622"/>
                    <a:pt x="12567" y="31012"/>
                  </a:cubicBezTo>
                  <a:lnTo>
                    <a:pt x="12963" y="31012"/>
                  </a:lnTo>
                  <a:cubicBezTo>
                    <a:pt x="12963" y="30729"/>
                    <a:pt x="13073" y="30466"/>
                    <a:pt x="13273" y="30266"/>
                  </a:cubicBezTo>
                  <a:cubicBezTo>
                    <a:pt x="13473" y="30066"/>
                    <a:pt x="13736" y="29956"/>
                    <a:pt x="14020" y="29956"/>
                  </a:cubicBezTo>
                  <a:cubicBezTo>
                    <a:pt x="14040" y="29956"/>
                    <a:pt x="14063" y="29959"/>
                    <a:pt x="14083" y="29959"/>
                  </a:cubicBezTo>
                  <a:cubicBezTo>
                    <a:pt x="14080" y="30046"/>
                    <a:pt x="14073" y="30136"/>
                    <a:pt x="14070" y="30222"/>
                  </a:cubicBezTo>
                  <a:cubicBezTo>
                    <a:pt x="14053" y="30222"/>
                    <a:pt x="14036" y="30219"/>
                    <a:pt x="14020" y="30219"/>
                  </a:cubicBezTo>
                  <a:cubicBezTo>
                    <a:pt x="13807" y="30219"/>
                    <a:pt x="13613" y="30299"/>
                    <a:pt x="13460" y="30452"/>
                  </a:cubicBezTo>
                  <a:cubicBezTo>
                    <a:pt x="13310" y="30602"/>
                    <a:pt x="13230" y="30795"/>
                    <a:pt x="13230" y="31012"/>
                  </a:cubicBezTo>
                  <a:lnTo>
                    <a:pt x="13627" y="31012"/>
                  </a:lnTo>
                  <a:cubicBezTo>
                    <a:pt x="13627" y="30902"/>
                    <a:pt x="13663" y="30809"/>
                    <a:pt x="13740" y="30732"/>
                  </a:cubicBezTo>
                  <a:cubicBezTo>
                    <a:pt x="13816" y="30655"/>
                    <a:pt x="13913" y="30616"/>
                    <a:pt x="14020" y="30616"/>
                  </a:cubicBezTo>
                  <a:cubicBezTo>
                    <a:pt x="14033" y="30616"/>
                    <a:pt x="14043" y="30619"/>
                    <a:pt x="14056" y="30619"/>
                  </a:cubicBezTo>
                  <a:cubicBezTo>
                    <a:pt x="14053" y="30749"/>
                    <a:pt x="14050" y="30882"/>
                    <a:pt x="14050" y="31012"/>
                  </a:cubicBezTo>
                  <a:lnTo>
                    <a:pt x="14447" y="31012"/>
                  </a:lnTo>
                  <a:cubicBezTo>
                    <a:pt x="14447" y="21878"/>
                    <a:pt x="21877" y="14447"/>
                    <a:pt x="31011" y="14447"/>
                  </a:cubicBezTo>
                  <a:lnTo>
                    <a:pt x="31211" y="14447"/>
                  </a:lnTo>
                  <a:lnTo>
                    <a:pt x="31211" y="14051"/>
                  </a:lnTo>
                  <a:lnTo>
                    <a:pt x="31011" y="14051"/>
                  </a:lnTo>
                  <a:cubicBezTo>
                    <a:pt x="30882" y="14051"/>
                    <a:pt x="30751" y="14051"/>
                    <a:pt x="30622" y="14054"/>
                  </a:cubicBezTo>
                  <a:cubicBezTo>
                    <a:pt x="30622" y="14043"/>
                    <a:pt x="30618" y="14031"/>
                    <a:pt x="30618" y="14020"/>
                  </a:cubicBezTo>
                  <a:cubicBezTo>
                    <a:pt x="30618" y="13914"/>
                    <a:pt x="30658" y="13814"/>
                    <a:pt x="30735" y="13740"/>
                  </a:cubicBezTo>
                  <a:cubicBezTo>
                    <a:pt x="30811" y="13664"/>
                    <a:pt x="30905" y="13624"/>
                    <a:pt x="31011" y="13624"/>
                  </a:cubicBezTo>
                  <a:cubicBezTo>
                    <a:pt x="31085" y="13624"/>
                    <a:pt x="31151" y="13640"/>
                    <a:pt x="31211" y="13677"/>
                  </a:cubicBezTo>
                  <a:lnTo>
                    <a:pt x="31211" y="13251"/>
                  </a:lnTo>
                  <a:cubicBezTo>
                    <a:pt x="31148" y="13237"/>
                    <a:pt x="31082" y="13227"/>
                    <a:pt x="31011" y="13227"/>
                  </a:cubicBezTo>
                  <a:cubicBezTo>
                    <a:pt x="30798" y="13227"/>
                    <a:pt x="30605" y="13307"/>
                    <a:pt x="30452" y="13460"/>
                  </a:cubicBezTo>
                  <a:cubicBezTo>
                    <a:pt x="30305" y="13607"/>
                    <a:pt x="30222" y="13807"/>
                    <a:pt x="30222" y="14020"/>
                  </a:cubicBezTo>
                  <a:cubicBezTo>
                    <a:pt x="30222" y="14037"/>
                    <a:pt x="30222" y="14051"/>
                    <a:pt x="30225" y="14067"/>
                  </a:cubicBezTo>
                  <a:cubicBezTo>
                    <a:pt x="30135" y="14071"/>
                    <a:pt x="30048" y="14077"/>
                    <a:pt x="29962" y="14083"/>
                  </a:cubicBezTo>
                  <a:cubicBezTo>
                    <a:pt x="29942" y="13791"/>
                    <a:pt x="30045" y="13494"/>
                    <a:pt x="30265" y="13271"/>
                  </a:cubicBezTo>
                  <a:cubicBezTo>
                    <a:pt x="30465" y="13074"/>
                    <a:pt x="30731" y="12964"/>
                    <a:pt x="31011" y="12964"/>
                  </a:cubicBezTo>
                  <a:cubicBezTo>
                    <a:pt x="31082" y="12964"/>
                    <a:pt x="31148" y="12971"/>
                    <a:pt x="31211" y="12981"/>
                  </a:cubicBezTo>
                  <a:lnTo>
                    <a:pt x="31211" y="12581"/>
                  </a:lnTo>
                  <a:cubicBezTo>
                    <a:pt x="31145" y="12571"/>
                    <a:pt x="31078" y="12567"/>
                    <a:pt x="31011" y="12567"/>
                  </a:cubicBezTo>
                  <a:cubicBezTo>
                    <a:pt x="30625" y="12567"/>
                    <a:pt x="30258" y="12717"/>
                    <a:pt x="29985" y="12991"/>
                  </a:cubicBezTo>
                  <a:cubicBezTo>
                    <a:pt x="29678" y="13297"/>
                    <a:pt x="29538" y="13711"/>
                    <a:pt x="29565" y="14111"/>
                  </a:cubicBezTo>
                  <a:cubicBezTo>
                    <a:pt x="29475" y="14120"/>
                    <a:pt x="29389" y="14127"/>
                    <a:pt x="29302" y="14134"/>
                  </a:cubicBezTo>
                  <a:cubicBezTo>
                    <a:pt x="29269" y="13657"/>
                    <a:pt x="29435" y="13167"/>
                    <a:pt x="29798" y="12804"/>
                  </a:cubicBezTo>
                  <a:cubicBezTo>
                    <a:pt x="30122" y="12481"/>
                    <a:pt x="30555" y="12301"/>
                    <a:pt x="31011" y="12301"/>
                  </a:cubicBezTo>
                  <a:cubicBezTo>
                    <a:pt x="31078" y="12301"/>
                    <a:pt x="31145" y="12304"/>
                    <a:pt x="31211" y="12314"/>
                  </a:cubicBezTo>
                  <a:lnTo>
                    <a:pt x="31211" y="11914"/>
                  </a:lnTo>
                  <a:cubicBezTo>
                    <a:pt x="31145" y="11907"/>
                    <a:pt x="31078" y="11904"/>
                    <a:pt x="31011" y="11904"/>
                  </a:cubicBezTo>
                  <a:cubicBezTo>
                    <a:pt x="30448" y="11904"/>
                    <a:pt x="29918" y="12124"/>
                    <a:pt x="29518" y="12524"/>
                  </a:cubicBezTo>
                  <a:cubicBezTo>
                    <a:pt x="29075" y="12967"/>
                    <a:pt x="28872" y="13560"/>
                    <a:pt x="28906" y="14140"/>
                  </a:cubicBezTo>
                  <a:cubicBezTo>
                    <a:pt x="28499" y="13277"/>
                    <a:pt x="28652" y="12214"/>
                    <a:pt x="29365" y="11501"/>
                  </a:cubicBezTo>
                  <a:cubicBezTo>
                    <a:pt x="29818" y="11048"/>
                    <a:pt x="30415" y="10821"/>
                    <a:pt x="31011" y="10821"/>
                  </a:cubicBezTo>
                  <a:cubicBezTo>
                    <a:pt x="31078" y="10821"/>
                    <a:pt x="31145" y="10824"/>
                    <a:pt x="31211" y="10828"/>
                  </a:cubicBezTo>
                  <a:lnTo>
                    <a:pt x="31211" y="10378"/>
                  </a:lnTo>
                  <a:lnTo>
                    <a:pt x="31211" y="9332"/>
                  </a:lnTo>
                  <a:lnTo>
                    <a:pt x="31211" y="8832"/>
                  </a:lnTo>
                  <a:lnTo>
                    <a:pt x="31211" y="7785"/>
                  </a:lnTo>
                  <a:lnTo>
                    <a:pt x="31211" y="7282"/>
                  </a:lnTo>
                  <a:lnTo>
                    <a:pt x="31211" y="6239"/>
                  </a:lnTo>
                  <a:lnTo>
                    <a:pt x="31211" y="5736"/>
                  </a:lnTo>
                  <a:lnTo>
                    <a:pt x="31211" y="4489"/>
                  </a:lnTo>
                  <a:lnTo>
                    <a:pt x="31211" y="3883"/>
                  </a:lnTo>
                  <a:lnTo>
                    <a:pt x="31211" y="3203"/>
                  </a:lnTo>
                  <a:lnTo>
                    <a:pt x="31211" y="2061"/>
                  </a:lnTo>
                  <a:cubicBezTo>
                    <a:pt x="31148" y="2194"/>
                    <a:pt x="31075" y="2307"/>
                    <a:pt x="31011" y="2394"/>
                  </a:cubicBezTo>
                  <a:cubicBezTo>
                    <a:pt x="30868" y="2194"/>
                    <a:pt x="30665" y="1844"/>
                    <a:pt x="30665" y="1454"/>
                  </a:cubicBezTo>
                  <a:cubicBezTo>
                    <a:pt x="30665" y="1064"/>
                    <a:pt x="30868" y="711"/>
                    <a:pt x="31015" y="511"/>
                  </a:cubicBezTo>
                  <a:cubicBezTo>
                    <a:pt x="31075" y="598"/>
                    <a:pt x="31148" y="711"/>
                    <a:pt x="31211" y="844"/>
                  </a:cubicBezTo>
                  <a:lnTo>
                    <a:pt x="31211" y="121"/>
                  </a:lnTo>
                  <a:cubicBezTo>
                    <a:pt x="31182" y="84"/>
                    <a:pt x="31158" y="64"/>
                    <a:pt x="31155" y="58"/>
                  </a:cubicBezTo>
                  <a:cubicBezTo>
                    <a:pt x="31118" y="20"/>
                    <a:pt x="31066" y="0"/>
                    <a:pt x="3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7169450" y="3193226"/>
              <a:ext cx="1974541" cy="1950266"/>
            </a:xfrm>
            <a:custGeom>
              <a:avLst/>
              <a:gdLst/>
              <a:ahLst/>
              <a:cxnLst/>
              <a:rect l="l" t="t" r="r" b="b"/>
              <a:pathLst>
                <a:path w="15943" h="15747" extrusionOk="0">
                  <a:moveTo>
                    <a:pt x="12647" y="714"/>
                  </a:moveTo>
                  <a:cubicBezTo>
                    <a:pt x="12647" y="727"/>
                    <a:pt x="12647" y="744"/>
                    <a:pt x="12650" y="757"/>
                  </a:cubicBezTo>
                  <a:lnTo>
                    <a:pt x="13086" y="3023"/>
                  </a:lnTo>
                  <a:cubicBezTo>
                    <a:pt x="12696" y="2882"/>
                    <a:pt x="12295" y="2815"/>
                    <a:pt x="11899" y="2815"/>
                  </a:cubicBezTo>
                  <a:cubicBezTo>
                    <a:pt x="11501" y="2815"/>
                    <a:pt x="11108" y="2883"/>
                    <a:pt x="10737" y="3010"/>
                  </a:cubicBezTo>
                  <a:lnTo>
                    <a:pt x="10124" y="1513"/>
                  </a:lnTo>
                  <a:cubicBezTo>
                    <a:pt x="10118" y="1497"/>
                    <a:pt x="10110" y="1484"/>
                    <a:pt x="10101" y="1474"/>
                  </a:cubicBezTo>
                  <a:cubicBezTo>
                    <a:pt x="10917" y="1150"/>
                    <a:pt x="11767" y="894"/>
                    <a:pt x="12647" y="714"/>
                  </a:cubicBezTo>
                  <a:close/>
                  <a:moveTo>
                    <a:pt x="15549" y="400"/>
                  </a:moveTo>
                  <a:cubicBezTo>
                    <a:pt x="15546" y="414"/>
                    <a:pt x="15546" y="427"/>
                    <a:pt x="15546" y="444"/>
                  </a:cubicBezTo>
                  <a:lnTo>
                    <a:pt x="15546" y="1630"/>
                  </a:lnTo>
                  <a:lnTo>
                    <a:pt x="15546" y="4206"/>
                  </a:lnTo>
                  <a:cubicBezTo>
                    <a:pt x="15289" y="4223"/>
                    <a:pt x="15043" y="4270"/>
                    <a:pt x="14806" y="4346"/>
                  </a:cubicBezTo>
                  <a:cubicBezTo>
                    <a:pt x="14480" y="3873"/>
                    <a:pt x="14043" y="3487"/>
                    <a:pt x="13529" y="3216"/>
                  </a:cubicBezTo>
                  <a:lnTo>
                    <a:pt x="13040" y="684"/>
                  </a:lnTo>
                  <a:cubicBezTo>
                    <a:pt x="13037" y="667"/>
                    <a:pt x="13030" y="654"/>
                    <a:pt x="13023" y="640"/>
                  </a:cubicBezTo>
                  <a:cubicBezTo>
                    <a:pt x="13846" y="491"/>
                    <a:pt x="14689" y="411"/>
                    <a:pt x="15549" y="400"/>
                  </a:cubicBezTo>
                  <a:close/>
                  <a:moveTo>
                    <a:pt x="9744" y="1620"/>
                  </a:moveTo>
                  <a:cubicBezTo>
                    <a:pt x="9747" y="1633"/>
                    <a:pt x="9751" y="1650"/>
                    <a:pt x="9755" y="1664"/>
                  </a:cubicBezTo>
                  <a:lnTo>
                    <a:pt x="10370" y="3163"/>
                  </a:lnTo>
                  <a:cubicBezTo>
                    <a:pt x="9667" y="3496"/>
                    <a:pt x="9071" y="4066"/>
                    <a:pt x="8711" y="4813"/>
                  </a:cubicBezTo>
                  <a:lnTo>
                    <a:pt x="7435" y="2896"/>
                  </a:lnTo>
                  <a:cubicBezTo>
                    <a:pt x="7428" y="2884"/>
                    <a:pt x="7418" y="2873"/>
                    <a:pt x="7408" y="2864"/>
                  </a:cubicBezTo>
                  <a:cubicBezTo>
                    <a:pt x="8148" y="2387"/>
                    <a:pt x="8928" y="1967"/>
                    <a:pt x="9744" y="1620"/>
                  </a:cubicBezTo>
                  <a:close/>
                  <a:moveTo>
                    <a:pt x="11894" y="3873"/>
                  </a:moveTo>
                  <a:cubicBezTo>
                    <a:pt x="12223" y="3873"/>
                    <a:pt x="12543" y="3936"/>
                    <a:pt x="12850" y="4066"/>
                  </a:cubicBezTo>
                  <a:cubicBezTo>
                    <a:pt x="13260" y="4236"/>
                    <a:pt x="13603" y="4509"/>
                    <a:pt x="13866" y="4856"/>
                  </a:cubicBezTo>
                  <a:cubicBezTo>
                    <a:pt x="13797" y="4913"/>
                    <a:pt x="13726" y="4973"/>
                    <a:pt x="13663" y="5036"/>
                  </a:cubicBezTo>
                  <a:cubicBezTo>
                    <a:pt x="13569" y="4986"/>
                    <a:pt x="13477" y="4936"/>
                    <a:pt x="13380" y="4896"/>
                  </a:cubicBezTo>
                  <a:cubicBezTo>
                    <a:pt x="13040" y="4755"/>
                    <a:pt x="12684" y="4684"/>
                    <a:pt x="12328" y="4684"/>
                  </a:cubicBezTo>
                  <a:cubicBezTo>
                    <a:pt x="11977" y="4684"/>
                    <a:pt x="11628" y="4752"/>
                    <a:pt x="11294" y="4889"/>
                  </a:cubicBezTo>
                  <a:cubicBezTo>
                    <a:pt x="10621" y="5163"/>
                    <a:pt x="10094" y="5686"/>
                    <a:pt x="9815" y="6359"/>
                  </a:cubicBezTo>
                  <a:cubicBezTo>
                    <a:pt x="9767" y="6469"/>
                    <a:pt x="9731" y="6582"/>
                    <a:pt x="9698" y="6698"/>
                  </a:cubicBezTo>
                  <a:cubicBezTo>
                    <a:pt x="9615" y="6698"/>
                    <a:pt x="9527" y="6702"/>
                    <a:pt x="9444" y="6709"/>
                  </a:cubicBezTo>
                  <a:cubicBezTo>
                    <a:pt x="9378" y="6269"/>
                    <a:pt x="9431" y="5815"/>
                    <a:pt x="9607" y="5396"/>
                  </a:cubicBezTo>
                  <a:cubicBezTo>
                    <a:pt x="9994" y="4469"/>
                    <a:pt x="10894" y="3873"/>
                    <a:pt x="11894" y="3873"/>
                  </a:cubicBezTo>
                  <a:close/>
                  <a:moveTo>
                    <a:pt x="11894" y="3210"/>
                  </a:moveTo>
                  <a:cubicBezTo>
                    <a:pt x="12303" y="3210"/>
                    <a:pt x="12714" y="3293"/>
                    <a:pt x="13106" y="3456"/>
                  </a:cubicBezTo>
                  <a:cubicBezTo>
                    <a:pt x="13643" y="3679"/>
                    <a:pt x="14093" y="4043"/>
                    <a:pt x="14426" y="4503"/>
                  </a:cubicBezTo>
                  <a:cubicBezTo>
                    <a:pt x="14346" y="4539"/>
                    <a:pt x="14266" y="4583"/>
                    <a:pt x="14189" y="4629"/>
                  </a:cubicBezTo>
                  <a:cubicBezTo>
                    <a:pt x="13886" y="4223"/>
                    <a:pt x="13483" y="3899"/>
                    <a:pt x="13003" y="3699"/>
                  </a:cubicBezTo>
                  <a:cubicBezTo>
                    <a:pt x="12647" y="3550"/>
                    <a:pt x="12277" y="3476"/>
                    <a:pt x="11894" y="3476"/>
                  </a:cubicBezTo>
                  <a:cubicBezTo>
                    <a:pt x="10730" y="3476"/>
                    <a:pt x="9691" y="4170"/>
                    <a:pt x="9241" y="5243"/>
                  </a:cubicBezTo>
                  <a:cubicBezTo>
                    <a:pt x="9038" y="5732"/>
                    <a:pt x="8975" y="6255"/>
                    <a:pt x="9051" y="6769"/>
                  </a:cubicBezTo>
                  <a:cubicBezTo>
                    <a:pt x="8964" y="6789"/>
                    <a:pt x="8878" y="6812"/>
                    <a:pt x="8795" y="6838"/>
                  </a:cubicBezTo>
                  <a:cubicBezTo>
                    <a:pt x="8704" y="6283"/>
                    <a:pt x="8764" y="5695"/>
                    <a:pt x="8998" y="5139"/>
                  </a:cubicBezTo>
                  <a:cubicBezTo>
                    <a:pt x="9321" y="4366"/>
                    <a:pt x="9927" y="3763"/>
                    <a:pt x="10704" y="3447"/>
                  </a:cubicBezTo>
                  <a:cubicBezTo>
                    <a:pt x="11087" y="3290"/>
                    <a:pt x="11490" y="3210"/>
                    <a:pt x="11894" y="3210"/>
                  </a:cubicBezTo>
                  <a:close/>
                  <a:moveTo>
                    <a:pt x="7085" y="3079"/>
                  </a:moveTo>
                  <a:cubicBezTo>
                    <a:pt x="7091" y="3093"/>
                    <a:pt x="7095" y="3103"/>
                    <a:pt x="7105" y="3116"/>
                  </a:cubicBezTo>
                  <a:lnTo>
                    <a:pt x="8531" y="5259"/>
                  </a:lnTo>
                  <a:cubicBezTo>
                    <a:pt x="8348" y="5823"/>
                    <a:pt x="8308" y="6412"/>
                    <a:pt x="8415" y="6989"/>
                  </a:cubicBezTo>
                  <a:cubicBezTo>
                    <a:pt x="8161" y="7109"/>
                    <a:pt x="7931" y="7262"/>
                    <a:pt x="7722" y="7445"/>
                  </a:cubicBezTo>
                  <a:lnTo>
                    <a:pt x="5902" y="5623"/>
                  </a:lnTo>
                  <a:lnTo>
                    <a:pt x="5062" y="4786"/>
                  </a:lnTo>
                  <a:cubicBezTo>
                    <a:pt x="5056" y="4776"/>
                    <a:pt x="5042" y="4773"/>
                    <a:pt x="5032" y="4766"/>
                  </a:cubicBezTo>
                  <a:cubicBezTo>
                    <a:pt x="5665" y="4146"/>
                    <a:pt x="6352" y="3583"/>
                    <a:pt x="7085" y="3079"/>
                  </a:cubicBezTo>
                  <a:close/>
                  <a:moveTo>
                    <a:pt x="4762" y="5036"/>
                  </a:moveTo>
                  <a:cubicBezTo>
                    <a:pt x="4769" y="5046"/>
                    <a:pt x="4776" y="5056"/>
                    <a:pt x="4782" y="5066"/>
                  </a:cubicBezTo>
                  <a:lnTo>
                    <a:pt x="5622" y="5903"/>
                  </a:lnTo>
                  <a:lnTo>
                    <a:pt x="7442" y="7725"/>
                  </a:lnTo>
                  <a:cubicBezTo>
                    <a:pt x="7278" y="7912"/>
                    <a:pt x="7135" y="8122"/>
                    <a:pt x="7019" y="8348"/>
                  </a:cubicBezTo>
                  <a:cubicBezTo>
                    <a:pt x="6807" y="8308"/>
                    <a:pt x="6592" y="8288"/>
                    <a:pt x="6377" y="8288"/>
                  </a:cubicBezTo>
                  <a:cubicBezTo>
                    <a:pt x="6021" y="8288"/>
                    <a:pt x="5664" y="8343"/>
                    <a:pt x="5319" y="8451"/>
                  </a:cubicBezTo>
                  <a:lnTo>
                    <a:pt x="3180" y="7009"/>
                  </a:lnTo>
                  <a:cubicBezTo>
                    <a:pt x="3169" y="6998"/>
                    <a:pt x="3160" y="6995"/>
                    <a:pt x="3146" y="6989"/>
                  </a:cubicBezTo>
                  <a:cubicBezTo>
                    <a:pt x="3632" y="6295"/>
                    <a:pt x="4172" y="5639"/>
                    <a:pt x="4762" y="5036"/>
                  </a:cubicBezTo>
                  <a:close/>
                  <a:moveTo>
                    <a:pt x="12330" y="5083"/>
                  </a:moveTo>
                  <a:cubicBezTo>
                    <a:pt x="12630" y="5083"/>
                    <a:pt x="12934" y="5139"/>
                    <a:pt x="13226" y="5263"/>
                  </a:cubicBezTo>
                  <a:cubicBezTo>
                    <a:pt x="13280" y="5286"/>
                    <a:pt x="13334" y="5312"/>
                    <a:pt x="13386" y="5339"/>
                  </a:cubicBezTo>
                  <a:cubicBezTo>
                    <a:pt x="12523" y="6429"/>
                    <a:pt x="12523" y="7985"/>
                    <a:pt x="13393" y="9075"/>
                  </a:cubicBezTo>
                  <a:cubicBezTo>
                    <a:pt x="13154" y="9158"/>
                    <a:pt x="12917" y="9254"/>
                    <a:pt x="12690" y="9365"/>
                  </a:cubicBezTo>
                  <a:cubicBezTo>
                    <a:pt x="12534" y="7998"/>
                    <a:pt x="11460" y="6906"/>
                    <a:pt x="10101" y="6726"/>
                  </a:cubicBezTo>
                  <a:cubicBezTo>
                    <a:pt x="10124" y="6652"/>
                    <a:pt x="10150" y="6582"/>
                    <a:pt x="10178" y="6512"/>
                  </a:cubicBezTo>
                  <a:cubicBezTo>
                    <a:pt x="10550" y="5619"/>
                    <a:pt x="11420" y="5083"/>
                    <a:pt x="12330" y="5083"/>
                  </a:cubicBezTo>
                  <a:close/>
                  <a:moveTo>
                    <a:pt x="2929" y="7312"/>
                  </a:moveTo>
                  <a:cubicBezTo>
                    <a:pt x="2937" y="7322"/>
                    <a:pt x="2946" y="7329"/>
                    <a:pt x="2960" y="7335"/>
                  </a:cubicBezTo>
                  <a:lnTo>
                    <a:pt x="4869" y="8628"/>
                  </a:lnTo>
                  <a:cubicBezTo>
                    <a:pt x="4116" y="8985"/>
                    <a:pt x="3540" y="9578"/>
                    <a:pt x="3200" y="10281"/>
                  </a:cubicBezTo>
                  <a:lnTo>
                    <a:pt x="1703" y="9654"/>
                  </a:lnTo>
                  <a:cubicBezTo>
                    <a:pt x="1690" y="9651"/>
                    <a:pt x="1677" y="9645"/>
                    <a:pt x="1663" y="9645"/>
                  </a:cubicBezTo>
                  <a:cubicBezTo>
                    <a:pt x="2020" y="8828"/>
                    <a:pt x="2443" y="8048"/>
                    <a:pt x="2929" y="7312"/>
                  </a:cubicBezTo>
                  <a:close/>
                  <a:moveTo>
                    <a:pt x="10384" y="10045"/>
                  </a:moveTo>
                  <a:cubicBezTo>
                    <a:pt x="10570" y="10045"/>
                    <a:pt x="10724" y="10197"/>
                    <a:pt x="10724" y="10385"/>
                  </a:cubicBezTo>
                  <a:lnTo>
                    <a:pt x="10724" y="10728"/>
                  </a:lnTo>
                  <a:lnTo>
                    <a:pt x="10384" y="10728"/>
                  </a:lnTo>
                  <a:cubicBezTo>
                    <a:pt x="10198" y="10728"/>
                    <a:pt x="10044" y="10574"/>
                    <a:pt x="10044" y="10385"/>
                  </a:cubicBezTo>
                  <a:cubicBezTo>
                    <a:pt x="10044" y="10197"/>
                    <a:pt x="10198" y="10045"/>
                    <a:pt x="10384" y="10045"/>
                  </a:cubicBezTo>
                  <a:close/>
                  <a:moveTo>
                    <a:pt x="10384" y="9251"/>
                  </a:moveTo>
                  <a:cubicBezTo>
                    <a:pt x="10910" y="9251"/>
                    <a:pt x="11354" y="9614"/>
                    <a:pt x="11480" y="10105"/>
                  </a:cubicBezTo>
                  <a:cubicBezTo>
                    <a:pt x="11357" y="10197"/>
                    <a:pt x="11237" y="10294"/>
                    <a:pt x="11121" y="10397"/>
                  </a:cubicBezTo>
                  <a:lnTo>
                    <a:pt x="11121" y="10385"/>
                  </a:lnTo>
                  <a:cubicBezTo>
                    <a:pt x="11121" y="9977"/>
                    <a:pt x="10790" y="9648"/>
                    <a:pt x="10384" y="9648"/>
                  </a:cubicBezTo>
                  <a:cubicBezTo>
                    <a:pt x="9978" y="9648"/>
                    <a:pt x="9647" y="9977"/>
                    <a:pt x="9647" y="10385"/>
                  </a:cubicBezTo>
                  <a:cubicBezTo>
                    <a:pt x="9647" y="10791"/>
                    <a:pt x="9978" y="11124"/>
                    <a:pt x="10384" y="11124"/>
                  </a:cubicBezTo>
                  <a:lnTo>
                    <a:pt x="10394" y="11124"/>
                  </a:lnTo>
                  <a:cubicBezTo>
                    <a:pt x="10294" y="11241"/>
                    <a:pt x="10194" y="11361"/>
                    <a:pt x="10101" y="11484"/>
                  </a:cubicBezTo>
                  <a:cubicBezTo>
                    <a:pt x="9611" y="11357"/>
                    <a:pt x="9248" y="10914"/>
                    <a:pt x="9248" y="10385"/>
                  </a:cubicBezTo>
                  <a:cubicBezTo>
                    <a:pt x="9248" y="9762"/>
                    <a:pt x="9758" y="9251"/>
                    <a:pt x="10384" y="9251"/>
                  </a:cubicBezTo>
                  <a:close/>
                  <a:moveTo>
                    <a:pt x="10384" y="8458"/>
                  </a:moveTo>
                  <a:cubicBezTo>
                    <a:pt x="11184" y="8458"/>
                    <a:pt x="11874" y="8948"/>
                    <a:pt x="12163" y="9648"/>
                  </a:cubicBezTo>
                  <a:cubicBezTo>
                    <a:pt x="12047" y="9714"/>
                    <a:pt x="11934" y="9788"/>
                    <a:pt x="11820" y="9861"/>
                  </a:cubicBezTo>
                  <a:cubicBezTo>
                    <a:pt x="11607" y="9274"/>
                    <a:pt x="11044" y="8855"/>
                    <a:pt x="10384" y="8855"/>
                  </a:cubicBezTo>
                  <a:cubicBezTo>
                    <a:pt x="9538" y="8855"/>
                    <a:pt x="8851" y="9542"/>
                    <a:pt x="8851" y="10385"/>
                  </a:cubicBezTo>
                  <a:cubicBezTo>
                    <a:pt x="8851" y="11044"/>
                    <a:pt x="9275" y="11607"/>
                    <a:pt x="9861" y="11824"/>
                  </a:cubicBezTo>
                  <a:cubicBezTo>
                    <a:pt x="9784" y="11934"/>
                    <a:pt x="9715" y="12050"/>
                    <a:pt x="9644" y="12167"/>
                  </a:cubicBezTo>
                  <a:cubicBezTo>
                    <a:pt x="8948" y="11877"/>
                    <a:pt x="8455" y="11188"/>
                    <a:pt x="8455" y="10385"/>
                  </a:cubicBezTo>
                  <a:cubicBezTo>
                    <a:pt x="8455" y="9322"/>
                    <a:pt x="9321" y="8458"/>
                    <a:pt x="10384" y="8458"/>
                  </a:cubicBezTo>
                  <a:close/>
                  <a:moveTo>
                    <a:pt x="9701" y="7095"/>
                  </a:moveTo>
                  <a:cubicBezTo>
                    <a:pt x="10870" y="7095"/>
                    <a:pt x="11864" y="7868"/>
                    <a:pt x="12194" y="8931"/>
                  </a:cubicBezTo>
                  <a:cubicBezTo>
                    <a:pt x="11767" y="8402"/>
                    <a:pt x="11114" y="8062"/>
                    <a:pt x="10384" y="8062"/>
                  </a:cubicBezTo>
                  <a:cubicBezTo>
                    <a:pt x="9101" y="8062"/>
                    <a:pt x="8058" y="9105"/>
                    <a:pt x="8058" y="10385"/>
                  </a:cubicBezTo>
                  <a:cubicBezTo>
                    <a:pt x="8058" y="11117"/>
                    <a:pt x="8398" y="11771"/>
                    <a:pt x="8928" y="12197"/>
                  </a:cubicBezTo>
                  <a:cubicBezTo>
                    <a:pt x="7865" y="11867"/>
                    <a:pt x="7091" y="10874"/>
                    <a:pt x="7091" y="9705"/>
                  </a:cubicBezTo>
                  <a:cubicBezTo>
                    <a:pt x="7091" y="8265"/>
                    <a:pt x="8265" y="7095"/>
                    <a:pt x="9701" y="7095"/>
                  </a:cubicBezTo>
                  <a:close/>
                  <a:moveTo>
                    <a:pt x="1513" y="10001"/>
                  </a:moveTo>
                  <a:cubicBezTo>
                    <a:pt x="1523" y="10008"/>
                    <a:pt x="1537" y="10014"/>
                    <a:pt x="1550" y="10021"/>
                  </a:cubicBezTo>
                  <a:lnTo>
                    <a:pt x="3046" y="10648"/>
                  </a:lnTo>
                  <a:cubicBezTo>
                    <a:pt x="2786" y="11384"/>
                    <a:pt x="2766" y="12204"/>
                    <a:pt x="3040" y="12990"/>
                  </a:cubicBezTo>
                  <a:lnTo>
                    <a:pt x="780" y="12534"/>
                  </a:lnTo>
                  <a:cubicBezTo>
                    <a:pt x="767" y="12530"/>
                    <a:pt x="750" y="12530"/>
                    <a:pt x="737" y="12530"/>
                  </a:cubicBezTo>
                  <a:cubicBezTo>
                    <a:pt x="924" y="11657"/>
                    <a:pt x="1183" y="10811"/>
                    <a:pt x="1513" y="10001"/>
                  </a:cubicBezTo>
                  <a:close/>
                  <a:moveTo>
                    <a:pt x="6715" y="10054"/>
                  </a:moveTo>
                  <a:cubicBezTo>
                    <a:pt x="6879" y="11437"/>
                    <a:pt x="7978" y="12534"/>
                    <a:pt x="9364" y="12690"/>
                  </a:cubicBezTo>
                  <a:cubicBezTo>
                    <a:pt x="9255" y="12921"/>
                    <a:pt x="9158" y="13153"/>
                    <a:pt x="9071" y="13393"/>
                  </a:cubicBezTo>
                  <a:cubicBezTo>
                    <a:pt x="8526" y="12960"/>
                    <a:pt x="7865" y="12743"/>
                    <a:pt x="7204" y="12743"/>
                  </a:cubicBezTo>
                  <a:cubicBezTo>
                    <a:pt x="6559" y="12743"/>
                    <a:pt x="5914" y="12949"/>
                    <a:pt x="5376" y="13360"/>
                  </a:cubicBezTo>
                  <a:cubicBezTo>
                    <a:pt x="5342" y="13290"/>
                    <a:pt x="5309" y="13224"/>
                    <a:pt x="5279" y="13150"/>
                  </a:cubicBezTo>
                  <a:cubicBezTo>
                    <a:pt x="5042" y="12574"/>
                    <a:pt x="5046" y="11941"/>
                    <a:pt x="5285" y="11367"/>
                  </a:cubicBezTo>
                  <a:cubicBezTo>
                    <a:pt x="5525" y="10794"/>
                    <a:pt x="5976" y="10348"/>
                    <a:pt x="6551" y="10111"/>
                  </a:cubicBezTo>
                  <a:cubicBezTo>
                    <a:pt x="6605" y="10091"/>
                    <a:pt x="6662" y="10071"/>
                    <a:pt x="6715" y="10054"/>
                  </a:cubicBezTo>
                  <a:close/>
                  <a:moveTo>
                    <a:pt x="6376" y="9348"/>
                  </a:moveTo>
                  <a:cubicBezTo>
                    <a:pt x="6492" y="9348"/>
                    <a:pt x="6602" y="9354"/>
                    <a:pt x="6715" y="9371"/>
                  </a:cubicBezTo>
                  <a:cubicBezTo>
                    <a:pt x="6705" y="9462"/>
                    <a:pt x="6699" y="9551"/>
                    <a:pt x="6699" y="9645"/>
                  </a:cubicBezTo>
                  <a:cubicBezTo>
                    <a:pt x="6599" y="9671"/>
                    <a:pt x="6499" y="9705"/>
                    <a:pt x="6399" y="9745"/>
                  </a:cubicBezTo>
                  <a:cubicBezTo>
                    <a:pt x="5725" y="10021"/>
                    <a:pt x="5202" y="10544"/>
                    <a:pt x="4919" y="11214"/>
                  </a:cubicBezTo>
                  <a:cubicBezTo>
                    <a:pt x="4639" y="11887"/>
                    <a:pt x="4636" y="12627"/>
                    <a:pt x="4912" y="13301"/>
                  </a:cubicBezTo>
                  <a:cubicBezTo>
                    <a:pt x="4959" y="13413"/>
                    <a:pt x="5012" y="13520"/>
                    <a:pt x="5072" y="13624"/>
                  </a:cubicBezTo>
                  <a:cubicBezTo>
                    <a:pt x="5009" y="13684"/>
                    <a:pt x="4952" y="13747"/>
                    <a:pt x="4899" y="13813"/>
                  </a:cubicBezTo>
                  <a:cubicBezTo>
                    <a:pt x="4546" y="13550"/>
                    <a:pt x="4263" y="13193"/>
                    <a:pt x="4086" y="12764"/>
                  </a:cubicBezTo>
                  <a:cubicBezTo>
                    <a:pt x="3836" y="12154"/>
                    <a:pt x="3836" y="11481"/>
                    <a:pt x="4092" y="10868"/>
                  </a:cubicBezTo>
                  <a:cubicBezTo>
                    <a:pt x="4349" y="10257"/>
                    <a:pt x="4826" y="9785"/>
                    <a:pt x="5439" y="9534"/>
                  </a:cubicBezTo>
                  <a:cubicBezTo>
                    <a:pt x="5739" y="9411"/>
                    <a:pt x="6056" y="9348"/>
                    <a:pt x="6376" y="9348"/>
                  </a:cubicBezTo>
                  <a:close/>
                  <a:moveTo>
                    <a:pt x="6384" y="8685"/>
                  </a:moveTo>
                  <a:cubicBezTo>
                    <a:pt x="6544" y="8685"/>
                    <a:pt x="6703" y="8697"/>
                    <a:pt x="6862" y="8722"/>
                  </a:cubicBezTo>
                  <a:cubicBezTo>
                    <a:pt x="6831" y="8808"/>
                    <a:pt x="6805" y="8891"/>
                    <a:pt x="6785" y="8982"/>
                  </a:cubicBezTo>
                  <a:cubicBezTo>
                    <a:pt x="6651" y="8962"/>
                    <a:pt x="6515" y="8951"/>
                    <a:pt x="6376" y="8951"/>
                  </a:cubicBezTo>
                  <a:cubicBezTo>
                    <a:pt x="6002" y="8951"/>
                    <a:pt x="5636" y="9022"/>
                    <a:pt x="5289" y="9165"/>
                  </a:cubicBezTo>
                  <a:cubicBezTo>
                    <a:pt x="4576" y="9458"/>
                    <a:pt x="4023" y="10008"/>
                    <a:pt x="3726" y="10714"/>
                  </a:cubicBezTo>
                  <a:cubicBezTo>
                    <a:pt x="3429" y="11424"/>
                    <a:pt x="3426" y="12204"/>
                    <a:pt x="3720" y="12913"/>
                  </a:cubicBezTo>
                  <a:cubicBezTo>
                    <a:pt x="3923" y="13413"/>
                    <a:pt x="4252" y="13827"/>
                    <a:pt x="4662" y="14133"/>
                  </a:cubicBezTo>
                  <a:cubicBezTo>
                    <a:pt x="4616" y="14207"/>
                    <a:pt x="4572" y="14283"/>
                    <a:pt x="4532" y="14360"/>
                  </a:cubicBezTo>
                  <a:cubicBezTo>
                    <a:pt x="4066" y="14023"/>
                    <a:pt x="3696" y="13564"/>
                    <a:pt x="3472" y="13017"/>
                  </a:cubicBezTo>
                  <a:cubicBezTo>
                    <a:pt x="2817" y="11414"/>
                    <a:pt x="3586" y="9578"/>
                    <a:pt x="5185" y="8922"/>
                  </a:cubicBezTo>
                  <a:cubicBezTo>
                    <a:pt x="5573" y="8764"/>
                    <a:pt x="5979" y="8685"/>
                    <a:pt x="6384" y="8685"/>
                  </a:cubicBezTo>
                  <a:close/>
                  <a:moveTo>
                    <a:pt x="660" y="12910"/>
                  </a:moveTo>
                  <a:cubicBezTo>
                    <a:pt x="673" y="12917"/>
                    <a:pt x="687" y="12921"/>
                    <a:pt x="704" y="12924"/>
                  </a:cubicBezTo>
                  <a:lnTo>
                    <a:pt x="3229" y="13430"/>
                  </a:lnTo>
                  <a:cubicBezTo>
                    <a:pt x="3503" y="13970"/>
                    <a:pt x="3899" y="14410"/>
                    <a:pt x="4372" y="14733"/>
                  </a:cubicBezTo>
                  <a:cubicBezTo>
                    <a:pt x="4279" y="14993"/>
                    <a:pt x="4223" y="15266"/>
                    <a:pt x="4203" y="15546"/>
                  </a:cubicBezTo>
                  <a:lnTo>
                    <a:pt x="440" y="15546"/>
                  </a:lnTo>
                  <a:cubicBezTo>
                    <a:pt x="427" y="15546"/>
                    <a:pt x="413" y="15549"/>
                    <a:pt x="400" y="15553"/>
                  </a:cubicBezTo>
                  <a:cubicBezTo>
                    <a:pt x="410" y="14650"/>
                    <a:pt x="500" y="13767"/>
                    <a:pt x="660" y="12910"/>
                  </a:cubicBezTo>
                  <a:close/>
                  <a:moveTo>
                    <a:pt x="15742" y="0"/>
                  </a:moveTo>
                  <a:cubicBezTo>
                    <a:pt x="7062" y="0"/>
                    <a:pt x="1" y="7065"/>
                    <a:pt x="1" y="15746"/>
                  </a:cubicBezTo>
                  <a:lnTo>
                    <a:pt x="4592" y="15746"/>
                  </a:lnTo>
                  <a:cubicBezTo>
                    <a:pt x="4592" y="15076"/>
                    <a:pt x="4846" y="14410"/>
                    <a:pt x="5356" y="13900"/>
                  </a:cubicBezTo>
                  <a:cubicBezTo>
                    <a:pt x="5862" y="13390"/>
                    <a:pt x="6531" y="13137"/>
                    <a:pt x="7198" y="13137"/>
                  </a:cubicBezTo>
                  <a:cubicBezTo>
                    <a:pt x="7618" y="13137"/>
                    <a:pt x="8035" y="13237"/>
                    <a:pt x="8415" y="13436"/>
                  </a:cubicBezTo>
                  <a:cubicBezTo>
                    <a:pt x="8331" y="13427"/>
                    <a:pt x="8247" y="13423"/>
                    <a:pt x="8162" y="13423"/>
                  </a:cubicBezTo>
                  <a:cubicBezTo>
                    <a:pt x="7567" y="13423"/>
                    <a:pt x="6971" y="13648"/>
                    <a:pt x="6519" y="14103"/>
                  </a:cubicBezTo>
                  <a:cubicBezTo>
                    <a:pt x="6079" y="14540"/>
                    <a:pt x="5839" y="15123"/>
                    <a:pt x="5839" y="15746"/>
                  </a:cubicBezTo>
                  <a:lnTo>
                    <a:pt x="6236" y="15746"/>
                  </a:lnTo>
                  <a:cubicBezTo>
                    <a:pt x="6236" y="15230"/>
                    <a:pt x="6436" y="14746"/>
                    <a:pt x="6799" y="14383"/>
                  </a:cubicBezTo>
                  <a:cubicBezTo>
                    <a:pt x="7175" y="14007"/>
                    <a:pt x="7668" y="13820"/>
                    <a:pt x="8165" y="13820"/>
                  </a:cubicBezTo>
                  <a:cubicBezTo>
                    <a:pt x="8411" y="13820"/>
                    <a:pt x="8661" y="13867"/>
                    <a:pt x="8898" y="13964"/>
                  </a:cubicBezTo>
                  <a:cubicBezTo>
                    <a:pt x="8861" y="14093"/>
                    <a:pt x="8835" y="14223"/>
                    <a:pt x="8808" y="14356"/>
                  </a:cubicBezTo>
                  <a:cubicBezTo>
                    <a:pt x="8608" y="14263"/>
                    <a:pt x="8388" y="14213"/>
                    <a:pt x="8165" y="14213"/>
                  </a:cubicBezTo>
                  <a:cubicBezTo>
                    <a:pt x="7755" y="14213"/>
                    <a:pt x="7368" y="14373"/>
                    <a:pt x="7082" y="14663"/>
                  </a:cubicBezTo>
                  <a:cubicBezTo>
                    <a:pt x="6791" y="14953"/>
                    <a:pt x="6631" y="15336"/>
                    <a:pt x="6631" y="15746"/>
                  </a:cubicBezTo>
                  <a:lnTo>
                    <a:pt x="7028" y="15746"/>
                  </a:lnTo>
                  <a:cubicBezTo>
                    <a:pt x="7028" y="15443"/>
                    <a:pt x="7148" y="15156"/>
                    <a:pt x="7362" y="14943"/>
                  </a:cubicBezTo>
                  <a:cubicBezTo>
                    <a:pt x="7575" y="14730"/>
                    <a:pt x="7862" y="14613"/>
                    <a:pt x="8165" y="14613"/>
                  </a:cubicBezTo>
                  <a:cubicBezTo>
                    <a:pt x="8368" y="14613"/>
                    <a:pt x="8565" y="14667"/>
                    <a:pt x="8738" y="14770"/>
                  </a:cubicBezTo>
                  <a:cubicBezTo>
                    <a:pt x="8718" y="14920"/>
                    <a:pt x="8701" y="15073"/>
                    <a:pt x="8691" y="15230"/>
                  </a:cubicBezTo>
                  <a:lnTo>
                    <a:pt x="8684" y="15223"/>
                  </a:lnTo>
                  <a:cubicBezTo>
                    <a:pt x="8545" y="15083"/>
                    <a:pt x="8365" y="15010"/>
                    <a:pt x="8165" y="15010"/>
                  </a:cubicBezTo>
                  <a:cubicBezTo>
                    <a:pt x="7965" y="15010"/>
                    <a:pt x="7785" y="15083"/>
                    <a:pt x="7642" y="15223"/>
                  </a:cubicBezTo>
                  <a:cubicBezTo>
                    <a:pt x="7502" y="15366"/>
                    <a:pt x="7425" y="15546"/>
                    <a:pt x="7425" y="15746"/>
                  </a:cubicBezTo>
                  <a:lnTo>
                    <a:pt x="7822" y="15746"/>
                  </a:lnTo>
                  <a:cubicBezTo>
                    <a:pt x="7822" y="15653"/>
                    <a:pt x="7855" y="15573"/>
                    <a:pt x="7921" y="15506"/>
                  </a:cubicBezTo>
                  <a:cubicBezTo>
                    <a:pt x="7988" y="15440"/>
                    <a:pt x="8068" y="15406"/>
                    <a:pt x="8165" y="15406"/>
                  </a:cubicBezTo>
                  <a:cubicBezTo>
                    <a:pt x="8258" y="15406"/>
                    <a:pt x="8338" y="15440"/>
                    <a:pt x="8405" y="15506"/>
                  </a:cubicBezTo>
                  <a:lnTo>
                    <a:pt x="8644" y="15746"/>
                  </a:lnTo>
                  <a:lnTo>
                    <a:pt x="9064" y="15746"/>
                  </a:lnTo>
                  <a:cubicBezTo>
                    <a:pt x="9064" y="12064"/>
                    <a:pt x="12060" y="9068"/>
                    <a:pt x="15742" y="9068"/>
                  </a:cubicBezTo>
                  <a:cubicBezTo>
                    <a:pt x="15809" y="9068"/>
                    <a:pt x="15876" y="9068"/>
                    <a:pt x="15942" y="9071"/>
                  </a:cubicBezTo>
                  <a:lnTo>
                    <a:pt x="15942" y="8448"/>
                  </a:lnTo>
                  <a:lnTo>
                    <a:pt x="15742" y="8648"/>
                  </a:lnTo>
                  <a:lnTo>
                    <a:pt x="15502" y="8405"/>
                  </a:lnTo>
                  <a:cubicBezTo>
                    <a:pt x="15439" y="8342"/>
                    <a:pt x="15403" y="8255"/>
                    <a:pt x="15403" y="8165"/>
                  </a:cubicBezTo>
                  <a:cubicBezTo>
                    <a:pt x="15403" y="8075"/>
                    <a:pt x="15439" y="7988"/>
                    <a:pt x="15502" y="7925"/>
                  </a:cubicBezTo>
                  <a:cubicBezTo>
                    <a:pt x="15569" y="7859"/>
                    <a:pt x="15656" y="7826"/>
                    <a:pt x="15743" y="7826"/>
                  </a:cubicBezTo>
                  <a:cubicBezTo>
                    <a:pt x="15813" y="7826"/>
                    <a:pt x="15883" y="7847"/>
                    <a:pt x="15942" y="7888"/>
                  </a:cubicBezTo>
                  <a:lnTo>
                    <a:pt x="15942" y="7455"/>
                  </a:lnTo>
                  <a:cubicBezTo>
                    <a:pt x="15879" y="7438"/>
                    <a:pt x="15813" y="7429"/>
                    <a:pt x="15742" y="7429"/>
                  </a:cubicBezTo>
                  <a:cubicBezTo>
                    <a:pt x="15542" y="7429"/>
                    <a:pt x="15363" y="7502"/>
                    <a:pt x="15223" y="7645"/>
                  </a:cubicBezTo>
                  <a:cubicBezTo>
                    <a:pt x="15083" y="7782"/>
                    <a:pt x="15006" y="7968"/>
                    <a:pt x="15006" y="8165"/>
                  </a:cubicBezTo>
                  <a:cubicBezTo>
                    <a:pt x="15006" y="8362"/>
                    <a:pt x="15083" y="8548"/>
                    <a:pt x="15223" y="8688"/>
                  </a:cubicBezTo>
                  <a:lnTo>
                    <a:pt x="15226" y="8691"/>
                  </a:lnTo>
                  <a:cubicBezTo>
                    <a:pt x="15073" y="8702"/>
                    <a:pt x="14919" y="8718"/>
                    <a:pt x="14766" y="8738"/>
                  </a:cubicBezTo>
                  <a:cubicBezTo>
                    <a:pt x="14513" y="8305"/>
                    <a:pt x="14569" y="7735"/>
                    <a:pt x="14943" y="7362"/>
                  </a:cubicBezTo>
                  <a:cubicBezTo>
                    <a:pt x="15156" y="7149"/>
                    <a:pt x="15439" y="7032"/>
                    <a:pt x="15742" y="7032"/>
                  </a:cubicBezTo>
                  <a:cubicBezTo>
                    <a:pt x="15813" y="7032"/>
                    <a:pt x="15876" y="7038"/>
                    <a:pt x="15942" y="7049"/>
                  </a:cubicBezTo>
                  <a:lnTo>
                    <a:pt x="15942" y="6646"/>
                  </a:lnTo>
                  <a:cubicBezTo>
                    <a:pt x="15876" y="6638"/>
                    <a:pt x="15809" y="6635"/>
                    <a:pt x="15742" y="6635"/>
                  </a:cubicBezTo>
                  <a:cubicBezTo>
                    <a:pt x="15336" y="6635"/>
                    <a:pt x="14949" y="6792"/>
                    <a:pt x="14660" y="7082"/>
                  </a:cubicBezTo>
                  <a:cubicBezTo>
                    <a:pt x="14196" y="7549"/>
                    <a:pt x="14093" y="8242"/>
                    <a:pt x="14356" y="8808"/>
                  </a:cubicBezTo>
                  <a:cubicBezTo>
                    <a:pt x="14223" y="8835"/>
                    <a:pt x="14089" y="8865"/>
                    <a:pt x="13960" y="8898"/>
                  </a:cubicBezTo>
                  <a:cubicBezTo>
                    <a:pt x="13677" y="8202"/>
                    <a:pt x="13813" y="7369"/>
                    <a:pt x="14380" y="6802"/>
                  </a:cubicBezTo>
                  <a:cubicBezTo>
                    <a:pt x="14746" y="6438"/>
                    <a:pt x="15229" y="6235"/>
                    <a:pt x="15742" y="6235"/>
                  </a:cubicBezTo>
                  <a:cubicBezTo>
                    <a:pt x="15809" y="6235"/>
                    <a:pt x="15876" y="6239"/>
                    <a:pt x="15942" y="6246"/>
                  </a:cubicBezTo>
                  <a:lnTo>
                    <a:pt x="15942" y="5849"/>
                  </a:lnTo>
                  <a:cubicBezTo>
                    <a:pt x="15876" y="5843"/>
                    <a:pt x="15809" y="5839"/>
                    <a:pt x="15742" y="5839"/>
                  </a:cubicBezTo>
                  <a:cubicBezTo>
                    <a:pt x="15123" y="5839"/>
                    <a:pt x="14540" y="6083"/>
                    <a:pt x="14100" y="6522"/>
                  </a:cubicBezTo>
                  <a:cubicBezTo>
                    <a:pt x="13583" y="7038"/>
                    <a:pt x="13360" y="7742"/>
                    <a:pt x="13433" y="8418"/>
                  </a:cubicBezTo>
                  <a:cubicBezTo>
                    <a:pt x="12917" y="7432"/>
                    <a:pt x="13070" y="6183"/>
                    <a:pt x="13900" y="5356"/>
                  </a:cubicBezTo>
                  <a:cubicBezTo>
                    <a:pt x="14393" y="4863"/>
                    <a:pt x="15046" y="4593"/>
                    <a:pt x="15742" y="4593"/>
                  </a:cubicBezTo>
                  <a:cubicBezTo>
                    <a:pt x="15809" y="4593"/>
                    <a:pt x="15876" y="4596"/>
                    <a:pt x="15942" y="4599"/>
                  </a:cubicBezTo>
                  <a:lnTo>
                    <a:pt x="15942" y="4206"/>
                  </a:lnTo>
                  <a:lnTo>
                    <a:pt x="15942" y="1630"/>
                  </a:lnTo>
                  <a:lnTo>
                    <a:pt x="15942" y="444"/>
                  </a:lnTo>
                  <a:cubicBezTo>
                    <a:pt x="15942" y="427"/>
                    <a:pt x="15939" y="414"/>
                    <a:pt x="15936" y="400"/>
                  </a:cubicBezTo>
                  <a:lnTo>
                    <a:pt x="15942" y="400"/>
                  </a:lnTo>
                  <a:lnTo>
                    <a:pt x="15942" y="4"/>
                  </a:lnTo>
                  <a:cubicBezTo>
                    <a:pt x="15876" y="0"/>
                    <a:pt x="15809" y="0"/>
                    <a:pt x="15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8405479" y="4429750"/>
              <a:ext cx="738518" cy="713748"/>
            </a:xfrm>
            <a:custGeom>
              <a:avLst/>
              <a:gdLst/>
              <a:ahLst/>
              <a:cxnLst/>
              <a:rect l="l" t="t" r="r" b="b"/>
              <a:pathLst>
                <a:path w="5963" h="5763" extrusionOk="0">
                  <a:moveTo>
                    <a:pt x="5566" y="401"/>
                  </a:moveTo>
                  <a:lnTo>
                    <a:pt x="5566" y="3992"/>
                  </a:lnTo>
                  <a:cubicBezTo>
                    <a:pt x="5466" y="4003"/>
                    <a:pt x="5369" y="4023"/>
                    <a:pt x="5276" y="4049"/>
                  </a:cubicBezTo>
                  <a:lnTo>
                    <a:pt x="3913" y="727"/>
                  </a:lnTo>
                  <a:cubicBezTo>
                    <a:pt x="4433" y="533"/>
                    <a:pt x="4986" y="424"/>
                    <a:pt x="5566" y="401"/>
                  </a:cubicBezTo>
                  <a:close/>
                  <a:moveTo>
                    <a:pt x="3546" y="877"/>
                  </a:moveTo>
                  <a:lnTo>
                    <a:pt x="4909" y="4199"/>
                  </a:lnTo>
                  <a:cubicBezTo>
                    <a:pt x="4819" y="4249"/>
                    <a:pt x="4733" y="4309"/>
                    <a:pt x="4653" y="4372"/>
                  </a:cubicBezTo>
                  <a:lnTo>
                    <a:pt x="2117" y="1833"/>
                  </a:lnTo>
                  <a:cubicBezTo>
                    <a:pt x="2537" y="1443"/>
                    <a:pt x="3020" y="1120"/>
                    <a:pt x="3546" y="877"/>
                  </a:cubicBezTo>
                  <a:close/>
                  <a:moveTo>
                    <a:pt x="1834" y="2113"/>
                  </a:moveTo>
                  <a:lnTo>
                    <a:pt x="4373" y="4652"/>
                  </a:lnTo>
                  <a:cubicBezTo>
                    <a:pt x="4313" y="4729"/>
                    <a:pt x="4256" y="4809"/>
                    <a:pt x="4209" y="4896"/>
                  </a:cubicBezTo>
                  <a:lnTo>
                    <a:pt x="897" y="3509"/>
                  </a:lnTo>
                  <a:cubicBezTo>
                    <a:pt x="1134" y="2997"/>
                    <a:pt x="1454" y="2523"/>
                    <a:pt x="1834" y="2113"/>
                  </a:cubicBezTo>
                  <a:close/>
                  <a:moveTo>
                    <a:pt x="741" y="3876"/>
                  </a:moveTo>
                  <a:lnTo>
                    <a:pt x="4057" y="5262"/>
                  </a:lnTo>
                  <a:cubicBezTo>
                    <a:pt x="4026" y="5359"/>
                    <a:pt x="4006" y="5459"/>
                    <a:pt x="3997" y="5562"/>
                  </a:cubicBezTo>
                  <a:lnTo>
                    <a:pt x="404" y="5562"/>
                  </a:lnTo>
                  <a:cubicBezTo>
                    <a:pt x="424" y="4972"/>
                    <a:pt x="544" y="4403"/>
                    <a:pt x="741" y="3876"/>
                  </a:cubicBezTo>
                  <a:close/>
                  <a:moveTo>
                    <a:pt x="5762" y="1"/>
                  </a:moveTo>
                  <a:cubicBezTo>
                    <a:pt x="2587" y="1"/>
                    <a:pt x="1" y="2583"/>
                    <a:pt x="1" y="5762"/>
                  </a:cubicBezTo>
                  <a:lnTo>
                    <a:pt x="4380" y="5762"/>
                  </a:lnTo>
                  <a:cubicBezTo>
                    <a:pt x="4380" y="4999"/>
                    <a:pt x="5003" y="4379"/>
                    <a:pt x="5762" y="4379"/>
                  </a:cubicBezTo>
                  <a:cubicBezTo>
                    <a:pt x="5833" y="4379"/>
                    <a:pt x="5896" y="4383"/>
                    <a:pt x="5962" y="4392"/>
                  </a:cubicBezTo>
                  <a:lnTo>
                    <a:pt x="5962" y="3992"/>
                  </a:lnTo>
                  <a:lnTo>
                    <a:pt x="5962" y="401"/>
                  </a:lnTo>
                  <a:lnTo>
                    <a:pt x="5962" y="4"/>
                  </a:lnTo>
                  <a:cubicBezTo>
                    <a:pt x="5896" y="1"/>
                    <a:pt x="5829" y="1"/>
                    <a:pt x="5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6"/>
          <p:cNvSpPr txBox="1">
            <a:spLocks noGrp="1"/>
          </p:cNvSpPr>
          <p:nvPr>
            <p:ph type="subTitle" idx="1"/>
          </p:nvPr>
        </p:nvSpPr>
        <p:spPr>
          <a:xfrm>
            <a:off x="1400850" y="3078992"/>
            <a:ext cx="2685600" cy="1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subTitle" idx="2"/>
          </p:nvPr>
        </p:nvSpPr>
        <p:spPr>
          <a:xfrm>
            <a:off x="5057550" y="3078955"/>
            <a:ext cx="2685600" cy="1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ubTitle" idx="3"/>
          </p:nvPr>
        </p:nvSpPr>
        <p:spPr>
          <a:xfrm>
            <a:off x="1400850" y="2409150"/>
            <a:ext cx="2685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ubTitle" idx="4"/>
          </p:nvPr>
        </p:nvSpPr>
        <p:spPr>
          <a:xfrm>
            <a:off x="5057550" y="2409150"/>
            <a:ext cx="2685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ctrTitle"/>
          </p:nvPr>
        </p:nvSpPr>
        <p:spPr>
          <a:xfrm>
            <a:off x="720050" y="394424"/>
            <a:ext cx="72654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bg>
      <p:bgPr>
        <a:solidFill>
          <a:schemeClr val="dk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ctrTitle"/>
          </p:nvPr>
        </p:nvSpPr>
        <p:spPr>
          <a:xfrm>
            <a:off x="720000" y="350850"/>
            <a:ext cx="32691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1"/>
          </p:nvPr>
        </p:nvSpPr>
        <p:spPr>
          <a:xfrm>
            <a:off x="720000" y="2584175"/>
            <a:ext cx="3181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FCF6E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sz="2800" b="1" i="0" u="none" strike="noStrike" cap="non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sz="2800" b="1" i="0" u="none" strike="noStrike" cap="non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sz="2800" b="1" i="0" u="none" strike="noStrike" cap="non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sz="2800" b="1" i="0" u="none" strike="noStrike" cap="non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sz="2800" b="1" i="0" u="none" strike="noStrike" cap="non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sz="2800" b="1" i="0" u="none" strike="noStrike" cap="non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sz="2800" b="1" i="0" u="none" strike="noStrike" cap="non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2800"/>
              <a:buFont typeface="Barlow Semi Condensed"/>
              <a:buNone/>
              <a:defRPr sz="2800" b="1" i="0" u="none" strike="noStrike" cap="none">
                <a:solidFill>
                  <a:srgbClr val="FCF6E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CF6E4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"/>
          <p:cNvSpPr txBox="1">
            <a:spLocks noGrp="1"/>
          </p:cNvSpPr>
          <p:nvPr>
            <p:ph type="ctrTitle"/>
          </p:nvPr>
        </p:nvSpPr>
        <p:spPr>
          <a:xfrm>
            <a:off x="1215039" y="1240448"/>
            <a:ext cx="6945000" cy="16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/>
              <a:t>El budismo Zen</a:t>
            </a:r>
            <a:endParaRPr/>
          </a:p>
        </p:txBody>
      </p:sp>
      <p:sp>
        <p:nvSpPr>
          <p:cNvPr id="481" name="Google Shape;481;p1"/>
          <p:cNvSpPr txBox="1">
            <a:spLocks noGrp="1"/>
          </p:cNvSpPr>
          <p:nvPr>
            <p:ph type="subTitle" idx="1"/>
          </p:nvPr>
        </p:nvSpPr>
        <p:spPr>
          <a:xfrm>
            <a:off x="1141466" y="3047245"/>
            <a:ext cx="6945000" cy="111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Fanor Larrain V.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"/>
          <p:cNvSpPr txBox="1">
            <a:spLocks noGrp="1"/>
          </p:cNvSpPr>
          <p:nvPr>
            <p:ph type="title"/>
          </p:nvPr>
        </p:nvSpPr>
        <p:spPr>
          <a:xfrm>
            <a:off x="1042219" y="1936955"/>
            <a:ext cx="7000567" cy="231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CL" sz="2400">
                <a:latin typeface="Arial"/>
                <a:ea typeface="Arial"/>
                <a:cs typeface="Arial"/>
                <a:sym typeface="Arial"/>
              </a:rPr>
              <a:t>1° Deshacernos de todas las imágenes ilusorias continuamente repetidas sobre las que se  concentrada durante tanto tiempo nuestra voluntad y que nos da tantas angustias y preocupaciones.</a:t>
            </a:r>
            <a:br>
              <a:rPr lang="es-CL" sz="2400">
                <a:latin typeface="Arial"/>
                <a:ea typeface="Arial"/>
                <a:cs typeface="Arial"/>
                <a:sym typeface="Arial"/>
              </a:rPr>
            </a:br>
            <a:br>
              <a:rPr lang="es-CL" sz="2400"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lt2"/>
              </a:solidFill>
            </a:endParaRPr>
          </a:p>
        </p:txBody>
      </p:sp>
      <p:sp>
        <p:nvSpPr>
          <p:cNvPr id="647" name="Google Shape;647;p10"/>
          <p:cNvSpPr txBox="1">
            <a:spLocks noGrp="1"/>
          </p:cNvSpPr>
          <p:nvPr>
            <p:ph type="title" idx="2"/>
          </p:nvPr>
        </p:nvSpPr>
        <p:spPr>
          <a:xfrm>
            <a:off x="1677159" y="887467"/>
            <a:ext cx="5362737" cy="53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CL" sz="2800"/>
              <a:t>Para llegar a la Iluminación</a:t>
            </a:r>
            <a:endParaRPr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1"/>
          <p:cNvSpPr txBox="1">
            <a:spLocks noGrp="1"/>
          </p:cNvSpPr>
          <p:nvPr>
            <p:ph type="title"/>
          </p:nvPr>
        </p:nvSpPr>
        <p:spPr>
          <a:xfrm>
            <a:off x="1549875" y="1948825"/>
            <a:ext cx="6044100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</a:pPr>
            <a:r>
              <a:rPr lang="es-CL" sz="2800">
                <a:latin typeface="Arial"/>
                <a:ea typeface="Arial"/>
                <a:cs typeface="Arial"/>
                <a:sym typeface="Arial"/>
              </a:rPr>
              <a:t>2º Olvidarnos de nuestro ¨yo¨, siempre tomado tan a pecho y siempre origen de nuestro  sufrimiento</a:t>
            </a:r>
            <a:r>
              <a:rPr lang="es-CL" sz="2800"/>
              <a:t>.</a:t>
            </a:r>
            <a:br>
              <a:rPr lang="es-CL" sz="2800"/>
            </a:br>
            <a:endParaRPr sz="2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2"/>
          <p:cNvSpPr txBox="1"/>
          <p:nvPr/>
        </p:nvSpPr>
        <p:spPr>
          <a:xfrm>
            <a:off x="1820298" y="639094"/>
            <a:ext cx="5801032" cy="334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3º Desterrar todas las obsesiones que continuamente nos vuelven locos, paralizan y absorben nuestra energía.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FCF6E4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400" b="0" i="0" u="none" strike="noStrike" cap="none">
              <a:solidFill>
                <a:srgbClr val="FCF6E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58" name="Google Shape;658;p12"/>
          <p:cNvSpPr/>
          <p:nvPr/>
        </p:nvSpPr>
        <p:spPr>
          <a:xfrm>
            <a:off x="3982101" y="2504619"/>
            <a:ext cx="1477426" cy="1477442"/>
          </a:xfrm>
          <a:custGeom>
            <a:avLst/>
            <a:gdLst/>
            <a:ahLst/>
            <a:cxnLst/>
            <a:rect l="l" t="t" r="r" b="b"/>
            <a:pathLst>
              <a:path w="93375" h="93376" extrusionOk="0">
                <a:moveTo>
                  <a:pt x="50648" y="2107"/>
                </a:moveTo>
                <a:cubicBezTo>
                  <a:pt x="50689" y="2107"/>
                  <a:pt x="50731" y="2109"/>
                  <a:pt x="50773" y="2112"/>
                </a:cubicBezTo>
                <a:cubicBezTo>
                  <a:pt x="51556" y="2185"/>
                  <a:pt x="52136" y="2880"/>
                  <a:pt x="52066" y="3666"/>
                </a:cubicBezTo>
                <a:cubicBezTo>
                  <a:pt x="52028" y="4062"/>
                  <a:pt x="51836" y="4415"/>
                  <a:pt x="51533" y="4653"/>
                </a:cubicBezTo>
                <a:lnTo>
                  <a:pt x="49526" y="2646"/>
                </a:lnTo>
                <a:cubicBezTo>
                  <a:pt x="49799" y="2306"/>
                  <a:pt x="50213" y="2107"/>
                  <a:pt x="50648" y="2107"/>
                </a:cubicBezTo>
                <a:close/>
                <a:moveTo>
                  <a:pt x="41325" y="2261"/>
                </a:moveTo>
                <a:cubicBezTo>
                  <a:pt x="41639" y="2261"/>
                  <a:pt x="41940" y="2366"/>
                  <a:pt x="42190" y="2561"/>
                </a:cubicBezTo>
                <a:cubicBezTo>
                  <a:pt x="42493" y="2795"/>
                  <a:pt x="42686" y="3133"/>
                  <a:pt x="42732" y="3513"/>
                </a:cubicBezTo>
                <a:cubicBezTo>
                  <a:pt x="42739" y="3578"/>
                  <a:pt x="42762" y="3643"/>
                  <a:pt x="42797" y="3698"/>
                </a:cubicBezTo>
                <a:lnTo>
                  <a:pt x="41377" y="5114"/>
                </a:lnTo>
                <a:cubicBezTo>
                  <a:pt x="41351" y="5115"/>
                  <a:pt x="41325" y="5116"/>
                  <a:pt x="41299" y="5116"/>
                </a:cubicBezTo>
                <a:cubicBezTo>
                  <a:pt x="40989" y="5116"/>
                  <a:pt x="40688" y="5009"/>
                  <a:pt x="40440" y="4814"/>
                </a:cubicBezTo>
                <a:cubicBezTo>
                  <a:pt x="40137" y="4580"/>
                  <a:pt x="39945" y="4242"/>
                  <a:pt x="39899" y="3866"/>
                </a:cubicBezTo>
                <a:cubicBezTo>
                  <a:pt x="39849" y="3486"/>
                  <a:pt x="39953" y="3114"/>
                  <a:pt x="40187" y="2811"/>
                </a:cubicBezTo>
                <a:cubicBezTo>
                  <a:pt x="40421" y="2511"/>
                  <a:pt x="40759" y="2320"/>
                  <a:pt x="41138" y="2274"/>
                </a:cubicBezTo>
                <a:cubicBezTo>
                  <a:pt x="41201" y="2265"/>
                  <a:pt x="41263" y="2261"/>
                  <a:pt x="41325" y="2261"/>
                </a:cubicBezTo>
                <a:close/>
                <a:moveTo>
                  <a:pt x="54565" y="2649"/>
                </a:moveTo>
                <a:cubicBezTo>
                  <a:pt x="54649" y="2649"/>
                  <a:pt x="54738" y="2657"/>
                  <a:pt x="54826" y="2672"/>
                </a:cubicBezTo>
                <a:cubicBezTo>
                  <a:pt x="55601" y="2814"/>
                  <a:pt x="56112" y="3563"/>
                  <a:pt x="55970" y="4338"/>
                </a:cubicBezTo>
                <a:cubicBezTo>
                  <a:pt x="55844" y="5023"/>
                  <a:pt x="55240" y="5506"/>
                  <a:pt x="54565" y="5506"/>
                </a:cubicBezTo>
                <a:cubicBezTo>
                  <a:pt x="54480" y="5506"/>
                  <a:pt x="54394" y="5498"/>
                  <a:pt x="54308" y="5482"/>
                </a:cubicBezTo>
                <a:cubicBezTo>
                  <a:pt x="53932" y="5413"/>
                  <a:pt x="53606" y="5202"/>
                  <a:pt x="53390" y="4887"/>
                </a:cubicBezTo>
                <a:cubicBezTo>
                  <a:pt x="53176" y="4573"/>
                  <a:pt x="53091" y="4192"/>
                  <a:pt x="53164" y="3817"/>
                </a:cubicBezTo>
                <a:cubicBezTo>
                  <a:pt x="53234" y="3440"/>
                  <a:pt x="53445" y="3117"/>
                  <a:pt x="53759" y="2899"/>
                </a:cubicBezTo>
                <a:cubicBezTo>
                  <a:pt x="53997" y="2734"/>
                  <a:pt x="54277" y="2649"/>
                  <a:pt x="54565" y="2649"/>
                </a:cubicBezTo>
                <a:close/>
                <a:moveTo>
                  <a:pt x="37416" y="2929"/>
                </a:moveTo>
                <a:cubicBezTo>
                  <a:pt x="37684" y="2929"/>
                  <a:pt x="37949" y="3007"/>
                  <a:pt x="38183" y="3156"/>
                </a:cubicBezTo>
                <a:cubicBezTo>
                  <a:pt x="38502" y="3363"/>
                  <a:pt x="38725" y="3682"/>
                  <a:pt x="38805" y="4054"/>
                </a:cubicBezTo>
                <a:cubicBezTo>
                  <a:pt x="38890" y="4426"/>
                  <a:pt x="38821" y="4807"/>
                  <a:pt x="38613" y="5129"/>
                </a:cubicBezTo>
                <a:cubicBezTo>
                  <a:pt x="38410" y="5452"/>
                  <a:pt x="38091" y="5670"/>
                  <a:pt x="37715" y="5755"/>
                </a:cubicBezTo>
                <a:cubicBezTo>
                  <a:pt x="37614" y="5777"/>
                  <a:pt x="37512" y="5787"/>
                  <a:pt x="37411" y="5787"/>
                </a:cubicBezTo>
                <a:cubicBezTo>
                  <a:pt x="37140" y="5787"/>
                  <a:pt x="36875" y="5711"/>
                  <a:pt x="36640" y="5563"/>
                </a:cubicBezTo>
                <a:cubicBezTo>
                  <a:pt x="36321" y="5356"/>
                  <a:pt x="36099" y="5037"/>
                  <a:pt x="36018" y="4665"/>
                </a:cubicBezTo>
                <a:cubicBezTo>
                  <a:pt x="35934" y="4292"/>
                  <a:pt x="36003" y="3909"/>
                  <a:pt x="36210" y="3590"/>
                </a:cubicBezTo>
                <a:cubicBezTo>
                  <a:pt x="36414" y="3268"/>
                  <a:pt x="36732" y="3045"/>
                  <a:pt x="37105" y="2964"/>
                </a:cubicBezTo>
                <a:cubicBezTo>
                  <a:pt x="37209" y="2941"/>
                  <a:pt x="37312" y="2929"/>
                  <a:pt x="37416" y="2929"/>
                </a:cubicBezTo>
                <a:close/>
                <a:moveTo>
                  <a:pt x="58423" y="3548"/>
                </a:moveTo>
                <a:cubicBezTo>
                  <a:pt x="58553" y="3548"/>
                  <a:pt x="58683" y="3563"/>
                  <a:pt x="58810" y="3601"/>
                </a:cubicBezTo>
                <a:cubicBezTo>
                  <a:pt x="59179" y="3701"/>
                  <a:pt x="59482" y="3943"/>
                  <a:pt x="59670" y="4277"/>
                </a:cubicBezTo>
                <a:cubicBezTo>
                  <a:pt x="59854" y="4607"/>
                  <a:pt x="59900" y="4995"/>
                  <a:pt x="59801" y="5360"/>
                </a:cubicBezTo>
                <a:cubicBezTo>
                  <a:pt x="59622" y="5991"/>
                  <a:pt x="59046" y="6403"/>
                  <a:pt x="58422" y="6403"/>
                </a:cubicBezTo>
                <a:cubicBezTo>
                  <a:pt x="58295" y="6403"/>
                  <a:pt x="58166" y="6385"/>
                  <a:pt x="58038" y="6350"/>
                </a:cubicBezTo>
                <a:cubicBezTo>
                  <a:pt x="57670" y="6246"/>
                  <a:pt x="57367" y="6004"/>
                  <a:pt x="57179" y="5674"/>
                </a:cubicBezTo>
                <a:cubicBezTo>
                  <a:pt x="56991" y="5340"/>
                  <a:pt x="56945" y="4956"/>
                  <a:pt x="57048" y="4588"/>
                </a:cubicBezTo>
                <a:cubicBezTo>
                  <a:pt x="57152" y="4219"/>
                  <a:pt x="57394" y="3916"/>
                  <a:pt x="57724" y="3728"/>
                </a:cubicBezTo>
                <a:cubicBezTo>
                  <a:pt x="57943" y="3609"/>
                  <a:pt x="58180" y="3548"/>
                  <a:pt x="58423" y="3548"/>
                </a:cubicBezTo>
                <a:close/>
                <a:moveTo>
                  <a:pt x="33585" y="3955"/>
                </a:moveTo>
                <a:cubicBezTo>
                  <a:pt x="34192" y="3955"/>
                  <a:pt x="34752" y="4343"/>
                  <a:pt x="34948" y="4949"/>
                </a:cubicBezTo>
                <a:cubicBezTo>
                  <a:pt x="35063" y="5313"/>
                  <a:pt x="35028" y="5701"/>
                  <a:pt x="34851" y="6038"/>
                </a:cubicBezTo>
                <a:cubicBezTo>
                  <a:pt x="34679" y="6377"/>
                  <a:pt x="34380" y="6626"/>
                  <a:pt x="34015" y="6741"/>
                </a:cubicBezTo>
                <a:cubicBezTo>
                  <a:pt x="33873" y="6788"/>
                  <a:pt x="33727" y="6811"/>
                  <a:pt x="33582" y="6811"/>
                </a:cubicBezTo>
                <a:cubicBezTo>
                  <a:pt x="33357" y="6811"/>
                  <a:pt x="33134" y="6756"/>
                  <a:pt x="32929" y="6649"/>
                </a:cubicBezTo>
                <a:cubicBezTo>
                  <a:pt x="32591" y="6476"/>
                  <a:pt x="32337" y="6177"/>
                  <a:pt x="32222" y="5812"/>
                </a:cubicBezTo>
                <a:cubicBezTo>
                  <a:pt x="32107" y="5452"/>
                  <a:pt x="32142" y="5064"/>
                  <a:pt x="32318" y="4726"/>
                </a:cubicBezTo>
                <a:cubicBezTo>
                  <a:pt x="32495" y="4389"/>
                  <a:pt x="32791" y="4135"/>
                  <a:pt x="33155" y="4020"/>
                </a:cubicBezTo>
                <a:cubicBezTo>
                  <a:pt x="33297" y="3978"/>
                  <a:pt x="33443" y="3955"/>
                  <a:pt x="33585" y="3955"/>
                </a:cubicBezTo>
                <a:close/>
                <a:moveTo>
                  <a:pt x="62184" y="4791"/>
                </a:moveTo>
                <a:cubicBezTo>
                  <a:pt x="62357" y="4791"/>
                  <a:pt x="62526" y="4822"/>
                  <a:pt x="62694" y="4887"/>
                </a:cubicBezTo>
                <a:cubicBezTo>
                  <a:pt x="63431" y="5167"/>
                  <a:pt x="63800" y="5996"/>
                  <a:pt x="63516" y="6729"/>
                </a:cubicBezTo>
                <a:cubicBezTo>
                  <a:pt x="63299" y="7299"/>
                  <a:pt x="62755" y="7648"/>
                  <a:pt x="62180" y="7648"/>
                </a:cubicBezTo>
                <a:cubicBezTo>
                  <a:pt x="62011" y="7648"/>
                  <a:pt x="61840" y="7618"/>
                  <a:pt x="61673" y="7555"/>
                </a:cubicBezTo>
                <a:cubicBezTo>
                  <a:pt x="61317" y="7417"/>
                  <a:pt x="61036" y="7152"/>
                  <a:pt x="60879" y="6802"/>
                </a:cubicBezTo>
                <a:cubicBezTo>
                  <a:pt x="60726" y="6453"/>
                  <a:pt x="60714" y="6065"/>
                  <a:pt x="60852" y="5709"/>
                </a:cubicBezTo>
                <a:cubicBezTo>
                  <a:pt x="61067" y="5140"/>
                  <a:pt x="61612" y="4791"/>
                  <a:pt x="62184" y="4791"/>
                </a:cubicBezTo>
                <a:close/>
                <a:moveTo>
                  <a:pt x="29870" y="5321"/>
                </a:moveTo>
                <a:cubicBezTo>
                  <a:pt x="30050" y="5321"/>
                  <a:pt x="30234" y="5360"/>
                  <a:pt x="30407" y="5429"/>
                </a:cubicBezTo>
                <a:cubicBezTo>
                  <a:pt x="30760" y="5574"/>
                  <a:pt x="31037" y="5847"/>
                  <a:pt x="31186" y="6196"/>
                </a:cubicBezTo>
                <a:cubicBezTo>
                  <a:pt x="31489" y="6922"/>
                  <a:pt x="31148" y="7762"/>
                  <a:pt x="30422" y="8065"/>
                </a:cubicBezTo>
                <a:cubicBezTo>
                  <a:pt x="30241" y="8142"/>
                  <a:pt x="30053" y="8178"/>
                  <a:pt x="29868" y="8178"/>
                </a:cubicBezTo>
                <a:cubicBezTo>
                  <a:pt x="29312" y="8178"/>
                  <a:pt x="28783" y="7850"/>
                  <a:pt x="28553" y="7305"/>
                </a:cubicBezTo>
                <a:cubicBezTo>
                  <a:pt x="28246" y="6580"/>
                  <a:pt x="28587" y="5739"/>
                  <a:pt x="29313" y="5436"/>
                </a:cubicBezTo>
                <a:cubicBezTo>
                  <a:pt x="29494" y="5360"/>
                  <a:pt x="29682" y="5321"/>
                  <a:pt x="29870" y="5321"/>
                </a:cubicBezTo>
                <a:close/>
                <a:moveTo>
                  <a:pt x="65815" y="6377"/>
                </a:moveTo>
                <a:cubicBezTo>
                  <a:pt x="66030" y="6377"/>
                  <a:pt x="66245" y="6426"/>
                  <a:pt x="66444" y="6522"/>
                </a:cubicBezTo>
                <a:cubicBezTo>
                  <a:pt x="66786" y="6692"/>
                  <a:pt x="67043" y="6983"/>
                  <a:pt x="67167" y="7344"/>
                </a:cubicBezTo>
                <a:cubicBezTo>
                  <a:pt x="67289" y="7705"/>
                  <a:pt x="67262" y="8092"/>
                  <a:pt x="67093" y="8434"/>
                </a:cubicBezTo>
                <a:cubicBezTo>
                  <a:pt x="66846" y="8939"/>
                  <a:pt x="66338" y="9232"/>
                  <a:pt x="65809" y="9232"/>
                </a:cubicBezTo>
                <a:cubicBezTo>
                  <a:pt x="65598" y="9232"/>
                  <a:pt x="65384" y="9185"/>
                  <a:pt x="65181" y="9087"/>
                </a:cubicBezTo>
                <a:cubicBezTo>
                  <a:pt x="64476" y="8737"/>
                  <a:pt x="64184" y="7881"/>
                  <a:pt x="64533" y="7175"/>
                </a:cubicBezTo>
                <a:cubicBezTo>
                  <a:pt x="64702" y="6833"/>
                  <a:pt x="64993" y="6576"/>
                  <a:pt x="65355" y="6453"/>
                </a:cubicBezTo>
                <a:cubicBezTo>
                  <a:pt x="65504" y="6400"/>
                  <a:pt x="65661" y="6377"/>
                  <a:pt x="65815" y="6377"/>
                </a:cubicBezTo>
                <a:close/>
                <a:moveTo>
                  <a:pt x="26291" y="7025"/>
                </a:moveTo>
                <a:cubicBezTo>
                  <a:pt x="26801" y="7025"/>
                  <a:pt x="27296" y="7300"/>
                  <a:pt x="27551" y="7781"/>
                </a:cubicBezTo>
                <a:cubicBezTo>
                  <a:pt x="27731" y="8119"/>
                  <a:pt x="27770" y="8503"/>
                  <a:pt x="27659" y="8867"/>
                </a:cubicBezTo>
                <a:cubicBezTo>
                  <a:pt x="27547" y="9232"/>
                  <a:pt x="27302" y="9535"/>
                  <a:pt x="26964" y="9712"/>
                </a:cubicBezTo>
                <a:cubicBezTo>
                  <a:pt x="26756" y="9825"/>
                  <a:pt x="26527" y="9882"/>
                  <a:pt x="26295" y="9882"/>
                </a:cubicBezTo>
                <a:cubicBezTo>
                  <a:pt x="26156" y="9882"/>
                  <a:pt x="26015" y="9861"/>
                  <a:pt x="25878" y="9819"/>
                </a:cubicBezTo>
                <a:cubicBezTo>
                  <a:pt x="25513" y="9708"/>
                  <a:pt x="25214" y="9463"/>
                  <a:pt x="25033" y="9124"/>
                </a:cubicBezTo>
                <a:cubicBezTo>
                  <a:pt x="24661" y="8430"/>
                  <a:pt x="24925" y="7562"/>
                  <a:pt x="25621" y="7194"/>
                </a:cubicBezTo>
                <a:cubicBezTo>
                  <a:pt x="25834" y="7079"/>
                  <a:pt x="26064" y="7025"/>
                  <a:pt x="26291" y="7025"/>
                </a:cubicBezTo>
                <a:close/>
                <a:moveTo>
                  <a:pt x="46685" y="1122"/>
                </a:moveTo>
                <a:lnTo>
                  <a:pt x="51115" y="5551"/>
                </a:lnTo>
                <a:lnTo>
                  <a:pt x="51149" y="5586"/>
                </a:lnTo>
                <a:lnTo>
                  <a:pt x="54754" y="9186"/>
                </a:lnTo>
                <a:lnTo>
                  <a:pt x="53966" y="9977"/>
                </a:lnTo>
                <a:lnTo>
                  <a:pt x="47016" y="3025"/>
                </a:lnTo>
                <a:cubicBezTo>
                  <a:pt x="46929" y="2939"/>
                  <a:pt x="46808" y="2896"/>
                  <a:pt x="46687" y="2896"/>
                </a:cubicBezTo>
                <a:cubicBezTo>
                  <a:pt x="46566" y="2896"/>
                  <a:pt x="46445" y="2939"/>
                  <a:pt x="46359" y="3025"/>
                </a:cubicBezTo>
                <a:lnTo>
                  <a:pt x="39407" y="9977"/>
                </a:lnTo>
                <a:lnTo>
                  <a:pt x="38621" y="9186"/>
                </a:lnTo>
                <a:lnTo>
                  <a:pt x="46685" y="1122"/>
                </a:lnTo>
                <a:close/>
                <a:moveTo>
                  <a:pt x="69285" y="8284"/>
                </a:moveTo>
                <a:cubicBezTo>
                  <a:pt x="69542" y="8284"/>
                  <a:pt x="69796" y="8353"/>
                  <a:pt x="70030" y="8495"/>
                </a:cubicBezTo>
                <a:cubicBezTo>
                  <a:pt x="70701" y="8906"/>
                  <a:pt x="70912" y="9785"/>
                  <a:pt x="70501" y="10456"/>
                </a:cubicBezTo>
                <a:cubicBezTo>
                  <a:pt x="70232" y="10897"/>
                  <a:pt x="69761" y="11141"/>
                  <a:pt x="69279" y="11141"/>
                </a:cubicBezTo>
                <a:cubicBezTo>
                  <a:pt x="69027" y="11141"/>
                  <a:pt x="68771" y="11074"/>
                  <a:pt x="68540" y="10933"/>
                </a:cubicBezTo>
                <a:cubicBezTo>
                  <a:pt x="67868" y="10522"/>
                  <a:pt x="67658" y="9639"/>
                  <a:pt x="68065" y="8967"/>
                </a:cubicBezTo>
                <a:cubicBezTo>
                  <a:pt x="68333" y="8529"/>
                  <a:pt x="68805" y="8284"/>
                  <a:pt x="69285" y="8284"/>
                </a:cubicBezTo>
                <a:close/>
                <a:moveTo>
                  <a:pt x="46685" y="4012"/>
                </a:moveTo>
                <a:lnTo>
                  <a:pt x="53306" y="10633"/>
                </a:lnTo>
                <a:lnTo>
                  <a:pt x="52520" y="11420"/>
                </a:lnTo>
                <a:lnTo>
                  <a:pt x="47016" y="5916"/>
                </a:lnTo>
                <a:cubicBezTo>
                  <a:pt x="46925" y="5826"/>
                  <a:pt x="46806" y="5781"/>
                  <a:pt x="46687" y="5781"/>
                </a:cubicBezTo>
                <a:cubicBezTo>
                  <a:pt x="46568" y="5781"/>
                  <a:pt x="46449" y="5826"/>
                  <a:pt x="46359" y="5916"/>
                </a:cubicBezTo>
                <a:lnTo>
                  <a:pt x="40855" y="11420"/>
                </a:lnTo>
                <a:lnTo>
                  <a:pt x="40064" y="10633"/>
                </a:lnTo>
                <a:lnTo>
                  <a:pt x="46685" y="4012"/>
                </a:lnTo>
                <a:close/>
                <a:moveTo>
                  <a:pt x="22884" y="9048"/>
                </a:moveTo>
                <a:cubicBezTo>
                  <a:pt x="22980" y="9048"/>
                  <a:pt x="23079" y="9055"/>
                  <a:pt x="23175" y="9078"/>
                </a:cubicBezTo>
                <a:cubicBezTo>
                  <a:pt x="23548" y="9156"/>
                  <a:pt x="23871" y="9374"/>
                  <a:pt x="24078" y="9693"/>
                </a:cubicBezTo>
                <a:cubicBezTo>
                  <a:pt x="24511" y="10349"/>
                  <a:pt x="24327" y="11236"/>
                  <a:pt x="23671" y="11670"/>
                </a:cubicBezTo>
                <a:cubicBezTo>
                  <a:pt x="23435" y="11823"/>
                  <a:pt x="23167" y="11904"/>
                  <a:pt x="22891" y="11904"/>
                </a:cubicBezTo>
                <a:cubicBezTo>
                  <a:pt x="22793" y="11904"/>
                  <a:pt x="22694" y="11894"/>
                  <a:pt x="22596" y="11873"/>
                </a:cubicBezTo>
                <a:cubicBezTo>
                  <a:pt x="22224" y="11796"/>
                  <a:pt x="21901" y="11578"/>
                  <a:pt x="21694" y="11259"/>
                </a:cubicBezTo>
                <a:cubicBezTo>
                  <a:pt x="21260" y="10602"/>
                  <a:pt x="21444" y="9716"/>
                  <a:pt x="22101" y="9282"/>
                </a:cubicBezTo>
                <a:cubicBezTo>
                  <a:pt x="22339" y="9128"/>
                  <a:pt x="22608" y="9048"/>
                  <a:pt x="22884" y="9048"/>
                </a:cubicBezTo>
                <a:close/>
                <a:moveTo>
                  <a:pt x="39407" y="11289"/>
                </a:moveTo>
                <a:lnTo>
                  <a:pt x="40194" y="12076"/>
                </a:lnTo>
                <a:lnTo>
                  <a:pt x="39407" y="12864"/>
                </a:lnTo>
                <a:lnTo>
                  <a:pt x="38621" y="12076"/>
                </a:lnTo>
                <a:lnTo>
                  <a:pt x="39407" y="11289"/>
                </a:lnTo>
                <a:close/>
                <a:moveTo>
                  <a:pt x="53966" y="11289"/>
                </a:moveTo>
                <a:lnTo>
                  <a:pt x="54754" y="12076"/>
                </a:lnTo>
                <a:lnTo>
                  <a:pt x="53966" y="12864"/>
                </a:lnTo>
                <a:lnTo>
                  <a:pt x="53176" y="12076"/>
                </a:lnTo>
                <a:lnTo>
                  <a:pt x="53966" y="11289"/>
                </a:lnTo>
                <a:close/>
                <a:moveTo>
                  <a:pt x="46685" y="10841"/>
                </a:moveTo>
                <a:lnTo>
                  <a:pt x="47921" y="12076"/>
                </a:lnTo>
                <a:lnTo>
                  <a:pt x="46685" y="13312"/>
                </a:lnTo>
                <a:lnTo>
                  <a:pt x="45450" y="12076"/>
                </a:lnTo>
                <a:lnTo>
                  <a:pt x="46685" y="10841"/>
                </a:lnTo>
                <a:close/>
                <a:moveTo>
                  <a:pt x="72567" y="10503"/>
                </a:moveTo>
                <a:cubicBezTo>
                  <a:pt x="72866" y="10503"/>
                  <a:pt x="73162" y="10595"/>
                  <a:pt x="73419" y="10786"/>
                </a:cubicBezTo>
                <a:cubicBezTo>
                  <a:pt x="74052" y="11255"/>
                  <a:pt x="74182" y="12153"/>
                  <a:pt x="73711" y="12782"/>
                </a:cubicBezTo>
                <a:cubicBezTo>
                  <a:pt x="73432" y="13159"/>
                  <a:pt x="73001" y="13358"/>
                  <a:pt x="72566" y="13358"/>
                </a:cubicBezTo>
                <a:cubicBezTo>
                  <a:pt x="72269" y="13358"/>
                  <a:pt x="71969" y="13266"/>
                  <a:pt x="71714" y="13075"/>
                </a:cubicBezTo>
                <a:cubicBezTo>
                  <a:pt x="71408" y="12848"/>
                  <a:pt x="71208" y="12513"/>
                  <a:pt x="71154" y="12138"/>
                </a:cubicBezTo>
                <a:cubicBezTo>
                  <a:pt x="71096" y="11762"/>
                  <a:pt x="71192" y="11385"/>
                  <a:pt x="71419" y="11078"/>
                </a:cubicBezTo>
                <a:cubicBezTo>
                  <a:pt x="71699" y="10702"/>
                  <a:pt x="72133" y="10503"/>
                  <a:pt x="72567" y="10503"/>
                </a:cubicBezTo>
                <a:close/>
                <a:moveTo>
                  <a:pt x="19680" y="11373"/>
                </a:moveTo>
                <a:cubicBezTo>
                  <a:pt x="20099" y="11373"/>
                  <a:pt x="20514" y="11557"/>
                  <a:pt x="20796" y="11911"/>
                </a:cubicBezTo>
                <a:cubicBezTo>
                  <a:pt x="21168" y="12375"/>
                  <a:pt x="21210" y="13028"/>
                  <a:pt x="20904" y="13539"/>
                </a:cubicBezTo>
                <a:lnTo>
                  <a:pt x="18459" y="13539"/>
                </a:lnTo>
                <a:cubicBezTo>
                  <a:pt x="18293" y="13270"/>
                  <a:pt x="18224" y="12956"/>
                  <a:pt x="18263" y="12641"/>
                </a:cubicBezTo>
                <a:cubicBezTo>
                  <a:pt x="18305" y="12260"/>
                  <a:pt x="18493" y="11919"/>
                  <a:pt x="18789" y="11684"/>
                </a:cubicBezTo>
                <a:cubicBezTo>
                  <a:pt x="19052" y="11475"/>
                  <a:pt x="19367" y="11373"/>
                  <a:pt x="19680" y="11373"/>
                </a:cubicBezTo>
                <a:close/>
                <a:moveTo>
                  <a:pt x="75639" y="13010"/>
                </a:moveTo>
                <a:cubicBezTo>
                  <a:pt x="75991" y="13010"/>
                  <a:pt x="76322" y="13140"/>
                  <a:pt x="76586" y="13378"/>
                </a:cubicBezTo>
                <a:cubicBezTo>
                  <a:pt x="76639" y="13427"/>
                  <a:pt x="76693" y="13481"/>
                  <a:pt x="76739" y="13539"/>
                </a:cubicBezTo>
                <a:lnTo>
                  <a:pt x="74524" y="13539"/>
                </a:lnTo>
                <a:cubicBezTo>
                  <a:pt x="74540" y="13519"/>
                  <a:pt x="74554" y="13504"/>
                  <a:pt x="74570" y="13485"/>
                </a:cubicBezTo>
                <a:cubicBezTo>
                  <a:pt x="74823" y="13201"/>
                  <a:pt x="75173" y="13032"/>
                  <a:pt x="75553" y="13013"/>
                </a:cubicBezTo>
                <a:cubicBezTo>
                  <a:pt x="75582" y="13011"/>
                  <a:pt x="75611" y="13010"/>
                  <a:pt x="75639" y="13010"/>
                </a:cubicBezTo>
                <a:close/>
                <a:moveTo>
                  <a:pt x="46685" y="6903"/>
                </a:moveTo>
                <a:lnTo>
                  <a:pt x="51863" y="12076"/>
                </a:lnTo>
                <a:lnTo>
                  <a:pt x="47149" y="16790"/>
                </a:lnTo>
                <a:lnTo>
                  <a:pt x="47149" y="14161"/>
                </a:lnTo>
                <a:lnTo>
                  <a:pt x="48908" y="12407"/>
                </a:lnTo>
                <a:cubicBezTo>
                  <a:pt x="48996" y="12318"/>
                  <a:pt x="49042" y="12199"/>
                  <a:pt x="49042" y="12076"/>
                </a:cubicBezTo>
                <a:cubicBezTo>
                  <a:pt x="49042" y="11953"/>
                  <a:pt x="48996" y="11835"/>
                  <a:pt x="48908" y="11750"/>
                </a:cubicBezTo>
                <a:lnTo>
                  <a:pt x="47016" y="9858"/>
                </a:lnTo>
                <a:cubicBezTo>
                  <a:pt x="46925" y="9766"/>
                  <a:pt x="46806" y="9720"/>
                  <a:pt x="46687" y="9720"/>
                </a:cubicBezTo>
                <a:cubicBezTo>
                  <a:pt x="46568" y="9720"/>
                  <a:pt x="46449" y="9766"/>
                  <a:pt x="46359" y="9858"/>
                </a:cubicBezTo>
                <a:lnTo>
                  <a:pt x="44467" y="11750"/>
                </a:lnTo>
                <a:cubicBezTo>
                  <a:pt x="44378" y="11835"/>
                  <a:pt x="44328" y="11953"/>
                  <a:pt x="44328" y="12076"/>
                </a:cubicBezTo>
                <a:cubicBezTo>
                  <a:pt x="44328" y="12199"/>
                  <a:pt x="44378" y="12318"/>
                  <a:pt x="44467" y="12407"/>
                </a:cubicBezTo>
                <a:lnTo>
                  <a:pt x="46221" y="14161"/>
                </a:lnTo>
                <a:lnTo>
                  <a:pt x="46221" y="16790"/>
                </a:lnTo>
                <a:lnTo>
                  <a:pt x="41511" y="12076"/>
                </a:lnTo>
                <a:lnTo>
                  <a:pt x="46685" y="6903"/>
                </a:lnTo>
                <a:close/>
                <a:moveTo>
                  <a:pt x="27916" y="16510"/>
                </a:moveTo>
                <a:lnTo>
                  <a:pt x="27916" y="17622"/>
                </a:lnTo>
                <a:lnTo>
                  <a:pt x="26803" y="17622"/>
                </a:lnTo>
                <a:lnTo>
                  <a:pt x="26803" y="16510"/>
                </a:lnTo>
                <a:close/>
                <a:moveTo>
                  <a:pt x="66571" y="16510"/>
                </a:moveTo>
                <a:lnTo>
                  <a:pt x="66571" y="17622"/>
                </a:lnTo>
                <a:lnTo>
                  <a:pt x="65454" y="17622"/>
                </a:lnTo>
                <a:lnTo>
                  <a:pt x="65454" y="16510"/>
                </a:lnTo>
                <a:close/>
                <a:moveTo>
                  <a:pt x="13538" y="16912"/>
                </a:moveTo>
                <a:lnTo>
                  <a:pt x="13538" y="19638"/>
                </a:lnTo>
                <a:cubicBezTo>
                  <a:pt x="13354" y="19580"/>
                  <a:pt x="13180" y="19484"/>
                  <a:pt x="13031" y="19353"/>
                </a:cubicBezTo>
                <a:cubicBezTo>
                  <a:pt x="12743" y="19105"/>
                  <a:pt x="12571" y="18755"/>
                  <a:pt x="12544" y="18375"/>
                </a:cubicBezTo>
                <a:cubicBezTo>
                  <a:pt x="12517" y="17995"/>
                  <a:pt x="12640" y="17626"/>
                  <a:pt x="12889" y="17339"/>
                </a:cubicBezTo>
                <a:cubicBezTo>
                  <a:pt x="13065" y="17139"/>
                  <a:pt x="13288" y="16993"/>
                  <a:pt x="13538" y="16912"/>
                </a:cubicBezTo>
                <a:close/>
                <a:moveTo>
                  <a:pt x="40855" y="12733"/>
                </a:moveTo>
                <a:lnTo>
                  <a:pt x="46221" y="18102"/>
                </a:lnTo>
                <a:lnTo>
                  <a:pt x="46221" y="19680"/>
                </a:lnTo>
                <a:lnTo>
                  <a:pt x="40064" y="13523"/>
                </a:lnTo>
                <a:lnTo>
                  <a:pt x="40855" y="12733"/>
                </a:lnTo>
                <a:close/>
                <a:moveTo>
                  <a:pt x="52520" y="12733"/>
                </a:moveTo>
                <a:lnTo>
                  <a:pt x="53306" y="13523"/>
                </a:lnTo>
                <a:lnTo>
                  <a:pt x="47149" y="19680"/>
                </a:lnTo>
                <a:lnTo>
                  <a:pt x="47149" y="18102"/>
                </a:lnTo>
                <a:lnTo>
                  <a:pt x="52520" y="12733"/>
                </a:lnTo>
                <a:close/>
                <a:moveTo>
                  <a:pt x="81010" y="18813"/>
                </a:moveTo>
                <a:cubicBezTo>
                  <a:pt x="81438" y="18813"/>
                  <a:pt x="81862" y="19005"/>
                  <a:pt x="82143" y="19369"/>
                </a:cubicBezTo>
                <a:cubicBezTo>
                  <a:pt x="82623" y="19991"/>
                  <a:pt x="82508" y="20889"/>
                  <a:pt x="81886" y="21373"/>
                </a:cubicBezTo>
                <a:cubicBezTo>
                  <a:pt x="81626" y="21572"/>
                  <a:pt x="81319" y="21669"/>
                  <a:pt x="81015" y="21669"/>
                </a:cubicBezTo>
                <a:cubicBezTo>
                  <a:pt x="80586" y="21669"/>
                  <a:pt x="80163" y="21477"/>
                  <a:pt x="79883" y="21112"/>
                </a:cubicBezTo>
                <a:cubicBezTo>
                  <a:pt x="79867" y="21093"/>
                  <a:pt x="79851" y="21077"/>
                  <a:pt x="79837" y="21062"/>
                </a:cubicBezTo>
                <a:lnTo>
                  <a:pt x="79837" y="19204"/>
                </a:lnTo>
                <a:cubicBezTo>
                  <a:pt x="79847" y="19205"/>
                  <a:pt x="79857" y="19205"/>
                  <a:pt x="79867" y="19205"/>
                </a:cubicBezTo>
                <a:cubicBezTo>
                  <a:pt x="79961" y="19205"/>
                  <a:pt x="80060" y="19174"/>
                  <a:pt x="80143" y="19108"/>
                </a:cubicBezTo>
                <a:cubicBezTo>
                  <a:pt x="80401" y="18909"/>
                  <a:pt x="80706" y="18813"/>
                  <a:pt x="81010" y="18813"/>
                </a:cubicBezTo>
                <a:close/>
                <a:moveTo>
                  <a:pt x="39407" y="14180"/>
                </a:moveTo>
                <a:lnTo>
                  <a:pt x="46221" y="20993"/>
                </a:lnTo>
                <a:lnTo>
                  <a:pt x="46221" y="22566"/>
                </a:lnTo>
                <a:lnTo>
                  <a:pt x="38621" y="14967"/>
                </a:lnTo>
                <a:lnTo>
                  <a:pt x="39407" y="14180"/>
                </a:lnTo>
                <a:close/>
                <a:moveTo>
                  <a:pt x="53966" y="14180"/>
                </a:moveTo>
                <a:lnTo>
                  <a:pt x="54754" y="14967"/>
                </a:lnTo>
                <a:lnTo>
                  <a:pt x="47149" y="22566"/>
                </a:lnTo>
                <a:lnTo>
                  <a:pt x="47149" y="20993"/>
                </a:lnTo>
                <a:lnTo>
                  <a:pt x="53966" y="14180"/>
                </a:lnTo>
                <a:close/>
                <a:moveTo>
                  <a:pt x="11514" y="19955"/>
                </a:moveTo>
                <a:cubicBezTo>
                  <a:pt x="11801" y="19955"/>
                  <a:pt x="12092" y="20041"/>
                  <a:pt x="12344" y="20221"/>
                </a:cubicBezTo>
                <a:cubicBezTo>
                  <a:pt x="12655" y="20444"/>
                  <a:pt x="12858" y="20774"/>
                  <a:pt x="12920" y="21150"/>
                </a:cubicBezTo>
                <a:cubicBezTo>
                  <a:pt x="12981" y="21530"/>
                  <a:pt x="12893" y="21906"/>
                  <a:pt x="12670" y="22217"/>
                </a:cubicBezTo>
                <a:cubicBezTo>
                  <a:pt x="12448" y="22524"/>
                  <a:pt x="12117" y="22731"/>
                  <a:pt x="11741" y="22793"/>
                </a:cubicBezTo>
                <a:cubicBezTo>
                  <a:pt x="11667" y="22804"/>
                  <a:pt x="11593" y="22810"/>
                  <a:pt x="11518" y="22810"/>
                </a:cubicBezTo>
                <a:cubicBezTo>
                  <a:pt x="11218" y="22810"/>
                  <a:pt x="10924" y="22718"/>
                  <a:pt x="10675" y="22540"/>
                </a:cubicBezTo>
                <a:cubicBezTo>
                  <a:pt x="10037" y="22083"/>
                  <a:pt x="9892" y="21188"/>
                  <a:pt x="10352" y="20547"/>
                </a:cubicBezTo>
                <a:cubicBezTo>
                  <a:pt x="10632" y="20161"/>
                  <a:pt x="11069" y="19955"/>
                  <a:pt x="11514" y="19955"/>
                </a:cubicBezTo>
                <a:close/>
                <a:moveTo>
                  <a:pt x="23088" y="21342"/>
                </a:moveTo>
                <a:lnTo>
                  <a:pt x="23088" y="23089"/>
                </a:lnTo>
                <a:lnTo>
                  <a:pt x="21341" y="23089"/>
                </a:lnTo>
                <a:lnTo>
                  <a:pt x="21341" y="21342"/>
                </a:lnTo>
                <a:close/>
                <a:moveTo>
                  <a:pt x="72033" y="21342"/>
                </a:moveTo>
                <a:lnTo>
                  <a:pt x="72033" y="23089"/>
                </a:lnTo>
                <a:lnTo>
                  <a:pt x="70287" y="23089"/>
                </a:lnTo>
                <a:lnTo>
                  <a:pt x="70287" y="21342"/>
                </a:lnTo>
                <a:close/>
                <a:moveTo>
                  <a:pt x="83283" y="22056"/>
                </a:moveTo>
                <a:cubicBezTo>
                  <a:pt x="83755" y="22056"/>
                  <a:pt x="84220" y="22294"/>
                  <a:pt x="84489" y="22720"/>
                </a:cubicBezTo>
                <a:cubicBezTo>
                  <a:pt x="84696" y="23043"/>
                  <a:pt x="84761" y="23426"/>
                  <a:pt x="84676" y="23798"/>
                </a:cubicBezTo>
                <a:cubicBezTo>
                  <a:pt x="84595" y="24171"/>
                  <a:pt x="84370" y="24485"/>
                  <a:pt x="84047" y="24693"/>
                </a:cubicBezTo>
                <a:lnTo>
                  <a:pt x="84051" y="24693"/>
                </a:lnTo>
                <a:cubicBezTo>
                  <a:pt x="83813" y="24841"/>
                  <a:pt x="83549" y="24912"/>
                  <a:pt x="83287" y="24912"/>
                </a:cubicBezTo>
                <a:cubicBezTo>
                  <a:pt x="82813" y="24912"/>
                  <a:pt x="82350" y="24679"/>
                  <a:pt x="82078" y="24251"/>
                </a:cubicBezTo>
                <a:cubicBezTo>
                  <a:pt x="81656" y="23583"/>
                  <a:pt x="81855" y="22701"/>
                  <a:pt x="82519" y="22278"/>
                </a:cubicBezTo>
                <a:cubicBezTo>
                  <a:pt x="82758" y="22129"/>
                  <a:pt x="83022" y="22056"/>
                  <a:pt x="83283" y="22056"/>
                </a:cubicBezTo>
                <a:close/>
                <a:moveTo>
                  <a:pt x="25874" y="14467"/>
                </a:moveTo>
                <a:lnTo>
                  <a:pt x="25874" y="15581"/>
                </a:lnTo>
                <a:lnTo>
                  <a:pt x="16044" y="15581"/>
                </a:lnTo>
                <a:cubicBezTo>
                  <a:pt x="15787" y="15581"/>
                  <a:pt x="15580" y="15788"/>
                  <a:pt x="15580" y="16045"/>
                </a:cubicBezTo>
                <a:lnTo>
                  <a:pt x="15580" y="25875"/>
                </a:lnTo>
                <a:lnTo>
                  <a:pt x="14466" y="25875"/>
                </a:lnTo>
                <a:lnTo>
                  <a:pt x="14466" y="14467"/>
                </a:lnTo>
                <a:close/>
                <a:moveTo>
                  <a:pt x="25874" y="16510"/>
                </a:moveTo>
                <a:lnTo>
                  <a:pt x="25874" y="17622"/>
                </a:lnTo>
                <a:lnTo>
                  <a:pt x="18090" y="17622"/>
                </a:lnTo>
                <a:cubicBezTo>
                  <a:pt x="17832" y="17622"/>
                  <a:pt x="17625" y="17833"/>
                  <a:pt x="17625" y="18091"/>
                </a:cubicBezTo>
                <a:lnTo>
                  <a:pt x="17625" y="25875"/>
                </a:lnTo>
                <a:lnTo>
                  <a:pt x="16509" y="25875"/>
                </a:lnTo>
                <a:lnTo>
                  <a:pt x="16509" y="16510"/>
                </a:lnTo>
                <a:close/>
                <a:moveTo>
                  <a:pt x="25874" y="18556"/>
                </a:moveTo>
                <a:lnTo>
                  <a:pt x="25874" y="25219"/>
                </a:lnTo>
                <a:lnTo>
                  <a:pt x="24016" y="23360"/>
                </a:lnTo>
                <a:lnTo>
                  <a:pt x="24016" y="20878"/>
                </a:lnTo>
                <a:cubicBezTo>
                  <a:pt x="24016" y="20620"/>
                  <a:pt x="23809" y="20413"/>
                  <a:pt x="23552" y="20413"/>
                </a:cubicBezTo>
                <a:lnTo>
                  <a:pt x="20877" y="20413"/>
                </a:lnTo>
                <a:cubicBezTo>
                  <a:pt x="20619" y="20413"/>
                  <a:pt x="20412" y="20620"/>
                  <a:pt x="20412" y="20878"/>
                </a:cubicBezTo>
                <a:lnTo>
                  <a:pt x="20412" y="23553"/>
                </a:lnTo>
                <a:cubicBezTo>
                  <a:pt x="20412" y="23810"/>
                  <a:pt x="20619" y="24017"/>
                  <a:pt x="20877" y="24017"/>
                </a:cubicBezTo>
                <a:lnTo>
                  <a:pt x="23359" y="24017"/>
                </a:lnTo>
                <a:lnTo>
                  <a:pt x="25218" y="25875"/>
                </a:lnTo>
                <a:lnTo>
                  <a:pt x="18555" y="25875"/>
                </a:lnTo>
                <a:lnTo>
                  <a:pt x="18555" y="18556"/>
                </a:lnTo>
                <a:close/>
                <a:moveTo>
                  <a:pt x="74820" y="18556"/>
                </a:moveTo>
                <a:lnTo>
                  <a:pt x="74820" y="25875"/>
                </a:lnTo>
                <a:lnTo>
                  <a:pt x="68157" y="25875"/>
                </a:lnTo>
                <a:lnTo>
                  <a:pt x="70014" y="24017"/>
                </a:lnTo>
                <a:lnTo>
                  <a:pt x="72497" y="24017"/>
                </a:lnTo>
                <a:cubicBezTo>
                  <a:pt x="72754" y="24017"/>
                  <a:pt x="72962" y="23810"/>
                  <a:pt x="72962" y="23553"/>
                </a:cubicBezTo>
                <a:lnTo>
                  <a:pt x="72962" y="20878"/>
                </a:lnTo>
                <a:cubicBezTo>
                  <a:pt x="72962" y="20620"/>
                  <a:pt x="72754" y="20413"/>
                  <a:pt x="72497" y="20413"/>
                </a:cubicBezTo>
                <a:lnTo>
                  <a:pt x="69822" y="20413"/>
                </a:lnTo>
                <a:cubicBezTo>
                  <a:pt x="69565" y="20413"/>
                  <a:pt x="69358" y="20620"/>
                  <a:pt x="69358" y="20878"/>
                </a:cubicBezTo>
                <a:lnTo>
                  <a:pt x="69358" y="23360"/>
                </a:lnTo>
                <a:lnTo>
                  <a:pt x="67500" y="25219"/>
                </a:lnTo>
                <a:lnTo>
                  <a:pt x="67500" y="18556"/>
                </a:lnTo>
                <a:close/>
                <a:moveTo>
                  <a:pt x="76862" y="16510"/>
                </a:moveTo>
                <a:lnTo>
                  <a:pt x="76862" y="25875"/>
                </a:lnTo>
                <a:lnTo>
                  <a:pt x="75748" y="25875"/>
                </a:lnTo>
                <a:lnTo>
                  <a:pt x="75748" y="18091"/>
                </a:lnTo>
                <a:cubicBezTo>
                  <a:pt x="75748" y="17833"/>
                  <a:pt x="75541" y="17622"/>
                  <a:pt x="75284" y="17622"/>
                </a:cubicBezTo>
                <a:lnTo>
                  <a:pt x="67500" y="17622"/>
                </a:lnTo>
                <a:lnTo>
                  <a:pt x="67500" y="16510"/>
                </a:lnTo>
                <a:close/>
                <a:moveTo>
                  <a:pt x="78907" y="14467"/>
                </a:moveTo>
                <a:lnTo>
                  <a:pt x="78907" y="25875"/>
                </a:lnTo>
                <a:lnTo>
                  <a:pt x="77791" y="25875"/>
                </a:lnTo>
                <a:lnTo>
                  <a:pt x="77791" y="16045"/>
                </a:lnTo>
                <a:cubicBezTo>
                  <a:pt x="77791" y="15788"/>
                  <a:pt x="77583" y="15581"/>
                  <a:pt x="77326" y="15581"/>
                </a:cubicBezTo>
                <a:lnTo>
                  <a:pt x="67500" y="15581"/>
                </a:lnTo>
                <a:lnTo>
                  <a:pt x="67500" y="14467"/>
                </a:lnTo>
                <a:close/>
                <a:moveTo>
                  <a:pt x="9350" y="23273"/>
                </a:moveTo>
                <a:cubicBezTo>
                  <a:pt x="9596" y="23273"/>
                  <a:pt x="9846" y="23334"/>
                  <a:pt x="10071" y="23468"/>
                </a:cubicBezTo>
                <a:cubicBezTo>
                  <a:pt x="10747" y="23867"/>
                  <a:pt x="10978" y="24747"/>
                  <a:pt x="10578" y="25422"/>
                </a:cubicBezTo>
                <a:cubicBezTo>
                  <a:pt x="10310" y="25874"/>
                  <a:pt x="9833" y="26126"/>
                  <a:pt x="9343" y="26126"/>
                </a:cubicBezTo>
                <a:cubicBezTo>
                  <a:pt x="9097" y="26126"/>
                  <a:pt x="8848" y="26062"/>
                  <a:pt x="8620" y="25929"/>
                </a:cubicBezTo>
                <a:cubicBezTo>
                  <a:pt x="7945" y="25530"/>
                  <a:pt x="7715" y="24655"/>
                  <a:pt x="8114" y="23975"/>
                </a:cubicBezTo>
                <a:cubicBezTo>
                  <a:pt x="8383" y="23522"/>
                  <a:pt x="8859" y="23273"/>
                  <a:pt x="9350" y="23273"/>
                </a:cubicBezTo>
                <a:close/>
                <a:moveTo>
                  <a:pt x="27916" y="18556"/>
                </a:moveTo>
                <a:lnTo>
                  <a:pt x="27916" y="27261"/>
                </a:lnTo>
                <a:lnTo>
                  <a:pt x="26803" y="26147"/>
                </a:lnTo>
                <a:lnTo>
                  <a:pt x="26803" y="18556"/>
                </a:lnTo>
                <a:close/>
                <a:moveTo>
                  <a:pt x="66571" y="18556"/>
                </a:moveTo>
                <a:lnTo>
                  <a:pt x="66571" y="26147"/>
                </a:lnTo>
                <a:lnTo>
                  <a:pt x="65454" y="27261"/>
                </a:lnTo>
                <a:lnTo>
                  <a:pt x="65454" y="18556"/>
                </a:lnTo>
                <a:close/>
                <a:moveTo>
                  <a:pt x="17625" y="26804"/>
                </a:moveTo>
                <a:lnTo>
                  <a:pt x="17625" y="27917"/>
                </a:lnTo>
                <a:lnTo>
                  <a:pt x="16509" y="27917"/>
                </a:lnTo>
                <a:lnTo>
                  <a:pt x="16509" y="26804"/>
                </a:lnTo>
                <a:close/>
                <a:moveTo>
                  <a:pt x="26146" y="26804"/>
                </a:moveTo>
                <a:lnTo>
                  <a:pt x="27260" y="27917"/>
                </a:lnTo>
                <a:lnTo>
                  <a:pt x="18555" y="27917"/>
                </a:lnTo>
                <a:lnTo>
                  <a:pt x="18555" y="26804"/>
                </a:lnTo>
                <a:close/>
                <a:moveTo>
                  <a:pt x="74820" y="26804"/>
                </a:moveTo>
                <a:lnTo>
                  <a:pt x="74820" y="27917"/>
                </a:lnTo>
                <a:lnTo>
                  <a:pt x="66115" y="27917"/>
                </a:lnTo>
                <a:lnTo>
                  <a:pt x="67227" y="26804"/>
                </a:lnTo>
                <a:close/>
                <a:moveTo>
                  <a:pt x="76862" y="26804"/>
                </a:moveTo>
                <a:lnTo>
                  <a:pt x="76862" y="27917"/>
                </a:lnTo>
                <a:lnTo>
                  <a:pt x="75748" y="27917"/>
                </a:lnTo>
                <a:lnTo>
                  <a:pt x="75748" y="26804"/>
                </a:lnTo>
                <a:close/>
                <a:moveTo>
                  <a:pt x="85249" y="25495"/>
                </a:moveTo>
                <a:cubicBezTo>
                  <a:pt x="85394" y="25495"/>
                  <a:pt x="85544" y="25518"/>
                  <a:pt x="85690" y="25564"/>
                </a:cubicBezTo>
                <a:cubicBezTo>
                  <a:pt x="86051" y="25683"/>
                  <a:pt x="86346" y="25932"/>
                  <a:pt x="86519" y="26274"/>
                </a:cubicBezTo>
                <a:cubicBezTo>
                  <a:pt x="86880" y="26972"/>
                  <a:pt x="86604" y="27837"/>
                  <a:pt x="85901" y="28193"/>
                </a:cubicBezTo>
                <a:cubicBezTo>
                  <a:pt x="85693" y="28301"/>
                  <a:pt x="85470" y="28352"/>
                  <a:pt x="85250" y="28352"/>
                </a:cubicBezTo>
                <a:cubicBezTo>
                  <a:pt x="84732" y="28352"/>
                  <a:pt x="84231" y="28068"/>
                  <a:pt x="83978" y="27575"/>
                </a:cubicBezTo>
                <a:cubicBezTo>
                  <a:pt x="83805" y="27234"/>
                  <a:pt x="83775" y="26850"/>
                  <a:pt x="83890" y="26485"/>
                </a:cubicBezTo>
                <a:cubicBezTo>
                  <a:pt x="84009" y="26124"/>
                  <a:pt x="84258" y="25825"/>
                  <a:pt x="84600" y="25652"/>
                </a:cubicBezTo>
                <a:cubicBezTo>
                  <a:pt x="84803" y="25548"/>
                  <a:pt x="85026" y="25495"/>
                  <a:pt x="85249" y="25495"/>
                </a:cubicBezTo>
                <a:close/>
                <a:moveTo>
                  <a:pt x="29962" y="18556"/>
                </a:moveTo>
                <a:lnTo>
                  <a:pt x="29962" y="29302"/>
                </a:lnTo>
                <a:lnTo>
                  <a:pt x="28845" y="28189"/>
                </a:lnTo>
                <a:lnTo>
                  <a:pt x="28845" y="18556"/>
                </a:lnTo>
                <a:close/>
                <a:moveTo>
                  <a:pt x="64525" y="18556"/>
                </a:moveTo>
                <a:lnTo>
                  <a:pt x="64525" y="28189"/>
                </a:lnTo>
                <a:lnTo>
                  <a:pt x="63413" y="29302"/>
                </a:lnTo>
                <a:lnTo>
                  <a:pt x="63413" y="18556"/>
                </a:lnTo>
                <a:close/>
                <a:moveTo>
                  <a:pt x="7500" y="26772"/>
                </a:moveTo>
                <a:cubicBezTo>
                  <a:pt x="7702" y="26772"/>
                  <a:pt x="7908" y="26816"/>
                  <a:pt x="8103" y="26907"/>
                </a:cubicBezTo>
                <a:cubicBezTo>
                  <a:pt x="8817" y="27245"/>
                  <a:pt x="9123" y="28097"/>
                  <a:pt x="8786" y="28811"/>
                </a:cubicBezTo>
                <a:cubicBezTo>
                  <a:pt x="8625" y="29153"/>
                  <a:pt x="8337" y="29414"/>
                  <a:pt x="7976" y="29544"/>
                </a:cubicBezTo>
                <a:cubicBezTo>
                  <a:pt x="7819" y="29602"/>
                  <a:pt x="7657" y="29630"/>
                  <a:pt x="7495" y="29630"/>
                </a:cubicBezTo>
                <a:cubicBezTo>
                  <a:pt x="7287" y="29630"/>
                  <a:pt x="7080" y="29584"/>
                  <a:pt x="6886" y="29491"/>
                </a:cubicBezTo>
                <a:cubicBezTo>
                  <a:pt x="6172" y="29157"/>
                  <a:pt x="5869" y="28305"/>
                  <a:pt x="6202" y="27591"/>
                </a:cubicBezTo>
                <a:cubicBezTo>
                  <a:pt x="6448" y="27075"/>
                  <a:pt x="6964" y="26772"/>
                  <a:pt x="7500" y="26772"/>
                </a:cubicBezTo>
                <a:close/>
                <a:moveTo>
                  <a:pt x="28188" y="28846"/>
                </a:moveTo>
                <a:lnTo>
                  <a:pt x="29301" y="29963"/>
                </a:lnTo>
                <a:lnTo>
                  <a:pt x="18555" y="29963"/>
                </a:lnTo>
                <a:lnTo>
                  <a:pt x="18555" y="28846"/>
                </a:lnTo>
                <a:close/>
                <a:moveTo>
                  <a:pt x="74820" y="28846"/>
                </a:moveTo>
                <a:lnTo>
                  <a:pt x="74820" y="29963"/>
                </a:lnTo>
                <a:lnTo>
                  <a:pt x="64069" y="29963"/>
                </a:lnTo>
                <a:lnTo>
                  <a:pt x="65181" y="28846"/>
                </a:lnTo>
                <a:close/>
                <a:moveTo>
                  <a:pt x="46221" y="24811"/>
                </a:moveTo>
                <a:lnTo>
                  <a:pt x="46221" y="31268"/>
                </a:lnTo>
                <a:lnTo>
                  <a:pt x="42993" y="28040"/>
                </a:lnTo>
                <a:lnTo>
                  <a:pt x="46221" y="24811"/>
                </a:lnTo>
                <a:close/>
                <a:moveTo>
                  <a:pt x="47149" y="24811"/>
                </a:moveTo>
                <a:lnTo>
                  <a:pt x="50378" y="28040"/>
                </a:lnTo>
                <a:lnTo>
                  <a:pt x="47149" y="31268"/>
                </a:lnTo>
                <a:lnTo>
                  <a:pt x="47149" y="24811"/>
                </a:lnTo>
                <a:close/>
                <a:moveTo>
                  <a:pt x="86891" y="29099"/>
                </a:moveTo>
                <a:cubicBezTo>
                  <a:pt x="87459" y="29099"/>
                  <a:pt x="87993" y="29437"/>
                  <a:pt x="88219" y="29993"/>
                </a:cubicBezTo>
                <a:cubicBezTo>
                  <a:pt x="88361" y="30350"/>
                  <a:pt x="88358" y="30738"/>
                  <a:pt x="88207" y="31087"/>
                </a:cubicBezTo>
                <a:cubicBezTo>
                  <a:pt x="88058" y="31437"/>
                  <a:pt x="87782" y="31709"/>
                  <a:pt x="87424" y="31851"/>
                </a:cubicBezTo>
                <a:cubicBezTo>
                  <a:pt x="87250" y="31922"/>
                  <a:pt x="87071" y="31955"/>
                  <a:pt x="86893" y="31955"/>
                </a:cubicBezTo>
                <a:cubicBezTo>
                  <a:pt x="86328" y="31955"/>
                  <a:pt x="85792" y="31615"/>
                  <a:pt x="85567" y="31061"/>
                </a:cubicBezTo>
                <a:cubicBezTo>
                  <a:pt x="85275" y="30331"/>
                  <a:pt x="85632" y="29495"/>
                  <a:pt x="86361" y="29203"/>
                </a:cubicBezTo>
                <a:cubicBezTo>
                  <a:pt x="86535" y="29134"/>
                  <a:pt x="86714" y="29099"/>
                  <a:pt x="86891" y="29099"/>
                </a:cubicBezTo>
                <a:close/>
                <a:moveTo>
                  <a:pt x="5968" y="30427"/>
                </a:moveTo>
                <a:cubicBezTo>
                  <a:pt x="6133" y="30427"/>
                  <a:pt x="6299" y="30458"/>
                  <a:pt x="6460" y="30515"/>
                </a:cubicBezTo>
                <a:cubicBezTo>
                  <a:pt x="7201" y="30784"/>
                  <a:pt x="7580" y="31605"/>
                  <a:pt x="7312" y="32347"/>
                </a:cubicBezTo>
                <a:cubicBezTo>
                  <a:pt x="7182" y="32703"/>
                  <a:pt x="6921" y="32992"/>
                  <a:pt x="6575" y="33153"/>
                </a:cubicBezTo>
                <a:cubicBezTo>
                  <a:pt x="6385" y="33242"/>
                  <a:pt x="6181" y="33286"/>
                  <a:pt x="5976" y="33286"/>
                </a:cubicBezTo>
                <a:cubicBezTo>
                  <a:pt x="5810" y="33286"/>
                  <a:pt x="5643" y="33257"/>
                  <a:pt x="5481" y="33199"/>
                </a:cubicBezTo>
                <a:cubicBezTo>
                  <a:pt x="5125" y="33068"/>
                  <a:pt x="4836" y="32803"/>
                  <a:pt x="4675" y="32457"/>
                </a:cubicBezTo>
                <a:cubicBezTo>
                  <a:pt x="4514" y="32112"/>
                  <a:pt x="4498" y="31725"/>
                  <a:pt x="4629" y="31367"/>
                </a:cubicBezTo>
                <a:cubicBezTo>
                  <a:pt x="4760" y="31011"/>
                  <a:pt x="5020" y="30723"/>
                  <a:pt x="5366" y="30561"/>
                </a:cubicBezTo>
                <a:cubicBezTo>
                  <a:pt x="5558" y="30473"/>
                  <a:pt x="5765" y="30427"/>
                  <a:pt x="5968" y="30427"/>
                </a:cubicBezTo>
                <a:close/>
                <a:moveTo>
                  <a:pt x="36111" y="30891"/>
                </a:moveTo>
                <a:lnTo>
                  <a:pt x="36111" y="35456"/>
                </a:lnTo>
                <a:lnTo>
                  <a:pt x="31547" y="30891"/>
                </a:lnTo>
                <a:close/>
                <a:moveTo>
                  <a:pt x="61827" y="30891"/>
                </a:moveTo>
                <a:lnTo>
                  <a:pt x="57264" y="35456"/>
                </a:lnTo>
                <a:lnTo>
                  <a:pt x="57264" y="30891"/>
                </a:lnTo>
                <a:close/>
                <a:moveTo>
                  <a:pt x="88204" y="32838"/>
                </a:moveTo>
                <a:cubicBezTo>
                  <a:pt x="88438" y="32838"/>
                  <a:pt x="88668" y="32895"/>
                  <a:pt x="88879" y="33010"/>
                </a:cubicBezTo>
                <a:cubicBezTo>
                  <a:pt x="89213" y="33190"/>
                  <a:pt x="89459" y="33490"/>
                  <a:pt x="89570" y="33858"/>
                </a:cubicBezTo>
                <a:cubicBezTo>
                  <a:pt x="89678" y="34223"/>
                  <a:pt x="89639" y="34607"/>
                  <a:pt x="89459" y="34944"/>
                </a:cubicBezTo>
                <a:cubicBezTo>
                  <a:pt x="89275" y="35279"/>
                  <a:pt x="88976" y="35525"/>
                  <a:pt x="88611" y="35635"/>
                </a:cubicBezTo>
                <a:cubicBezTo>
                  <a:pt x="88476" y="35675"/>
                  <a:pt x="88337" y="35695"/>
                  <a:pt x="88200" y="35695"/>
                </a:cubicBezTo>
                <a:cubicBezTo>
                  <a:pt x="87966" y="35695"/>
                  <a:pt x="87735" y="35638"/>
                  <a:pt x="87525" y="35525"/>
                </a:cubicBezTo>
                <a:cubicBezTo>
                  <a:pt x="87187" y="35341"/>
                  <a:pt x="86941" y="35041"/>
                  <a:pt x="86834" y="34676"/>
                </a:cubicBezTo>
                <a:cubicBezTo>
                  <a:pt x="86722" y="34312"/>
                  <a:pt x="86765" y="33924"/>
                  <a:pt x="86944" y="33590"/>
                </a:cubicBezTo>
                <a:cubicBezTo>
                  <a:pt x="87125" y="33252"/>
                  <a:pt x="87424" y="33006"/>
                  <a:pt x="87793" y="32899"/>
                </a:cubicBezTo>
                <a:cubicBezTo>
                  <a:pt x="87927" y="32857"/>
                  <a:pt x="88066" y="32838"/>
                  <a:pt x="88204" y="32838"/>
                </a:cubicBezTo>
                <a:close/>
                <a:moveTo>
                  <a:pt x="30890" y="31548"/>
                </a:moveTo>
                <a:lnTo>
                  <a:pt x="35455" y="36112"/>
                </a:lnTo>
                <a:lnTo>
                  <a:pt x="30890" y="36112"/>
                </a:lnTo>
                <a:lnTo>
                  <a:pt x="30890" y="31548"/>
                </a:lnTo>
                <a:close/>
                <a:moveTo>
                  <a:pt x="62483" y="31548"/>
                </a:moveTo>
                <a:lnTo>
                  <a:pt x="62483" y="36112"/>
                </a:lnTo>
                <a:lnTo>
                  <a:pt x="57920" y="36112"/>
                </a:lnTo>
                <a:lnTo>
                  <a:pt x="62483" y="31548"/>
                </a:lnTo>
                <a:close/>
                <a:moveTo>
                  <a:pt x="4786" y="34207"/>
                </a:moveTo>
                <a:cubicBezTo>
                  <a:pt x="4905" y="34207"/>
                  <a:pt x="5028" y="34223"/>
                  <a:pt x="5151" y="34254"/>
                </a:cubicBezTo>
                <a:cubicBezTo>
                  <a:pt x="5911" y="34457"/>
                  <a:pt x="6368" y="35240"/>
                  <a:pt x="6168" y="36000"/>
                </a:cubicBezTo>
                <a:cubicBezTo>
                  <a:pt x="6069" y="36369"/>
                  <a:pt x="5834" y="36676"/>
                  <a:pt x="5504" y="36868"/>
                </a:cubicBezTo>
                <a:cubicBezTo>
                  <a:pt x="5281" y="36997"/>
                  <a:pt x="5034" y="37064"/>
                  <a:pt x="4783" y="37064"/>
                </a:cubicBezTo>
                <a:cubicBezTo>
                  <a:pt x="4663" y="37064"/>
                  <a:pt x="4541" y="37049"/>
                  <a:pt x="4422" y="37017"/>
                </a:cubicBezTo>
                <a:cubicBezTo>
                  <a:pt x="4053" y="36918"/>
                  <a:pt x="3746" y="36684"/>
                  <a:pt x="3554" y="36354"/>
                </a:cubicBezTo>
                <a:cubicBezTo>
                  <a:pt x="3359" y="36023"/>
                  <a:pt x="3309" y="35640"/>
                  <a:pt x="3405" y="35271"/>
                </a:cubicBezTo>
                <a:cubicBezTo>
                  <a:pt x="3573" y="34630"/>
                  <a:pt x="4153" y="34207"/>
                  <a:pt x="4786" y="34207"/>
                </a:cubicBezTo>
                <a:close/>
                <a:moveTo>
                  <a:pt x="89164" y="36680"/>
                </a:moveTo>
                <a:cubicBezTo>
                  <a:pt x="89828" y="36680"/>
                  <a:pt x="90427" y="37148"/>
                  <a:pt x="90560" y="37828"/>
                </a:cubicBezTo>
                <a:cubicBezTo>
                  <a:pt x="90637" y="38200"/>
                  <a:pt x="90560" y="38579"/>
                  <a:pt x="90353" y="38898"/>
                </a:cubicBezTo>
                <a:cubicBezTo>
                  <a:pt x="90142" y="39217"/>
                  <a:pt x="89819" y="39432"/>
                  <a:pt x="89444" y="39509"/>
                </a:cubicBezTo>
                <a:cubicBezTo>
                  <a:pt x="89349" y="39528"/>
                  <a:pt x="89254" y="39538"/>
                  <a:pt x="89160" y="39538"/>
                </a:cubicBezTo>
                <a:cubicBezTo>
                  <a:pt x="88882" y="39538"/>
                  <a:pt x="88610" y="39455"/>
                  <a:pt x="88372" y="39297"/>
                </a:cubicBezTo>
                <a:cubicBezTo>
                  <a:pt x="88054" y="39086"/>
                  <a:pt x="87839" y="38764"/>
                  <a:pt x="87762" y="38392"/>
                </a:cubicBezTo>
                <a:cubicBezTo>
                  <a:pt x="87686" y="38016"/>
                  <a:pt x="87762" y="37635"/>
                  <a:pt x="87973" y="37316"/>
                </a:cubicBezTo>
                <a:cubicBezTo>
                  <a:pt x="88184" y="37002"/>
                  <a:pt x="88507" y="36783"/>
                  <a:pt x="88879" y="36710"/>
                </a:cubicBezTo>
                <a:cubicBezTo>
                  <a:pt x="88976" y="36691"/>
                  <a:pt x="89068" y="36680"/>
                  <a:pt x="89164" y="36680"/>
                </a:cubicBezTo>
                <a:close/>
                <a:moveTo>
                  <a:pt x="12075" y="38622"/>
                </a:moveTo>
                <a:lnTo>
                  <a:pt x="12866" y="39409"/>
                </a:lnTo>
                <a:lnTo>
                  <a:pt x="12075" y="40195"/>
                </a:lnTo>
                <a:lnTo>
                  <a:pt x="11288" y="39409"/>
                </a:lnTo>
                <a:lnTo>
                  <a:pt x="12075" y="38622"/>
                </a:lnTo>
                <a:close/>
                <a:moveTo>
                  <a:pt x="81295" y="38622"/>
                </a:moveTo>
                <a:lnTo>
                  <a:pt x="82085" y="39409"/>
                </a:lnTo>
                <a:lnTo>
                  <a:pt x="81295" y="40195"/>
                </a:lnTo>
                <a:lnTo>
                  <a:pt x="80508" y="39409"/>
                </a:lnTo>
                <a:lnTo>
                  <a:pt x="81295" y="38622"/>
                </a:lnTo>
                <a:close/>
                <a:moveTo>
                  <a:pt x="39581" y="5282"/>
                </a:moveTo>
                <a:cubicBezTo>
                  <a:pt x="39669" y="5379"/>
                  <a:pt x="39765" y="5466"/>
                  <a:pt x="39868" y="5547"/>
                </a:cubicBezTo>
                <a:cubicBezTo>
                  <a:pt x="40084" y="5716"/>
                  <a:pt x="40318" y="5843"/>
                  <a:pt x="40567" y="5923"/>
                </a:cubicBezTo>
                <a:lnTo>
                  <a:pt x="37634" y="8860"/>
                </a:lnTo>
                <a:cubicBezTo>
                  <a:pt x="37546" y="8944"/>
                  <a:pt x="37500" y="9064"/>
                  <a:pt x="37500" y="9186"/>
                </a:cubicBezTo>
                <a:cubicBezTo>
                  <a:pt x="37500" y="9312"/>
                  <a:pt x="37546" y="9428"/>
                  <a:pt x="37634" y="9516"/>
                </a:cubicBezTo>
                <a:lnTo>
                  <a:pt x="38752" y="10633"/>
                </a:lnTo>
                <a:lnTo>
                  <a:pt x="37634" y="11750"/>
                </a:lnTo>
                <a:cubicBezTo>
                  <a:pt x="37546" y="11835"/>
                  <a:pt x="37500" y="11953"/>
                  <a:pt x="37500" y="12076"/>
                </a:cubicBezTo>
                <a:cubicBezTo>
                  <a:pt x="37500" y="12199"/>
                  <a:pt x="37546" y="12318"/>
                  <a:pt x="37634" y="12407"/>
                </a:cubicBezTo>
                <a:lnTo>
                  <a:pt x="38752" y="13523"/>
                </a:lnTo>
                <a:lnTo>
                  <a:pt x="37634" y="14637"/>
                </a:lnTo>
                <a:cubicBezTo>
                  <a:pt x="37546" y="14724"/>
                  <a:pt x="37500" y="14844"/>
                  <a:pt x="37500" y="14967"/>
                </a:cubicBezTo>
                <a:cubicBezTo>
                  <a:pt x="37500" y="15089"/>
                  <a:pt x="37546" y="15208"/>
                  <a:pt x="37634" y="15296"/>
                </a:cubicBezTo>
                <a:lnTo>
                  <a:pt x="46029" y="23691"/>
                </a:lnTo>
                <a:lnTo>
                  <a:pt x="42010" y="27709"/>
                </a:lnTo>
                <a:cubicBezTo>
                  <a:pt x="41826" y="27894"/>
                  <a:pt x="41826" y="28186"/>
                  <a:pt x="42010" y="28366"/>
                </a:cubicBezTo>
                <a:lnTo>
                  <a:pt x="46221" y="32581"/>
                </a:lnTo>
                <a:lnTo>
                  <a:pt x="46221" y="34561"/>
                </a:lnTo>
                <a:lnTo>
                  <a:pt x="42667" y="31006"/>
                </a:lnTo>
                <a:cubicBezTo>
                  <a:pt x="42576" y="30914"/>
                  <a:pt x="42457" y="30868"/>
                  <a:pt x="42338" y="30868"/>
                </a:cubicBezTo>
                <a:cubicBezTo>
                  <a:pt x="42219" y="30868"/>
                  <a:pt x="42100" y="30914"/>
                  <a:pt x="42010" y="31006"/>
                </a:cubicBezTo>
                <a:cubicBezTo>
                  <a:pt x="41826" y="31187"/>
                  <a:pt x="41826" y="31479"/>
                  <a:pt x="42010" y="31663"/>
                </a:cubicBezTo>
                <a:lnTo>
                  <a:pt x="46221" y="35874"/>
                </a:lnTo>
                <a:lnTo>
                  <a:pt x="46221" y="37083"/>
                </a:lnTo>
                <a:lnTo>
                  <a:pt x="42667" y="33529"/>
                </a:lnTo>
                <a:cubicBezTo>
                  <a:pt x="42576" y="33438"/>
                  <a:pt x="42457" y="33393"/>
                  <a:pt x="42338" y="33393"/>
                </a:cubicBezTo>
                <a:cubicBezTo>
                  <a:pt x="42219" y="33393"/>
                  <a:pt x="42100" y="33438"/>
                  <a:pt x="42010" y="33529"/>
                </a:cubicBezTo>
                <a:cubicBezTo>
                  <a:pt x="41826" y="33709"/>
                  <a:pt x="41826" y="34005"/>
                  <a:pt x="42010" y="34184"/>
                </a:cubicBezTo>
                <a:lnTo>
                  <a:pt x="46029" y="38207"/>
                </a:lnTo>
                <a:lnTo>
                  <a:pt x="44010" y="40227"/>
                </a:lnTo>
                <a:lnTo>
                  <a:pt x="41154" y="40227"/>
                </a:lnTo>
                <a:lnTo>
                  <a:pt x="41154" y="34538"/>
                </a:lnTo>
                <a:cubicBezTo>
                  <a:pt x="41154" y="34281"/>
                  <a:pt x="40947" y="34074"/>
                  <a:pt x="40690" y="34074"/>
                </a:cubicBezTo>
                <a:cubicBezTo>
                  <a:pt x="40433" y="34074"/>
                  <a:pt x="40225" y="34281"/>
                  <a:pt x="40225" y="34538"/>
                </a:cubicBezTo>
                <a:lnTo>
                  <a:pt x="40225" y="39570"/>
                </a:lnTo>
                <a:lnTo>
                  <a:pt x="39370" y="38714"/>
                </a:lnTo>
                <a:lnTo>
                  <a:pt x="39370" y="32757"/>
                </a:lnTo>
                <a:cubicBezTo>
                  <a:pt x="39370" y="32500"/>
                  <a:pt x="39162" y="32292"/>
                  <a:pt x="38905" y="32292"/>
                </a:cubicBezTo>
                <a:cubicBezTo>
                  <a:pt x="38647" y="32292"/>
                  <a:pt x="38440" y="32500"/>
                  <a:pt x="38440" y="32757"/>
                </a:cubicBezTo>
                <a:lnTo>
                  <a:pt x="38440" y="37785"/>
                </a:lnTo>
                <a:lnTo>
                  <a:pt x="37039" y="36384"/>
                </a:lnTo>
                <a:lnTo>
                  <a:pt x="37039" y="30427"/>
                </a:lnTo>
                <a:cubicBezTo>
                  <a:pt x="37039" y="30170"/>
                  <a:pt x="36832" y="29963"/>
                  <a:pt x="36575" y="29963"/>
                </a:cubicBezTo>
                <a:lnTo>
                  <a:pt x="30890" y="29963"/>
                </a:lnTo>
                <a:lnTo>
                  <a:pt x="30890" y="18091"/>
                </a:lnTo>
                <a:cubicBezTo>
                  <a:pt x="30890" y="17833"/>
                  <a:pt x="30683" y="17622"/>
                  <a:pt x="30426" y="17622"/>
                </a:cubicBezTo>
                <a:lnTo>
                  <a:pt x="28845" y="17622"/>
                </a:lnTo>
                <a:lnTo>
                  <a:pt x="28845" y="16045"/>
                </a:lnTo>
                <a:cubicBezTo>
                  <a:pt x="28845" y="15788"/>
                  <a:pt x="28638" y="15581"/>
                  <a:pt x="28380" y="15581"/>
                </a:cubicBezTo>
                <a:lnTo>
                  <a:pt x="26803" y="15581"/>
                </a:lnTo>
                <a:lnTo>
                  <a:pt x="26803" y="14003"/>
                </a:lnTo>
                <a:cubicBezTo>
                  <a:pt x="26803" y="13746"/>
                  <a:pt x="26596" y="13539"/>
                  <a:pt x="26339" y="13539"/>
                </a:cubicBezTo>
                <a:lnTo>
                  <a:pt x="21917" y="13539"/>
                </a:lnTo>
                <a:cubicBezTo>
                  <a:pt x="22009" y="13259"/>
                  <a:pt x="22047" y="12963"/>
                  <a:pt x="22032" y="12671"/>
                </a:cubicBezTo>
                <a:lnTo>
                  <a:pt x="22032" y="12671"/>
                </a:lnTo>
                <a:cubicBezTo>
                  <a:pt x="22155" y="12721"/>
                  <a:pt x="22282" y="12756"/>
                  <a:pt x="22408" y="12782"/>
                </a:cubicBezTo>
                <a:cubicBezTo>
                  <a:pt x="22569" y="12817"/>
                  <a:pt x="22730" y="12832"/>
                  <a:pt x="22892" y="12832"/>
                </a:cubicBezTo>
                <a:cubicBezTo>
                  <a:pt x="23345" y="12832"/>
                  <a:pt x="23793" y="12702"/>
                  <a:pt x="24181" y="12444"/>
                </a:cubicBezTo>
                <a:cubicBezTo>
                  <a:pt x="24707" y="12099"/>
                  <a:pt x="25068" y="11569"/>
                  <a:pt x="25194" y="10952"/>
                </a:cubicBezTo>
                <a:cubicBezTo>
                  <a:pt x="25221" y="10825"/>
                  <a:pt x="25237" y="10694"/>
                  <a:pt x="25241" y="10564"/>
                </a:cubicBezTo>
                <a:cubicBezTo>
                  <a:pt x="25359" y="10621"/>
                  <a:pt x="25478" y="10671"/>
                  <a:pt x="25605" y="10710"/>
                </a:cubicBezTo>
                <a:cubicBezTo>
                  <a:pt x="25832" y="10779"/>
                  <a:pt x="26066" y="10814"/>
                  <a:pt x="26296" y="10814"/>
                </a:cubicBezTo>
                <a:cubicBezTo>
                  <a:pt x="26676" y="10814"/>
                  <a:pt x="27056" y="10717"/>
                  <a:pt x="27402" y="10533"/>
                </a:cubicBezTo>
                <a:cubicBezTo>
                  <a:pt x="27958" y="10238"/>
                  <a:pt x="28365" y="9743"/>
                  <a:pt x="28549" y="9140"/>
                </a:cubicBezTo>
                <a:cubicBezTo>
                  <a:pt x="28587" y="9013"/>
                  <a:pt x="28615" y="8887"/>
                  <a:pt x="28630" y="8756"/>
                </a:cubicBezTo>
                <a:cubicBezTo>
                  <a:pt x="28741" y="8825"/>
                  <a:pt x="28856" y="8883"/>
                  <a:pt x="28979" y="8933"/>
                </a:cubicBezTo>
                <a:cubicBezTo>
                  <a:pt x="29267" y="9052"/>
                  <a:pt x="29566" y="9110"/>
                  <a:pt x="29870" y="9110"/>
                </a:cubicBezTo>
                <a:cubicBezTo>
                  <a:pt x="30181" y="9110"/>
                  <a:pt x="30488" y="9048"/>
                  <a:pt x="30783" y="8925"/>
                </a:cubicBezTo>
                <a:cubicBezTo>
                  <a:pt x="31512" y="8618"/>
                  <a:pt x="32008" y="7985"/>
                  <a:pt x="32169" y="7267"/>
                </a:cubicBezTo>
                <a:cubicBezTo>
                  <a:pt x="32272" y="7344"/>
                  <a:pt x="32383" y="7413"/>
                  <a:pt x="32499" y="7475"/>
                </a:cubicBezTo>
                <a:cubicBezTo>
                  <a:pt x="32840" y="7651"/>
                  <a:pt x="33209" y="7739"/>
                  <a:pt x="33581" y="7739"/>
                </a:cubicBezTo>
                <a:cubicBezTo>
                  <a:pt x="33823" y="7739"/>
                  <a:pt x="34061" y="7705"/>
                  <a:pt x="34299" y="7628"/>
                </a:cubicBezTo>
                <a:cubicBezTo>
                  <a:pt x="34897" y="7440"/>
                  <a:pt x="35389" y="7025"/>
                  <a:pt x="35677" y="6469"/>
                </a:cubicBezTo>
                <a:cubicBezTo>
                  <a:pt x="35738" y="6350"/>
                  <a:pt x="35788" y="6231"/>
                  <a:pt x="35831" y="6108"/>
                </a:cubicBezTo>
                <a:cubicBezTo>
                  <a:pt x="35926" y="6192"/>
                  <a:pt x="36030" y="6272"/>
                  <a:pt x="36141" y="6342"/>
                </a:cubicBezTo>
                <a:cubicBezTo>
                  <a:pt x="36525" y="6591"/>
                  <a:pt x="36963" y="6718"/>
                  <a:pt x="37408" y="6718"/>
                </a:cubicBezTo>
                <a:cubicBezTo>
                  <a:pt x="37577" y="6718"/>
                  <a:pt x="37746" y="6699"/>
                  <a:pt x="37914" y="6660"/>
                </a:cubicBezTo>
                <a:cubicBezTo>
                  <a:pt x="38532" y="6526"/>
                  <a:pt x="39055" y="6162"/>
                  <a:pt x="39396" y="5628"/>
                </a:cubicBezTo>
                <a:cubicBezTo>
                  <a:pt x="39469" y="5521"/>
                  <a:pt x="39526" y="5402"/>
                  <a:pt x="39581" y="5282"/>
                </a:cubicBezTo>
                <a:close/>
                <a:moveTo>
                  <a:pt x="46221" y="39328"/>
                </a:moveTo>
                <a:lnTo>
                  <a:pt x="46221" y="40227"/>
                </a:lnTo>
                <a:lnTo>
                  <a:pt x="45322" y="40227"/>
                </a:lnTo>
                <a:lnTo>
                  <a:pt x="46221" y="39328"/>
                </a:lnTo>
                <a:close/>
                <a:moveTo>
                  <a:pt x="47149" y="39328"/>
                </a:moveTo>
                <a:lnTo>
                  <a:pt x="48047" y="40227"/>
                </a:lnTo>
                <a:lnTo>
                  <a:pt x="47149" y="40227"/>
                </a:lnTo>
                <a:lnTo>
                  <a:pt x="47149" y="39328"/>
                </a:lnTo>
                <a:close/>
                <a:moveTo>
                  <a:pt x="52428" y="5071"/>
                </a:moveTo>
                <a:cubicBezTo>
                  <a:pt x="52485" y="5190"/>
                  <a:pt x="52550" y="5302"/>
                  <a:pt x="52623" y="5413"/>
                </a:cubicBezTo>
                <a:cubicBezTo>
                  <a:pt x="52980" y="5932"/>
                  <a:pt x="53517" y="6281"/>
                  <a:pt x="54139" y="6396"/>
                </a:cubicBezTo>
                <a:cubicBezTo>
                  <a:pt x="54281" y="6423"/>
                  <a:pt x="54427" y="6434"/>
                  <a:pt x="54573" y="6434"/>
                </a:cubicBezTo>
                <a:cubicBezTo>
                  <a:pt x="55045" y="6434"/>
                  <a:pt x="55505" y="6292"/>
                  <a:pt x="55900" y="6019"/>
                </a:cubicBezTo>
                <a:cubicBezTo>
                  <a:pt x="56012" y="5943"/>
                  <a:pt x="56112" y="5863"/>
                  <a:pt x="56204" y="5770"/>
                </a:cubicBezTo>
                <a:cubicBezTo>
                  <a:pt x="56250" y="5893"/>
                  <a:pt x="56304" y="6012"/>
                  <a:pt x="56369" y="6127"/>
                </a:cubicBezTo>
                <a:cubicBezTo>
                  <a:pt x="56676" y="6676"/>
                  <a:pt x="57179" y="7071"/>
                  <a:pt x="57785" y="7244"/>
                </a:cubicBezTo>
                <a:cubicBezTo>
                  <a:pt x="57996" y="7301"/>
                  <a:pt x="58215" y="7332"/>
                  <a:pt x="58426" y="7332"/>
                </a:cubicBezTo>
                <a:cubicBezTo>
                  <a:pt x="58825" y="7332"/>
                  <a:pt x="59221" y="7229"/>
                  <a:pt x="59578" y="7029"/>
                </a:cubicBezTo>
                <a:cubicBezTo>
                  <a:pt x="59693" y="6968"/>
                  <a:pt x="59801" y="6891"/>
                  <a:pt x="59900" y="6810"/>
                </a:cubicBezTo>
                <a:cubicBezTo>
                  <a:pt x="59935" y="6937"/>
                  <a:pt x="59977" y="7060"/>
                  <a:pt x="60031" y="7179"/>
                </a:cubicBezTo>
                <a:cubicBezTo>
                  <a:pt x="60288" y="7755"/>
                  <a:pt x="60752" y="8196"/>
                  <a:pt x="61340" y="8423"/>
                </a:cubicBezTo>
                <a:cubicBezTo>
                  <a:pt x="61616" y="8526"/>
                  <a:pt x="61900" y="8575"/>
                  <a:pt x="62180" y="8575"/>
                </a:cubicBezTo>
                <a:cubicBezTo>
                  <a:pt x="62648" y="8575"/>
                  <a:pt x="63105" y="8437"/>
                  <a:pt x="63489" y="8180"/>
                </a:cubicBezTo>
                <a:cubicBezTo>
                  <a:pt x="63608" y="8910"/>
                  <a:pt x="64065" y="9570"/>
                  <a:pt x="64775" y="9919"/>
                </a:cubicBezTo>
                <a:cubicBezTo>
                  <a:pt x="65109" y="10084"/>
                  <a:pt x="65462" y="10161"/>
                  <a:pt x="65811" y="10161"/>
                </a:cubicBezTo>
                <a:cubicBezTo>
                  <a:pt x="66203" y="10161"/>
                  <a:pt x="66591" y="10061"/>
                  <a:pt x="66936" y="9877"/>
                </a:cubicBezTo>
                <a:cubicBezTo>
                  <a:pt x="66986" y="10610"/>
                  <a:pt x="67381" y="11312"/>
                  <a:pt x="68056" y="11723"/>
                </a:cubicBezTo>
                <a:cubicBezTo>
                  <a:pt x="68437" y="11957"/>
                  <a:pt x="68862" y="12069"/>
                  <a:pt x="69281" y="12069"/>
                </a:cubicBezTo>
                <a:cubicBezTo>
                  <a:pt x="69599" y="12069"/>
                  <a:pt x="69914" y="12003"/>
                  <a:pt x="70210" y="11881"/>
                </a:cubicBezTo>
                <a:lnTo>
                  <a:pt x="70210" y="11881"/>
                </a:lnTo>
                <a:cubicBezTo>
                  <a:pt x="70206" y="12011"/>
                  <a:pt x="70214" y="12141"/>
                  <a:pt x="70233" y="12272"/>
                </a:cubicBezTo>
                <a:cubicBezTo>
                  <a:pt x="70306" y="12752"/>
                  <a:pt x="70517" y="13190"/>
                  <a:pt x="70839" y="13539"/>
                </a:cubicBezTo>
                <a:lnTo>
                  <a:pt x="67036" y="13539"/>
                </a:lnTo>
                <a:cubicBezTo>
                  <a:pt x="66779" y="13539"/>
                  <a:pt x="66571" y="13746"/>
                  <a:pt x="66571" y="14003"/>
                </a:cubicBezTo>
                <a:lnTo>
                  <a:pt x="66571" y="15581"/>
                </a:lnTo>
                <a:lnTo>
                  <a:pt x="64990" y="15581"/>
                </a:lnTo>
                <a:cubicBezTo>
                  <a:pt x="64736" y="15581"/>
                  <a:pt x="64525" y="15788"/>
                  <a:pt x="64525" y="16045"/>
                </a:cubicBezTo>
                <a:lnTo>
                  <a:pt x="64525" y="17622"/>
                </a:lnTo>
                <a:lnTo>
                  <a:pt x="62947" y="17622"/>
                </a:lnTo>
                <a:cubicBezTo>
                  <a:pt x="62690" y="17622"/>
                  <a:pt x="62483" y="17833"/>
                  <a:pt x="62483" y="18091"/>
                </a:cubicBezTo>
                <a:lnTo>
                  <a:pt x="62483" y="29963"/>
                </a:lnTo>
                <a:lnTo>
                  <a:pt x="56799" y="29963"/>
                </a:lnTo>
                <a:cubicBezTo>
                  <a:pt x="56542" y="29963"/>
                  <a:pt x="56334" y="30170"/>
                  <a:pt x="56334" y="30427"/>
                </a:cubicBezTo>
                <a:lnTo>
                  <a:pt x="56334" y="36384"/>
                </a:lnTo>
                <a:lnTo>
                  <a:pt x="54933" y="37785"/>
                </a:lnTo>
                <a:lnTo>
                  <a:pt x="54933" y="32757"/>
                </a:lnTo>
                <a:cubicBezTo>
                  <a:pt x="54933" y="32500"/>
                  <a:pt x="54726" y="32292"/>
                  <a:pt x="54469" y="32292"/>
                </a:cubicBezTo>
                <a:cubicBezTo>
                  <a:pt x="54212" y="32292"/>
                  <a:pt x="54005" y="32500"/>
                  <a:pt x="54005" y="32757"/>
                </a:cubicBezTo>
                <a:lnTo>
                  <a:pt x="54005" y="38714"/>
                </a:lnTo>
                <a:lnTo>
                  <a:pt x="53149" y="39570"/>
                </a:lnTo>
                <a:lnTo>
                  <a:pt x="53149" y="34538"/>
                </a:lnTo>
                <a:cubicBezTo>
                  <a:pt x="53149" y="34281"/>
                  <a:pt x="52942" y="34074"/>
                  <a:pt x="52685" y="34074"/>
                </a:cubicBezTo>
                <a:cubicBezTo>
                  <a:pt x="52428" y="34074"/>
                  <a:pt x="52220" y="34281"/>
                  <a:pt x="52220" y="34538"/>
                </a:cubicBezTo>
                <a:lnTo>
                  <a:pt x="52220" y="40227"/>
                </a:lnTo>
                <a:lnTo>
                  <a:pt x="49365" y="40227"/>
                </a:lnTo>
                <a:lnTo>
                  <a:pt x="47345" y="38207"/>
                </a:lnTo>
                <a:lnTo>
                  <a:pt x="51364" y="34184"/>
                </a:lnTo>
                <a:cubicBezTo>
                  <a:pt x="51544" y="34005"/>
                  <a:pt x="51544" y="33709"/>
                  <a:pt x="51364" y="33529"/>
                </a:cubicBezTo>
                <a:cubicBezTo>
                  <a:pt x="51274" y="33438"/>
                  <a:pt x="51155" y="33393"/>
                  <a:pt x="51036" y="33393"/>
                </a:cubicBezTo>
                <a:cubicBezTo>
                  <a:pt x="50917" y="33393"/>
                  <a:pt x="50798" y="33438"/>
                  <a:pt x="50708" y="33529"/>
                </a:cubicBezTo>
                <a:lnTo>
                  <a:pt x="47149" y="37083"/>
                </a:lnTo>
                <a:lnTo>
                  <a:pt x="47149" y="35874"/>
                </a:lnTo>
                <a:lnTo>
                  <a:pt x="51364" y="31663"/>
                </a:lnTo>
                <a:cubicBezTo>
                  <a:pt x="51544" y="31479"/>
                  <a:pt x="51544" y="31187"/>
                  <a:pt x="51364" y="31006"/>
                </a:cubicBezTo>
                <a:cubicBezTo>
                  <a:pt x="51274" y="30914"/>
                  <a:pt x="51155" y="30868"/>
                  <a:pt x="51036" y="30868"/>
                </a:cubicBezTo>
                <a:cubicBezTo>
                  <a:pt x="50917" y="30868"/>
                  <a:pt x="50798" y="30914"/>
                  <a:pt x="50708" y="31006"/>
                </a:cubicBezTo>
                <a:lnTo>
                  <a:pt x="47149" y="34561"/>
                </a:lnTo>
                <a:lnTo>
                  <a:pt x="47149" y="32581"/>
                </a:lnTo>
                <a:lnTo>
                  <a:pt x="51364" y="28366"/>
                </a:lnTo>
                <a:cubicBezTo>
                  <a:pt x="51544" y="28186"/>
                  <a:pt x="51544" y="27894"/>
                  <a:pt x="51364" y="27709"/>
                </a:cubicBezTo>
                <a:lnTo>
                  <a:pt x="47345" y="23691"/>
                </a:lnTo>
                <a:lnTo>
                  <a:pt x="55739" y="15296"/>
                </a:lnTo>
                <a:cubicBezTo>
                  <a:pt x="55824" y="15208"/>
                  <a:pt x="55874" y="15089"/>
                  <a:pt x="55874" y="14967"/>
                </a:cubicBezTo>
                <a:cubicBezTo>
                  <a:pt x="55874" y="14844"/>
                  <a:pt x="55824" y="14724"/>
                  <a:pt x="55739" y="14637"/>
                </a:cubicBezTo>
                <a:lnTo>
                  <a:pt x="54623" y="13523"/>
                </a:lnTo>
                <a:lnTo>
                  <a:pt x="55739" y="12407"/>
                </a:lnTo>
                <a:cubicBezTo>
                  <a:pt x="55824" y="12318"/>
                  <a:pt x="55874" y="12199"/>
                  <a:pt x="55874" y="12076"/>
                </a:cubicBezTo>
                <a:cubicBezTo>
                  <a:pt x="55874" y="11953"/>
                  <a:pt x="55824" y="11835"/>
                  <a:pt x="55739" y="11750"/>
                </a:cubicBezTo>
                <a:lnTo>
                  <a:pt x="54623" y="10633"/>
                </a:lnTo>
                <a:lnTo>
                  <a:pt x="55739" y="9516"/>
                </a:lnTo>
                <a:cubicBezTo>
                  <a:pt x="55824" y="9428"/>
                  <a:pt x="55874" y="9312"/>
                  <a:pt x="55874" y="9186"/>
                </a:cubicBezTo>
                <a:cubicBezTo>
                  <a:pt x="55874" y="9064"/>
                  <a:pt x="55824" y="8944"/>
                  <a:pt x="55739" y="8860"/>
                </a:cubicBezTo>
                <a:lnTo>
                  <a:pt x="52189" y="5313"/>
                </a:lnTo>
                <a:cubicBezTo>
                  <a:pt x="52277" y="5236"/>
                  <a:pt x="52354" y="5156"/>
                  <a:pt x="52428" y="5071"/>
                </a:cubicBezTo>
                <a:close/>
                <a:moveTo>
                  <a:pt x="3947" y="38079"/>
                </a:moveTo>
                <a:cubicBezTo>
                  <a:pt x="4027" y="38079"/>
                  <a:pt x="4107" y="38086"/>
                  <a:pt x="4188" y="38099"/>
                </a:cubicBezTo>
                <a:cubicBezTo>
                  <a:pt x="4967" y="38230"/>
                  <a:pt x="5493" y="38967"/>
                  <a:pt x="5362" y="39743"/>
                </a:cubicBezTo>
                <a:cubicBezTo>
                  <a:pt x="5245" y="40442"/>
                  <a:pt x="4636" y="40937"/>
                  <a:pt x="3952" y="40937"/>
                </a:cubicBezTo>
                <a:cubicBezTo>
                  <a:pt x="3874" y="40937"/>
                  <a:pt x="3795" y="40931"/>
                  <a:pt x="3715" y="40917"/>
                </a:cubicBezTo>
                <a:cubicBezTo>
                  <a:pt x="2940" y="40787"/>
                  <a:pt x="2414" y="40046"/>
                  <a:pt x="2545" y="39270"/>
                </a:cubicBezTo>
                <a:cubicBezTo>
                  <a:pt x="2662" y="38576"/>
                  <a:pt x="3265" y="38079"/>
                  <a:pt x="3947" y="38079"/>
                </a:cubicBezTo>
                <a:close/>
                <a:moveTo>
                  <a:pt x="43081" y="41155"/>
                </a:moveTo>
                <a:lnTo>
                  <a:pt x="42447" y="41789"/>
                </a:lnTo>
                <a:lnTo>
                  <a:pt x="41811" y="41155"/>
                </a:lnTo>
                <a:close/>
                <a:moveTo>
                  <a:pt x="51563" y="41155"/>
                </a:moveTo>
                <a:lnTo>
                  <a:pt x="50926" y="41789"/>
                </a:lnTo>
                <a:lnTo>
                  <a:pt x="50293" y="41155"/>
                </a:lnTo>
                <a:close/>
                <a:moveTo>
                  <a:pt x="41154" y="41812"/>
                </a:moveTo>
                <a:lnTo>
                  <a:pt x="41788" y="42445"/>
                </a:lnTo>
                <a:lnTo>
                  <a:pt x="41154" y="43082"/>
                </a:lnTo>
                <a:lnTo>
                  <a:pt x="41154" y="41812"/>
                </a:lnTo>
                <a:close/>
                <a:moveTo>
                  <a:pt x="52220" y="41812"/>
                </a:moveTo>
                <a:lnTo>
                  <a:pt x="52220" y="43082"/>
                </a:lnTo>
                <a:lnTo>
                  <a:pt x="51583" y="42445"/>
                </a:lnTo>
                <a:lnTo>
                  <a:pt x="52220" y="41812"/>
                </a:lnTo>
                <a:close/>
                <a:moveTo>
                  <a:pt x="89760" y="40595"/>
                </a:moveTo>
                <a:cubicBezTo>
                  <a:pt x="90483" y="40595"/>
                  <a:pt x="91107" y="41136"/>
                  <a:pt x="91186" y="41869"/>
                </a:cubicBezTo>
                <a:cubicBezTo>
                  <a:pt x="91259" y="42526"/>
                  <a:pt x="90864" y="43148"/>
                  <a:pt x="90246" y="43366"/>
                </a:cubicBezTo>
                <a:lnTo>
                  <a:pt x="88423" y="41543"/>
                </a:lnTo>
                <a:cubicBezTo>
                  <a:pt x="88607" y="41029"/>
                  <a:pt x="89063" y="40664"/>
                  <a:pt x="89612" y="40602"/>
                </a:cubicBezTo>
                <a:cubicBezTo>
                  <a:pt x="89662" y="40597"/>
                  <a:pt x="89711" y="40595"/>
                  <a:pt x="89760" y="40595"/>
                </a:cubicBezTo>
                <a:close/>
                <a:moveTo>
                  <a:pt x="3478" y="42011"/>
                </a:moveTo>
                <a:cubicBezTo>
                  <a:pt x="3512" y="42011"/>
                  <a:pt x="3547" y="42012"/>
                  <a:pt x="3582" y="42015"/>
                </a:cubicBezTo>
                <a:cubicBezTo>
                  <a:pt x="3827" y="42034"/>
                  <a:pt x="4053" y="42111"/>
                  <a:pt x="4253" y="42241"/>
                </a:cubicBezTo>
                <a:lnTo>
                  <a:pt x="2276" y="44218"/>
                </a:lnTo>
                <a:cubicBezTo>
                  <a:pt x="2108" y="43957"/>
                  <a:pt x="2027" y="43646"/>
                  <a:pt x="2050" y="43332"/>
                </a:cubicBezTo>
                <a:cubicBezTo>
                  <a:pt x="2080" y="42951"/>
                  <a:pt x="2253" y="42606"/>
                  <a:pt x="2545" y="42356"/>
                </a:cubicBezTo>
                <a:cubicBezTo>
                  <a:pt x="2806" y="42130"/>
                  <a:pt x="3137" y="42011"/>
                  <a:pt x="3478" y="42011"/>
                </a:cubicBezTo>
                <a:close/>
                <a:moveTo>
                  <a:pt x="46221" y="41155"/>
                </a:moveTo>
                <a:lnTo>
                  <a:pt x="46221" y="45566"/>
                </a:lnTo>
                <a:lnTo>
                  <a:pt x="43104" y="42445"/>
                </a:lnTo>
                <a:lnTo>
                  <a:pt x="44394" y="41155"/>
                </a:lnTo>
                <a:close/>
                <a:moveTo>
                  <a:pt x="48977" y="41155"/>
                </a:moveTo>
                <a:lnTo>
                  <a:pt x="50270" y="42445"/>
                </a:lnTo>
                <a:lnTo>
                  <a:pt x="47149" y="45566"/>
                </a:lnTo>
                <a:lnTo>
                  <a:pt x="47149" y="41155"/>
                </a:lnTo>
                <a:close/>
                <a:moveTo>
                  <a:pt x="13522" y="40065"/>
                </a:moveTo>
                <a:lnTo>
                  <a:pt x="19679" y="46222"/>
                </a:lnTo>
                <a:lnTo>
                  <a:pt x="18101" y="46222"/>
                </a:lnTo>
                <a:lnTo>
                  <a:pt x="12735" y="40852"/>
                </a:lnTo>
                <a:lnTo>
                  <a:pt x="13522" y="40065"/>
                </a:lnTo>
                <a:close/>
                <a:moveTo>
                  <a:pt x="14966" y="38622"/>
                </a:moveTo>
                <a:lnTo>
                  <a:pt x="22569" y="46222"/>
                </a:lnTo>
                <a:lnTo>
                  <a:pt x="20992" y="46222"/>
                </a:lnTo>
                <a:lnTo>
                  <a:pt x="14179" y="39409"/>
                </a:lnTo>
                <a:lnTo>
                  <a:pt x="14966" y="38622"/>
                </a:lnTo>
                <a:close/>
                <a:moveTo>
                  <a:pt x="28039" y="42994"/>
                </a:moveTo>
                <a:lnTo>
                  <a:pt x="31267" y="46222"/>
                </a:lnTo>
                <a:lnTo>
                  <a:pt x="24810" y="46222"/>
                </a:lnTo>
                <a:lnTo>
                  <a:pt x="28039" y="42994"/>
                </a:lnTo>
                <a:close/>
                <a:moveTo>
                  <a:pt x="13538" y="22586"/>
                </a:moveTo>
                <a:lnTo>
                  <a:pt x="13538" y="26340"/>
                </a:lnTo>
                <a:cubicBezTo>
                  <a:pt x="13538" y="26597"/>
                  <a:pt x="13745" y="26804"/>
                  <a:pt x="14002" y="26804"/>
                </a:cubicBezTo>
                <a:lnTo>
                  <a:pt x="15580" y="26804"/>
                </a:lnTo>
                <a:lnTo>
                  <a:pt x="15580" y="28381"/>
                </a:lnTo>
                <a:cubicBezTo>
                  <a:pt x="15580" y="28639"/>
                  <a:pt x="15787" y="28846"/>
                  <a:pt x="16044" y="28846"/>
                </a:cubicBezTo>
                <a:lnTo>
                  <a:pt x="17625" y="28846"/>
                </a:lnTo>
                <a:lnTo>
                  <a:pt x="17625" y="30427"/>
                </a:lnTo>
                <a:cubicBezTo>
                  <a:pt x="17625" y="30684"/>
                  <a:pt x="17832" y="30891"/>
                  <a:pt x="18090" y="30891"/>
                </a:cubicBezTo>
                <a:lnTo>
                  <a:pt x="29962" y="30891"/>
                </a:lnTo>
                <a:lnTo>
                  <a:pt x="29962" y="36576"/>
                </a:lnTo>
                <a:cubicBezTo>
                  <a:pt x="29962" y="36833"/>
                  <a:pt x="30169" y="37040"/>
                  <a:pt x="30426" y="37040"/>
                </a:cubicBezTo>
                <a:lnTo>
                  <a:pt x="36383" y="37040"/>
                </a:lnTo>
                <a:lnTo>
                  <a:pt x="37784" y="38441"/>
                </a:lnTo>
                <a:lnTo>
                  <a:pt x="32756" y="38441"/>
                </a:lnTo>
                <a:cubicBezTo>
                  <a:pt x="32499" y="38441"/>
                  <a:pt x="32291" y="38649"/>
                  <a:pt x="32291" y="38906"/>
                </a:cubicBezTo>
                <a:cubicBezTo>
                  <a:pt x="32291" y="39163"/>
                  <a:pt x="32499" y="39371"/>
                  <a:pt x="32756" y="39371"/>
                </a:cubicBezTo>
                <a:lnTo>
                  <a:pt x="38713" y="39371"/>
                </a:lnTo>
                <a:lnTo>
                  <a:pt x="39569" y="40227"/>
                </a:lnTo>
                <a:lnTo>
                  <a:pt x="34537" y="40227"/>
                </a:lnTo>
                <a:cubicBezTo>
                  <a:pt x="34284" y="40227"/>
                  <a:pt x="34073" y="40434"/>
                  <a:pt x="34073" y="40691"/>
                </a:cubicBezTo>
                <a:cubicBezTo>
                  <a:pt x="34073" y="40948"/>
                  <a:pt x="34284" y="41155"/>
                  <a:pt x="34537" y="41155"/>
                </a:cubicBezTo>
                <a:lnTo>
                  <a:pt x="40225" y="41155"/>
                </a:lnTo>
                <a:lnTo>
                  <a:pt x="40225" y="44011"/>
                </a:lnTo>
                <a:lnTo>
                  <a:pt x="38206" y="46030"/>
                </a:lnTo>
                <a:lnTo>
                  <a:pt x="34183" y="42011"/>
                </a:lnTo>
                <a:cubicBezTo>
                  <a:pt x="34094" y="41919"/>
                  <a:pt x="33975" y="41873"/>
                  <a:pt x="33856" y="41873"/>
                </a:cubicBezTo>
                <a:cubicBezTo>
                  <a:pt x="33737" y="41873"/>
                  <a:pt x="33618" y="41919"/>
                  <a:pt x="33528" y="42011"/>
                </a:cubicBezTo>
                <a:cubicBezTo>
                  <a:pt x="33347" y="42191"/>
                  <a:pt x="33347" y="42487"/>
                  <a:pt x="33528" y="42668"/>
                </a:cubicBezTo>
                <a:lnTo>
                  <a:pt x="37081" y="46222"/>
                </a:lnTo>
                <a:lnTo>
                  <a:pt x="35873" y="46222"/>
                </a:lnTo>
                <a:lnTo>
                  <a:pt x="31662" y="42011"/>
                </a:lnTo>
                <a:cubicBezTo>
                  <a:pt x="31570" y="41919"/>
                  <a:pt x="31451" y="41873"/>
                  <a:pt x="31332" y="41873"/>
                </a:cubicBezTo>
                <a:cubicBezTo>
                  <a:pt x="31214" y="41873"/>
                  <a:pt x="31096" y="41919"/>
                  <a:pt x="31005" y="42011"/>
                </a:cubicBezTo>
                <a:cubicBezTo>
                  <a:pt x="30821" y="42191"/>
                  <a:pt x="30821" y="42487"/>
                  <a:pt x="31005" y="42668"/>
                </a:cubicBezTo>
                <a:lnTo>
                  <a:pt x="34560" y="46222"/>
                </a:lnTo>
                <a:lnTo>
                  <a:pt x="32580" y="46222"/>
                </a:lnTo>
                <a:lnTo>
                  <a:pt x="28369" y="42011"/>
                </a:lnTo>
                <a:cubicBezTo>
                  <a:pt x="28277" y="41919"/>
                  <a:pt x="28158" y="41873"/>
                  <a:pt x="28039" y="41873"/>
                </a:cubicBezTo>
                <a:cubicBezTo>
                  <a:pt x="27920" y="41873"/>
                  <a:pt x="27801" y="41919"/>
                  <a:pt x="27708" y="42011"/>
                </a:cubicBezTo>
                <a:lnTo>
                  <a:pt x="23690" y="46030"/>
                </a:lnTo>
                <a:lnTo>
                  <a:pt x="15295" y="37635"/>
                </a:lnTo>
                <a:cubicBezTo>
                  <a:pt x="15207" y="37549"/>
                  <a:pt x="15087" y="37506"/>
                  <a:pt x="14966" y="37506"/>
                </a:cubicBezTo>
                <a:cubicBezTo>
                  <a:pt x="14846" y="37506"/>
                  <a:pt x="14726" y="37549"/>
                  <a:pt x="14640" y="37635"/>
                </a:cubicBezTo>
                <a:lnTo>
                  <a:pt x="13522" y="38753"/>
                </a:lnTo>
                <a:lnTo>
                  <a:pt x="12406" y="37635"/>
                </a:lnTo>
                <a:cubicBezTo>
                  <a:pt x="12317" y="37549"/>
                  <a:pt x="12196" y="37506"/>
                  <a:pt x="12076" y="37506"/>
                </a:cubicBezTo>
                <a:cubicBezTo>
                  <a:pt x="11955" y="37506"/>
                  <a:pt x="11835" y="37549"/>
                  <a:pt x="11749" y="37635"/>
                </a:cubicBezTo>
                <a:lnTo>
                  <a:pt x="10632" y="38753"/>
                </a:lnTo>
                <a:lnTo>
                  <a:pt x="9515" y="37635"/>
                </a:lnTo>
                <a:cubicBezTo>
                  <a:pt x="9429" y="37549"/>
                  <a:pt x="9308" y="37506"/>
                  <a:pt x="9187" y="37506"/>
                </a:cubicBezTo>
                <a:cubicBezTo>
                  <a:pt x="9066" y="37506"/>
                  <a:pt x="8945" y="37549"/>
                  <a:pt x="8859" y="37635"/>
                </a:cubicBezTo>
                <a:lnTo>
                  <a:pt x="6161" y="40333"/>
                </a:lnTo>
                <a:cubicBezTo>
                  <a:pt x="6211" y="40195"/>
                  <a:pt x="6253" y="40050"/>
                  <a:pt x="6276" y="39900"/>
                </a:cubicBezTo>
                <a:cubicBezTo>
                  <a:pt x="6406" y="39121"/>
                  <a:pt x="6138" y="38365"/>
                  <a:pt x="5619" y="37842"/>
                </a:cubicBezTo>
                <a:cubicBezTo>
                  <a:pt x="5738" y="37796"/>
                  <a:pt x="5857" y="37739"/>
                  <a:pt x="5972" y="37674"/>
                </a:cubicBezTo>
                <a:cubicBezTo>
                  <a:pt x="6517" y="37355"/>
                  <a:pt x="6905" y="36845"/>
                  <a:pt x="7066" y="36239"/>
                </a:cubicBezTo>
                <a:cubicBezTo>
                  <a:pt x="7266" y="35474"/>
                  <a:pt x="7066" y="34696"/>
                  <a:pt x="6598" y="34127"/>
                </a:cubicBezTo>
                <a:cubicBezTo>
                  <a:pt x="6721" y="34092"/>
                  <a:pt x="6847" y="34051"/>
                  <a:pt x="6967" y="33993"/>
                </a:cubicBezTo>
                <a:cubicBezTo>
                  <a:pt x="7538" y="33728"/>
                  <a:pt x="7968" y="33256"/>
                  <a:pt x="8183" y="32664"/>
                </a:cubicBezTo>
                <a:cubicBezTo>
                  <a:pt x="8456" y="31920"/>
                  <a:pt x="8329" y="31130"/>
                  <a:pt x="7911" y="30519"/>
                </a:cubicBezTo>
                <a:cubicBezTo>
                  <a:pt x="8041" y="30496"/>
                  <a:pt x="8168" y="30466"/>
                  <a:pt x="8291" y="30420"/>
                </a:cubicBezTo>
                <a:cubicBezTo>
                  <a:pt x="8882" y="30205"/>
                  <a:pt x="9357" y="29775"/>
                  <a:pt x="9626" y="29206"/>
                </a:cubicBezTo>
                <a:cubicBezTo>
                  <a:pt x="9964" y="28492"/>
                  <a:pt x="9910" y="27690"/>
                  <a:pt x="9550" y="27045"/>
                </a:cubicBezTo>
                <a:cubicBezTo>
                  <a:pt x="10283" y="26984"/>
                  <a:pt x="10978" y="26577"/>
                  <a:pt x="11377" y="25894"/>
                </a:cubicBezTo>
                <a:cubicBezTo>
                  <a:pt x="11780" y="25215"/>
                  <a:pt x="11795" y="24412"/>
                  <a:pt x="11499" y="23741"/>
                </a:cubicBezTo>
                <a:lnTo>
                  <a:pt x="11504" y="23741"/>
                </a:lnTo>
                <a:cubicBezTo>
                  <a:pt x="11634" y="23741"/>
                  <a:pt x="11761" y="23729"/>
                  <a:pt x="11891" y="23706"/>
                </a:cubicBezTo>
                <a:cubicBezTo>
                  <a:pt x="12509" y="23606"/>
                  <a:pt x="13054" y="23268"/>
                  <a:pt x="13423" y="22758"/>
                </a:cubicBezTo>
                <a:cubicBezTo>
                  <a:pt x="13465" y="22701"/>
                  <a:pt x="13503" y="22643"/>
                  <a:pt x="13538" y="22586"/>
                </a:cubicBezTo>
                <a:close/>
                <a:moveTo>
                  <a:pt x="40225" y="45323"/>
                </a:moveTo>
                <a:lnTo>
                  <a:pt x="40225" y="46222"/>
                </a:lnTo>
                <a:lnTo>
                  <a:pt x="39327" y="46222"/>
                </a:lnTo>
                <a:lnTo>
                  <a:pt x="40225" y="45323"/>
                </a:lnTo>
                <a:close/>
                <a:moveTo>
                  <a:pt x="42447" y="43105"/>
                </a:moveTo>
                <a:lnTo>
                  <a:pt x="45565" y="46222"/>
                </a:lnTo>
                <a:lnTo>
                  <a:pt x="41154" y="46222"/>
                </a:lnTo>
                <a:lnTo>
                  <a:pt x="41154" y="44395"/>
                </a:lnTo>
                <a:lnTo>
                  <a:pt x="42447" y="43105"/>
                </a:lnTo>
                <a:close/>
                <a:moveTo>
                  <a:pt x="50926" y="43105"/>
                </a:moveTo>
                <a:lnTo>
                  <a:pt x="52220" y="44395"/>
                </a:lnTo>
                <a:lnTo>
                  <a:pt x="52220" y="46222"/>
                </a:lnTo>
                <a:lnTo>
                  <a:pt x="47810" y="46222"/>
                </a:lnTo>
                <a:lnTo>
                  <a:pt x="50926" y="43105"/>
                </a:lnTo>
                <a:close/>
                <a:moveTo>
                  <a:pt x="53149" y="45323"/>
                </a:moveTo>
                <a:lnTo>
                  <a:pt x="54047" y="46222"/>
                </a:lnTo>
                <a:lnTo>
                  <a:pt x="53149" y="46222"/>
                </a:lnTo>
                <a:lnTo>
                  <a:pt x="53149" y="45323"/>
                </a:lnTo>
                <a:close/>
                <a:moveTo>
                  <a:pt x="79837" y="22283"/>
                </a:moveTo>
                <a:cubicBezTo>
                  <a:pt x="80197" y="22490"/>
                  <a:pt x="80604" y="22597"/>
                  <a:pt x="81015" y="22597"/>
                </a:cubicBezTo>
                <a:cubicBezTo>
                  <a:pt x="81045" y="22597"/>
                  <a:pt x="81072" y="22597"/>
                  <a:pt x="81103" y="22593"/>
                </a:cubicBezTo>
                <a:lnTo>
                  <a:pt x="81103" y="22593"/>
                </a:lnTo>
                <a:cubicBezTo>
                  <a:pt x="80827" y="23277"/>
                  <a:pt x="80869" y="24079"/>
                  <a:pt x="81295" y="24747"/>
                </a:cubicBezTo>
                <a:cubicBezTo>
                  <a:pt x="81717" y="25415"/>
                  <a:pt x="82423" y="25798"/>
                  <a:pt x="83157" y="25837"/>
                </a:cubicBezTo>
                <a:cubicBezTo>
                  <a:pt x="83098" y="25952"/>
                  <a:pt x="83049" y="26074"/>
                  <a:pt x="83006" y="26201"/>
                </a:cubicBezTo>
                <a:cubicBezTo>
                  <a:pt x="82815" y="26800"/>
                  <a:pt x="82864" y="27437"/>
                  <a:pt x="83153" y="27998"/>
                </a:cubicBezTo>
                <a:cubicBezTo>
                  <a:pt x="83513" y="28703"/>
                  <a:pt x="84181" y="29149"/>
                  <a:pt x="84910" y="29256"/>
                </a:cubicBezTo>
                <a:cubicBezTo>
                  <a:pt x="84515" y="29874"/>
                  <a:pt x="84411" y="30673"/>
                  <a:pt x="84707" y="31406"/>
                </a:cubicBezTo>
                <a:cubicBezTo>
                  <a:pt x="85003" y="32139"/>
                  <a:pt x="85624" y="32646"/>
                  <a:pt x="86342" y="32818"/>
                </a:cubicBezTo>
                <a:cubicBezTo>
                  <a:pt x="86262" y="32922"/>
                  <a:pt x="86189" y="33029"/>
                  <a:pt x="86127" y="33148"/>
                </a:cubicBezTo>
                <a:cubicBezTo>
                  <a:pt x="85828" y="33701"/>
                  <a:pt x="85763" y="34338"/>
                  <a:pt x="85943" y="34941"/>
                </a:cubicBezTo>
                <a:cubicBezTo>
                  <a:pt x="86124" y="35543"/>
                  <a:pt x="86526" y="36042"/>
                  <a:pt x="87083" y="36342"/>
                </a:cubicBezTo>
                <a:cubicBezTo>
                  <a:pt x="87198" y="36404"/>
                  <a:pt x="87318" y="36457"/>
                  <a:pt x="87440" y="36499"/>
                </a:cubicBezTo>
                <a:cubicBezTo>
                  <a:pt x="87352" y="36592"/>
                  <a:pt x="87271" y="36695"/>
                  <a:pt x="87198" y="36806"/>
                </a:cubicBezTo>
                <a:cubicBezTo>
                  <a:pt x="86849" y="37328"/>
                  <a:pt x="86726" y="37958"/>
                  <a:pt x="86852" y="38576"/>
                </a:cubicBezTo>
                <a:cubicBezTo>
                  <a:pt x="86976" y="39194"/>
                  <a:pt x="87332" y="39724"/>
                  <a:pt x="87858" y="40073"/>
                </a:cubicBezTo>
                <a:cubicBezTo>
                  <a:pt x="87966" y="40145"/>
                  <a:pt x="88081" y="40207"/>
                  <a:pt x="88200" y="40261"/>
                </a:cubicBezTo>
                <a:cubicBezTo>
                  <a:pt x="88012" y="40425"/>
                  <a:pt x="87851" y="40625"/>
                  <a:pt x="87724" y="40845"/>
                </a:cubicBezTo>
                <a:lnTo>
                  <a:pt x="84515" y="37635"/>
                </a:lnTo>
                <a:cubicBezTo>
                  <a:pt x="84427" y="37549"/>
                  <a:pt x="84306" y="37506"/>
                  <a:pt x="84185" y="37506"/>
                </a:cubicBezTo>
                <a:cubicBezTo>
                  <a:pt x="84065" y="37506"/>
                  <a:pt x="83945" y="37549"/>
                  <a:pt x="83858" y="37635"/>
                </a:cubicBezTo>
                <a:lnTo>
                  <a:pt x="82742" y="38753"/>
                </a:lnTo>
                <a:lnTo>
                  <a:pt x="81625" y="37635"/>
                </a:lnTo>
                <a:cubicBezTo>
                  <a:pt x="81538" y="37549"/>
                  <a:pt x="81418" y="37506"/>
                  <a:pt x="81297" y="37506"/>
                </a:cubicBezTo>
                <a:cubicBezTo>
                  <a:pt x="81176" y="37506"/>
                  <a:pt x="81055" y="37549"/>
                  <a:pt x="80969" y="37635"/>
                </a:cubicBezTo>
                <a:lnTo>
                  <a:pt x="79851" y="38753"/>
                </a:lnTo>
                <a:lnTo>
                  <a:pt x="78735" y="37635"/>
                </a:lnTo>
                <a:cubicBezTo>
                  <a:pt x="78648" y="37549"/>
                  <a:pt x="78527" y="37506"/>
                  <a:pt x="78406" y="37506"/>
                </a:cubicBezTo>
                <a:cubicBezTo>
                  <a:pt x="78285" y="37506"/>
                  <a:pt x="78165" y="37549"/>
                  <a:pt x="78078" y="37635"/>
                </a:cubicBezTo>
                <a:lnTo>
                  <a:pt x="69684" y="46030"/>
                </a:lnTo>
                <a:lnTo>
                  <a:pt x="65661" y="42011"/>
                </a:lnTo>
                <a:cubicBezTo>
                  <a:pt x="65571" y="41919"/>
                  <a:pt x="65453" y="41873"/>
                  <a:pt x="65335" y="41873"/>
                </a:cubicBezTo>
                <a:cubicBezTo>
                  <a:pt x="65216" y="41873"/>
                  <a:pt x="65098" y="41919"/>
                  <a:pt x="65005" y="42011"/>
                </a:cubicBezTo>
                <a:lnTo>
                  <a:pt x="60795" y="46222"/>
                </a:lnTo>
                <a:lnTo>
                  <a:pt x="58814" y="46222"/>
                </a:lnTo>
                <a:lnTo>
                  <a:pt x="62368" y="42668"/>
                </a:lnTo>
                <a:cubicBezTo>
                  <a:pt x="62549" y="42487"/>
                  <a:pt x="62549" y="42191"/>
                  <a:pt x="62368" y="42011"/>
                </a:cubicBezTo>
                <a:cubicBezTo>
                  <a:pt x="62278" y="41919"/>
                  <a:pt x="62159" y="41873"/>
                  <a:pt x="62040" y="41873"/>
                </a:cubicBezTo>
                <a:cubicBezTo>
                  <a:pt x="61921" y="41873"/>
                  <a:pt x="61802" y="41919"/>
                  <a:pt x="61712" y="42011"/>
                </a:cubicBezTo>
                <a:lnTo>
                  <a:pt x="57498" y="46222"/>
                </a:lnTo>
                <a:lnTo>
                  <a:pt x="56288" y="46222"/>
                </a:lnTo>
                <a:lnTo>
                  <a:pt x="59847" y="42668"/>
                </a:lnTo>
                <a:cubicBezTo>
                  <a:pt x="60027" y="42487"/>
                  <a:pt x="60027" y="42191"/>
                  <a:pt x="59847" y="42011"/>
                </a:cubicBezTo>
                <a:cubicBezTo>
                  <a:pt x="59755" y="41919"/>
                  <a:pt x="59636" y="41873"/>
                  <a:pt x="59517" y="41873"/>
                </a:cubicBezTo>
                <a:cubicBezTo>
                  <a:pt x="59397" y="41873"/>
                  <a:pt x="59278" y="41919"/>
                  <a:pt x="59186" y="42011"/>
                </a:cubicBezTo>
                <a:lnTo>
                  <a:pt x="55168" y="46030"/>
                </a:lnTo>
                <a:lnTo>
                  <a:pt x="53149" y="44011"/>
                </a:lnTo>
                <a:lnTo>
                  <a:pt x="53149" y="41155"/>
                </a:lnTo>
                <a:lnTo>
                  <a:pt x="58833" y="41155"/>
                </a:lnTo>
                <a:cubicBezTo>
                  <a:pt x="59090" y="41155"/>
                  <a:pt x="59298" y="40948"/>
                  <a:pt x="59298" y="40691"/>
                </a:cubicBezTo>
                <a:cubicBezTo>
                  <a:pt x="59298" y="40434"/>
                  <a:pt x="59090" y="40227"/>
                  <a:pt x="58833" y="40227"/>
                </a:cubicBezTo>
                <a:lnTo>
                  <a:pt x="53805" y="40227"/>
                </a:lnTo>
                <a:lnTo>
                  <a:pt x="54661" y="39371"/>
                </a:lnTo>
                <a:lnTo>
                  <a:pt x="60618" y="39371"/>
                </a:lnTo>
                <a:cubicBezTo>
                  <a:pt x="60875" y="39371"/>
                  <a:pt x="61082" y="39163"/>
                  <a:pt x="61082" y="38906"/>
                </a:cubicBezTo>
                <a:cubicBezTo>
                  <a:pt x="61082" y="38649"/>
                  <a:pt x="60875" y="38441"/>
                  <a:pt x="60618" y="38441"/>
                </a:cubicBezTo>
                <a:lnTo>
                  <a:pt x="55590" y="38441"/>
                </a:lnTo>
                <a:lnTo>
                  <a:pt x="56991" y="37040"/>
                </a:lnTo>
                <a:lnTo>
                  <a:pt x="62947" y="37040"/>
                </a:lnTo>
                <a:cubicBezTo>
                  <a:pt x="63205" y="37040"/>
                  <a:pt x="63413" y="36833"/>
                  <a:pt x="63413" y="36576"/>
                </a:cubicBezTo>
                <a:lnTo>
                  <a:pt x="63413" y="30891"/>
                </a:lnTo>
                <a:lnTo>
                  <a:pt x="75284" y="30891"/>
                </a:lnTo>
                <a:cubicBezTo>
                  <a:pt x="75541" y="30891"/>
                  <a:pt x="75748" y="30684"/>
                  <a:pt x="75748" y="30427"/>
                </a:cubicBezTo>
                <a:lnTo>
                  <a:pt x="75748" y="28846"/>
                </a:lnTo>
                <a:lnTo>
                  <a:pt x="77326" y="28846"/>
                </a:lnTo>
                <a:cubicBezTo>
                  <a:pt x="77583" y="28846"/>
                  <a:pt x="77791" y="28639"/>
                  <a:pt x="77791" y="28381"/>
                </a:cubicBezTo>
                <a:lnTo>
                  <a:pt x="77791" y="26804"/>
                </a:lnTo>
                <a:lnTo>
                  <a:pt x="79372" y="26804"/>
                </a:lnTo>
                <a:cubicBezTo>
                  <a:pt x="79629" y="26804"/>
                  <a:pt x="79837" y="26597"/>
                  <a:pt x="79837" y="26340"/>
                </a:cubicBezTo>
                <a:lnTo>
                  <a:pt x="79837" y="22283"/>
                </a:lnTo>
                <a:close/>
                <a:moveTo>
                  <a:pt x="65335" y="42994"/>
                </a:moveTo>
                <a:lnTo>
                  <a:pt x="68563" y="46222"/>
                </a:lnTo>
                <a:lnTo>
                  <a:pt x="62107" y="46222"/>
                </a:lnTo>
                <a:lnTo>
                  <a:pt x="65335" y="42994"/>
                </a:lnTo>
                <a:close/>
                <a:moveTo>
                  <a:pt x="78409" y="38622"/>
                </a:moveTo>
                <a:lnTo>
                  <a:pt x="79195" y="39409"/>
                </a:lnTo>
                <a:lnTo>
                  <a:pt x="72382" y="46222"/>
                </a:lnTo>
                <a:lnTo>
                  <a:pt x="70805" y="46222"/>
                </a:lnTo>
                <a:lnTo>
                  <a:pt x="78409" y="38622"/>
                </a:lnTo>
                <a:close/>
                <a:moveTo>
                  <a:pt x="79851" y="40065"/>
                </a:moveTo>
                <a:lnTo>
                  <a:pt x="80639" y="40852"/>
                </a:lnTo>
                <a:lnTo>
                  <a:pt x="75268" y="46222"/>
                </a:lnTo>
                <a:lnTo>
                  <a:pt x="73695" y="46222"/>
                </a:lnTo>
                <a:lnTo>
                  <a:pt x="79851" y="40065"/>
                </a:lnTo>
                <a:close/>
                <a:moveTo>
                  <a:pt x="12075" y="45451"/>
                </a:moveTo>
                <a:lnTo>
                  <a:pt x="13311" y="46686"/>
                </a:lnTo>
                <a:lnTo>
                  <a:pt x="12075" y="47922"/>
                </a:lnTo>
                <a:lnTo>
                  <a:pt x="10840" y="46686"/>
                </a:lnTo>
                <a:lnTo>
                  <a:pt x="12075" y="45451"/>
                </a:lnTo>
                <a:close/>
                <a:moveTo>
                  <a:pt x="81295" y="45451"/>
                </a:moveTo>
                <a:lnTo>
                  <a:pt x="82531" y="46686"/>
                </a:lnTo>
                <a:lnTo>
                  <a:pt x="81295" y="47922"/>
                </a:lnTo>
                <a:lnTo>
                  <a:pt x="80059" y="46686"/>
                </a:lnTo>
                <a:lnTo>
                  <a:pt x="81295" y="45451"/>
                </a:lnTo>
                <a:close/>
                <a:moveTo>
                  <a:pt x="40225" y="47150"/>
                </a:moveTo>
                <a:lnTo>
                  <a:pt x="40225" y="48048"/>
                </a:lnTo>
                <a:lnTo>
                  <a:pt x="39327" y="47150"/>
                </a:lnTo>
                <a:close/>
                <a:moveTo>
                  <a:pt x="54047" y="47150"/>
                </a:moveTo>
                <a:lnTo>
                  <a:pt x="53149" y="48048"/>
                </a:lnTo>
                <a:lnTo>
                  <a:pt x="53149" y="47150"/>
                </a:lnTo>
                <a:close/>
                <a:moveTo>
                  <a:pt x="45565" y="47150"/>
                </a:moveTo>
                <a:lnTo>
                  <a:pt x="42447" y="50271"/>
                </a:lnTo>
                <a:lnTo>
                  <a:pt x="41154" y="48978"/>
                </a:lnTo>
                <a:lnTo>
                  <a:pt x="41154" y="47150"/>
                </a:lnTo>
                <a:close/>
                <a:moveTo>
                  <a:pt x="52220" y="47150"/>
                </a:moveTo>
                <a:lnTo>
                  <a:pt x="52220" y="48978"/>
                </a:lnTo>
                <a:lnTo>
                  <a:pt x="50926" y="50271"/>
                </a:lnTo>
                <a:lnTo>
                  <a:pt x="47810" y="47150"/>
                </a:lnTo>
                <a:close/>
                <a:moveTo>
                  <a:pt x="31267" y="47150"/>
                </a:moveTo>
                <a:lnTo>
                  <a:pt x="28039" y="50379"/>
                </a:lnTo>
                <a:lnTo>
                  <a:pt x="24810" y="47150"/>
                </a:lnTo>
                <a:close/>
                <a:moveTo>
                  <a:pt x="68563" y="47150"/>
                </a:moveTo>
                <a:lnTo>
                  <a:pt x="65335" y="50379"/>
                </a:lnTo>
                <a:lnTo>
                  <a:pt x="62107" y="47150"/>
                </a:lnTo>
                <a:close/>
                <a:moveTo>
                  <a:pt x="91094" y="49158"/>
                </a:moveTo>
                <a:cubicBezTo>
                  <a:pt x="91263" y="49419"/>
                  <a:pt x="91343" y="49726"/>
                  <a:pt x="91320" y="50041"/>
                </a:cubicBezTo>
                <a:cubicBezTo>
                  <a:pt x="91266" y="50790"/>
                  <a:pt x="90640" y="51362"/>
                  <a:pt x="89902" y="51362"/>
                </a:cubicBezTo>
                <a:cubicBezTo>
                  <a:pt x="89864" y="51362"/>
                  <a:pt x="89827" y="51360"/>
                  <a:pt x="89789" y="51357"/>
                </a:cubicBezTo>
                <a:cubicBezTo>
                  <a:pt x="89551" y="51342"/>
                  <a:pt x="89321" y="51261"/>
                  <a:pt x="89121" y="51131"/>
                </a:cubicBezTo>
                <a:lnTo>
                  <a:pt x="91094" y="49158"/>
                </a:lnTo>
                <a:close/>
                <a:moveTo>
                  <a:pt x="41154" y="50294"/>
                </a:moveTo>
                <a:lnTo>
                  <a:pt x="41788" y="50927"/>
                </a:lnTo>
                <a:lnTo>
                  <a:pt x="41154" y="51564"/>
                </a:lnTo>
                <a:lnTo>
                  <a:pt x="41154" y="50294"/>
                </a:lnTo>
                <a:close/>
                <a:moveTo>
                  <a:pt x="52220" y="50294"/>
                </a:moveTo>
                <a:lnTo>
                  <a:pt x="52220" y="51564"/>
                </a:lnTo>
                <a:lnTo>
                  <a:pt x="51583" y="50927"/>
                </a:lnTo>
                <a:lnTo>
                  <a:pt x="52220" y="50294"/>
                </a:lnTo>
                <a:close/>
                <a:moveTo>
                  <a:pt x="12075" y="41512"/>
                </a:moveTo>
                <a:lnTo>
                  <a:pt x="16789" y="46222"/>
                </a:lnTo>
                <a:lnTo>
                  <a:pt x="14160" y="46222"/>
                </a:lnTo>
                <a:lnTo>
                  <a:pt x="12406" y="44468"/>
                </a:lnTo>
                <a:cubicBezTo>
                  <a:pt x="12317" y="44379"/>
                  <a:pt x="12196" y="44335"/>
                  <a:pt x="12076" y="44335"/>
                </a:cubicBezTo>
                <a:cubicBezTo>
                  <a:pt x="11955" y="44335"/>
                  <a:pt x="11835" y="44379"/>
                  <a:pt x="11749" y="44468"/>
                </a:cubicBezTo>
                <a:lnTo>
                  <a:pt x="9857" y="46360"/>
                </a:lnTo>
                <a:cubicBezTo>
                  <a:pt x="9768" y="46445"/>
                  <a:pt x="9719" y="46563"/>
                  <a:pt x="9719" y="46686"/>
                </a:cubicBezTo>
                <a:cubicBezTo>
                  <a:pt x="9719" y="46809"/>
                  <a:pt x="9768" y="46928"/>
                  <a:pt x="9857" y="47017"/>
                </a:cubicBezTo>
                <a:lnTo>
                  <a:pt x="11749" y="48909"/>
                </a:lnTo>
                <a:cubicBezTo>
                  <a:pt x="11837" y="49001"/>
                  <a:pt x="11956" y="49043"/>
                  <a:pt x="12075" y="49043"/>
                </a:cubicBezTo>
                <a:cubicBezTo>
                  <a:pt x="12195" y="49043"/>
                  <a:pt x="12314" y="49001"/>
                  <a:pt x="12406" y="48909"/>
                </a:cubicBezTo>
                <a:lnTo>
                  <a:pt x="14160" y="47150"/>
                </a:lnTo>
                <a:lnTo>
                  <a:pt x="16789" y="47150"/>
                </a:lnTo>
                <a:lnTo>
                  <a:pt x="12075" y="51864"/>
                </a:lnTo>
                <a:lnTo>
                  <a:pt x="6902" y="46686"/>
                </a:lnTo>
                <a:lnTo>
                  <a:pt x="12075" y="41512"/>
                </a:lnTo>
                <a:close/>
                <a:moveTo>
                  <a:pt x="81295" y="41512"/>
                </a:moveTo>
                <a:lnTo>
                  <a:pt x="86473" y="46686"/>
                </a:lnTo>
                <a:lnTo>
                  <a:pt x="81295" y="51864"/>
                </a:lnTo>
                <a:lnTo>
                  <a:pt x="76586" y="47150"/>
                </a:lnTo>
                <a:lnTo>
                  <a:pt x="79211" y="47150"/>
                </a:lnTo>
                <a:lnTo>
                  <a:pt x="80969" y="48909"/>
                </a:lnTo>
                <a:cubicBezTo>
                  <a:pt x="81057" y="49001"/>
                  <a:pt x="81176" y="49043"/>
                  <a:pt x="81295" y="49043"/>
                </a:cubicBezTo>
                <a:cubicBezTo>
                  <a:pt x="81414" y="49043"/>
                  <a:pt x="81532" y="49001"/>
                  <a:pt x="81625" y="48909"/>
                </a:cubicBezTo>
                <a:lnTo>
                  <a:pt x="83518" y="47017"/>
                </a:lnTo>
                <a:cubicBezTo>
                  <a:pt x="83605" y="46928"/>
                  <a:pt x="83656" y="46809"/>
                  <a:pt x="83656" y="46686"/>
                </a:cubicBezTo>
                <a:cubicBezTo>
                  <a:pt x="83656" y="46563"/>
                  <a:pt x="83605" y="46445"/>
                  <a:pt x="83518" y="46360"/>
                </a:cubicBezTo>
                <a:lnTo>
                  <a:pt x="81625" y="44468"/>
                </a:lnTo>
                <a:cubicBezTo>
                  <a:pt x="81538" y="44379"/>
                  <a:pt x="81418" y="44335"/>
                  <a:pt x="81297" y="44335"/>
                </a:cubicBezTo>
                <a:cubicBezTo>
                  <a:pt x="81176" y="44335"/>
                  <a:pt x="81055" y="44379"/>
                  <a:pt x="80969" y="44468"/>
                </a:cubicBezTo>
                <a:lnTo>
                  <a:pt x="79211" y="46222"/>
                </a:lnTo>
                <a:lnTo>
                  <a:pt x="76586" y="46222"/>
                </a:lnTo>
                <a:lnTo>
                  <a:pt x="81295" y="41512"/>
                </a:lnTo>
                <a:close/>
                <a:moveTo>
                  <a:pt x="42447" y="51584"/>
                </a:moveTo>
                <a:lnTo>
                  <a:pt x="43081" y="52221"/>
                </a:lnTo>
                <a:lnTo>
                  <a:pt x="41811" y="52221"/>
                </a:lnTo>
                <a:lnTo>
                  <a:pt x="42447" y="51584"/>
                </a:lnTo>
                <a:close/>
                <a:moveTo>
                  <a:pt x="46221" y="47811"/>
                </a:moveTo>
                <a:lnTo>
                  <a:pt x="46221" y="52221"/>
                </a:lnTo>
                <a:lnTo>
                  <a:pt x="44394" y="52221"/>
                </a:lnTo>
                <a:lnTo>
                  <a:pt x="43104" y="50927"/>
                </a:lnTo>
                <a:lnTo>
                  <a:pt x="46221" y="47811"/>
                </a:lnTo>
                <a:close/>
                <a:moveTo>
                  <a:pt x="47149" y="47811"/>
                </a:moveTo>
                <a:lnTo>
                  <a:pt x="50270" y="50927"/>
                </a:lnTo>
                <a:lnTo>
                  <a:pt x="48977" y="52221"/>
                </a:lnTo>
                <a:lnTo>
                  <a:pt x="47149" y="52221"/>
                </a:lnTo>
                <a:lnTo>
                  <a:pt x="47149" y="47811"/>
                </a:lnTo>
                <a:close/>
                <a:moveTo>
                  <a:pt x="50926" y="51584"/>
                </a:moveTo>
                <a:lnTo>
                  <a:pt x="51560" y="52221"/>
                </a:lnTo>
                <a:lnTo>
                  <a:pt x="50293" y="52221"/>
                </a:lnTo>
                <a:lnTo>
                  <a:pt x="50926" y="51584"/>
                </a:lnTo>
                <a:close/>
                <a:moveTo>
                  <a:pt x="3125" y="50006"/>
                </a:moveTo>
                <a:lnTo>
                  <a:pt x="4951" y="51830"/>
                </a:lnTo>
                <a:cubicBezTo>
                  <a:pt x="4771" y="52344"/>
                  <a:pt x="4314" y="52712"/>
                  <a:pt x="3758" y="52769"/>
                </a:cubicBezTo>
                <a:cubicBezTo>
                  <a:pt x="3704" y="52775"/>
                  <a:pt x="3650" y="52778"/>
                  <a:pt x="3597" y="52778"/>
                </a:cubicBezTo>
                <a:cubicBezTo>
                  <a:pt x="3276" y="52778"/>
                  <a:pt x="2964" y="52670"/>
                  <a:pt x="2710" y="52463"/>
                </a:cubicBezTo>
                <a:cubicBezTo>
                  <a:pt x="2414" y="52225"/>
                  <a:pt x="2227" y="51883"/>
                  <a:pt x="2184" y="51507"/>
                </a:cubicBezTo>
                <a:cubicBezTo>
                  <a:pt x="2115" y="50851"/>
                  <a:pt x="2507" y="50225"/>
                  <a:pt x="3125" y="50006"/>
                </a:cubicBezTo>
                <a:close/>
                <a:moveTo>
                  <a:pt x="10632" y="40065"/>
                </a:moveTo>
                <a:lnTo>
                  <a:pt x="11419" y="40852"/>
                </a:lnTo>
                <a:lnTo>
                  <a:pt x="5915" y="46360"/>
                </a:lnTo>
                <a:cubicBezTo>
                  <a:pt x="5827" y="46445"/>
                  <a:pt x="5777" y="46563"/>
                  <a:pt x="5777" y="46686"/>
                </a:cubicBezTo>
                <a:cubicBezTo>
                  <a:pt x="5777" y="46809"/>
                  <a:pt x="5827" y="46928"/>
                  <a:pt x="5915" y="47017"/>
                </a:cubicBezTo>
                <a:lnTo>
                  <a:pt x="11419" y="52521"/>
                </a:lnTo>
                <a:lnTo>
                  <a:pt x="10632" y="53307"/>
                </a:lnTo>
                <a:lnTo>
                  <a:pt x="4011" y="46686"/>
                </a:lnTo>
                <a:lnTo>
                  <a:pt x="10632" y="40065"/>
                </a:lnTo>
                <a:close/>
                <a:moveTo>
                  <a:pt x="19679" y="47150"/>
                </a:moveTo>
                <a:lnTo>
                  <a:pt x="13522" y="53307"/>
                </a:lnTo>
                <a:lnTo>
                  <a:pt x="12735" y="52521"/>
                </a:lnTo>
                <a:lnTo>
                  <a:pt x="18101" y="47150"/>
                </a:lnTo>
                <a:close/>
                <a:moveTo>
                  <a:pt x="75268" y="47150"/>
                </a:moveTo>
                <a:lnTo>
                  <a:pt x="80639" y="52521"/>
                </a:lnTo>
                <a:lnTo>
                  <a:pt x="79851" y="53307"/>
                </a:lnTo>
                <a:lnTo>
                  <a:pt x="73695" y="47150"/>
                </a:lnTo>
                <a:close/>
                <a:moveTo>
                  <a:pt x="82742" y="40065"/>
                </a:moveTo>
                <a:lnTo>
                  <a:pt x="89363" y="46686"/>
                </a:lnTo>
                <a:lnTo>
                  <a:pt x="82742" y="53307"/>
                </a:lnTo>
                <a:lnTo>
                  <a:pt x="81955" y="52521"/>
                </a:lnTo>
                <a:lnTo>
                  <a:pt x="87459" y="47017"/>
                </a:lnTo>
                <a:cubicBezTo>
                  <a:pt x="87543" y="46928"/>
                  <a:pt x="87594" y="46809"/>
                  <a:pt x="87594" y="46686"/>
                </a:cubicBezTo>
                <a:cubicBezTo>
                  <a:pt x="87594" y="46563"/>
                  <a:pt x="87543" y="46445"/>
                  <a:pt x="87459" y="46360"/>
                </a:cubicBezTo>
                <a:lnTo>
                  <a:pt x="81955" y="40852"/>
                </a:lnTo>
                <a:lnTo>
                  <a:pt x="82742" y="40065"/>
                </a:lnTo>
                <a:close/>
                <a:moveTo>
                  <a:pt x="46221" y="53150"/>
                </a:moveTo>
                <a:lnTo>
                  <a:pt x="46221" y="54048"/>
                </a:lnTo>
                <a:lnTo>
                  <a:pt x="45322" y="53150"/>
                </a:lnTo>
                <a:close/>
                <a:moveTo>
                  <a:pt x="48047" y="53150"/>
                </a:moveTo>
                <a:lnTo>
                  <a:pt x="47149" y="54048"/>
                </a:lnTo>
                <a:lnTo>
                  <a:pt x="47149" y="53150"/>
                </a:lnTo>
                <a:close/>
                <a:moveTo>
                  <a:pt x="9185" y="38622"/>
                </a:moveTo>
                <a:lnTo>
                  <a:pt x="9976" y="39409"/>
                </a:lnTo>
                <a:lnTo>
                  <a:pt x="3024" y="46360"/>
                </a:lnTo>
                <a:cubicBezTo>
                  <a:pt x="2937" y="46445"/>
                  <a:pt x="2891" y="46563"/>
                  <a:pt x="2891" y="46686"/>
                </a:cubicBezTo>
                <a:cubicBezTo>
                  <a:pt x="2891" y="46809"/>
                  <a:pt x="2937" y="46928"/>
                  <a:pt x="3024" y="47017"/>
                </a:cubicBezTo>
                <a:lnTo>
                  <a:pt x="9976" y="53963"/>
                </a:lnTo>
                <a:lnTo>
                  <a:pt x="9185" y="54755"/>
                </a:lnTo>
                <a:lnTo>
                  <a:pt x="1121" y="46686"/>
                </a:lnTo>
                <a:lnTo>
                  <a:pt x="9185" y="38622"/>
                </a:lnTo>
                <a:close/>
                <a:moveTo>
                  <a:pt x="12075" y="53177"/>
                </a:moveTo>
                <a:lnTo>
                  <a:pt x="12866" y="53963"/>
                </a:lnTo>
                <a:lnTo>
                  <a:pt x="12075" y="54755"/>
                </a:lnTo>
                <a:lnTo>
                  <a:pt x="11288" y="53963"/>
                </a:lnTo>
                <a:lnTo>
                  <a:pt x="12075" y="53177"/>
                </a:lnTo>
                <a:close/>
                <a:moveTo>
                  <a:pt x="22569" y="47150"/>
                </a:moveTo>
                <a:lnTo>
                  <a:pt x="14966" y="54755"/>
                </a:lnTo>
                <a:lnTo>
                  <a:pt x="14179" y="53963"/>
                </a:lnTo>
                <a:lnTo>
                  <a:pt x="20992" y="47150"/>
                </a:lnTo>
                <a:close/>
                <a:moveTo>
                  <a:pt x="72382" y="47150"/>
                </a:moveTo>
                <a:lnTo>
                  <a:pt x="79195" y="53963"/>
                </a:lnTo>
                <a:lnTo>
                  <a:pt x="78409" y="54755"/>
                </a:lnTo>
                <a:lnTo>
                  <a:pt x="70805" y="47150"/>
                </a:lnTo>
                <a:close/>
                <a:moveTo>
                  <a:pt x="81295" y="53177"/>
                </a:moveTo>
                <a:lnTo>
                  <a:pt x="82085" y="53963"/>
                </a:lnTo>
                <a:lnTo>
                  <a:pt x="81295" y="54755"/>
                </a:lnTo>
                <a:lnTo>
                  <a:pt x="80508" y="53963"/>
                </a:lnTo>
                <a:lnTo>
                  <a:pt x="81295" y="53177"/>
                </a:lnTo>
                <a:close/>
                <a:moveTo>
                  <a:pt x="84185" y="38622"/>
                </a:moveTo>
                <a:lnTo>
                  <a:pt x="92253" y="46686"/>
                </a:lnTo>
                <a:lnTo>
                  <a:pt x="84185" y="54755"/>
                </a:lnTo>
                <a:lnTo>
                  <a:pt x="83398" y="53963"/>
                </a:lnTo>
                <a:lnTo>
                  <a:pt x="90349" y="47017"/>
                </a:lnTo>
                <a:cubicBezTo>
                  <a:pt x="90434" y="46928"/>
                  <a:pt x="90484" y="46809"/>
                  <a:pt x="90484" y="46686"/>
                </a:cubicBezTo>
                <a:cubicBezTo>
                  <a:pt x="90484" y="46563"/>
                  <a:pt x="90434" y="46445"/>
                  <a:pt x="90349" y="46360"/>
                </a:cubicBezTo>
                <a:lnTo>
                  <a:pt x="83398" y="39409"/>
                </a:lnTo>
                <a:lnTo>
                  <a:pt x="84185" y="38622"/>
                </a:lnTo>
                <a:close/>
                <a:moveTo>
                  <a:pt x="89417" y="52440"/>
                </a:moveTo>
                <a:cubicBezTo>
                  <a:pt x="89497" y="52440"/>
                  <a:pt x="89578" y="52443"/>
                  <a:pt x="89658" y="52459"/>
                </a:cubicBezTo>
                <a:cubicBezTo>
                  <a:pt x="90035" y="52521"/>
                  <a:pt x="90361" y="52728"/>
                  <a:pt x="90583" y="53038"/>
                </a:cubicBezTo>
                <a:cubicBezTo>
                  <a:pt x="90806" y="53350"/>
                  <a:pt x="90891" y="53726"/>
                  <a:pt x="90829" y="54101"/>
                </a:cubicBezTo>
                <a:cubicBezTo>
                  <a:pt x="90764" y="54478"/>
                  <a:pt x="90560" y="54808"/>
                  <a:pt x="90250" y="55031"/>
                </a:cubicBezTo>
                <a:cubicBezTo>
                  <a:pt x="90003" y="55204"/>
                  <a:pt x="89714" y="55295"/>
                  <a:pt x="89418" y="55295"/>
                </a:cubicBezTo>
                <a:cubicBezTo>
                  <a:pt x="89340" y="55295"/>
                  <a:pt x="89261" y="55289"/>
                  <a:pt x="89183" y="55276"/>
                </a:cubicBezTo>
                <a:cubicBezTo>
                  <a:pt x="88806" y="55211"/>
                  <a:pt x="88480" y="55008"/>
                  <a:pt x="88257" y="54697"/>
                </a:cubicBezTo>
                <a:cubicBezTo>
                  <a:pt x="88035" y="54386"/>
                  <a:pt x="87950" y="54006"/>
                  <a:pt x="88012" y="53630"/>
                </a:cubicBezTo>
                <a:cubicBezTo>
                  <a:pt x="88077" y="53253"/>
                  <a:pt x="88280" y="52923"/>
                  <a:pt x="88592" y="52705"/>
                </a:cubicBezTo>
                <a:cubicBezTo>
                  <a:pt x="88837" y="52528"/>
                  <a:pt x="89121" y="52440"/>
                  <a:pt x="89417" y="52440"/>
                </a:cubicBezTo>
                <a:close/>
                <a:moveTo>
                  <a:pt x="4214" y="53837"/>
                </a:moveTo>
                <a:cubicBezTo>
                  <a:pt x="4491" y="53837"/>
                  <a:pt x="4763" y="53917"/>
                  <a:pt x="5001" y="54075"/>
                </a:cubicBezTo>
                <a:cubicBezTo>
                  <a:pt x="5320" y="54286"/>
                  <a:pt x="5534" y="54608"/>
                  <a:pt x="5612" y="54985"/>
                </a:cubicBezTo>
                <a:cubicBezTo>
                  <a:pt x="5685" y="55357"/>
                  <a:pt x="5612" y="55737"/>
                  <a:pt x="5401" y="56055"/>
                </a:cubicBezTo>
                <a:cubicBezTo>
                  <a:pt x="5189" y="56374"/>
                  <a:pt x="4867" y="56589"/>
                  <a:pt x="4494" y="56666"/>
                </a:cubicBezTo>
                <a:cubicBezTo>
                  <a:pt x="4399" y="56685"/>
                  <a:pt x="4303" y="56695"/>
                  <a:pt x="4209" y="56695"/>
                </a:cubicBezTo>
                <a:cubicBezTo>
                  <a:pt x="3930" y="56695"/>
                  <a:pt x="3658" y="56612"/>
                  <a:pt x="3420" y="56454"/>
                </a:cubicBezTo>
                <a:cubicBezTo>
                  <a:pt x="3105" y="56243"/>
                  <a:pt x="2886" y="55921"/>
                  <a:pt x="2810" y="55549"/>
                </a:cubicBezTo>
                <a:cubicBezTo>
                  <a:pt x="2737" y="55176"/>
                  <a:pt x="2810" y="54792"/>
                  <a:pt x="3021" y="54478"/>
                </a:cubicBezTo>
                <a:cubicBezTo>
                  <a:pt x="3232" y="54159"/>
                  <a:pt x="3554" y="53940"/>
                  <a:pt x="3927" y="53867"/>
                </a:cubicBezTo>
                <a:cubicBezTo>
                  <a:pt x="4023" y="53848"/>
                  <a:pt x="4119" y="53837"/>
                  <a:pt x="4214" y="53837"/>
                </a:cubicBezTo>
                <a:close/>
                <a:moveTo>
                  <a:pt x="88588" y="56309"/>
                </a:moveTo>
                <a:cubicBezTo>
                  <a:pt x="88707" y="56309"/>
                  <a:pt x="88829" y="56324"/>
                  <a:pt x="88953" y="56358"/>
                </a:cubicBezTo>
                <a:cubicBezTo>
                  <a:pt x="89713" y="56558"/>
                  <a:pt x="90169" y="57341"/>
                  <a:pt x="89966" y="58101"/>
                </a:cubicBezTo>
                <a:cubicBezTo>
                  <a:pt x="89869" y="58470"/>
                  <a:pt x="89635" y="58780"/>
                  <a:pt x="89305" y="58973"/>
                </a:cubicBezTo>
                <a:cubicBezTo>
                  <a:pt x="89085" y="59101"/>
                  <a:pt x="88840" y="59167"/>
                  <a:pt x="88591" y="59167"/>
                </a:cubicBezTo>
                <a:cubicBezTo>
                  <a:pt x="88468" y="59167"/>
                  <a:pt x="88345" y="59151"/>
                  <a:pt x="88223" y="59118"/>
                </a:cubicBezTo>
                <a:cubicBezTo>
                  <a:pt x="87855" y="59022"/>
                  <a:pt x="87543" y="58788"/>
                  <a:pt x="87352" y="58458"/>
                </a:cubicBezTo>
                <a:cubicBezTo>
                  <a:pt x="87160" y="58128"/>
                  <a:pt x="87110" y="57744"/>
                  <a:pt x="87206" y="57375"/>
                </a:cubicBezTo>
                <a:cubicBezTo>
                  <a:pt x="87375" y="56735"/>
                  <a:pt x="87954" y="56309"/>
                  <a:pt x="88588" y="56309"/>
                </a:cubicBezTo>
                <a:close/>
                <a:moveTo>
                  <a:pt x="5171" y="57679"/>
                </a:moveTo>
                <a:cubicBezTo>
                  <a:pt x="5784" y="57679"/>
                  <a:pt x="6356" y="58082"/>
                  <a:pt x="6540" y="58700"/>
                </a:cubicBezTo>
                <a:cubicBezTo>
                  <a:pt x="6767" y="59453"/>
                  <a:pt x="6337" y="60250"/>
                  <a:pt x="5581" y="60477"/>
                </a:cubicBezTo>
                <a:cubicBezTo>
                  <a:pt x="5446" y="60517"/>
                  <a:pt x="5308" y="60537"/>
                  <a:pt x="5171" y="60537"/>
                </a:cubicBezTo>
                <a:cubicBezTo>
                  <a:pt x="4937" y="60537"/>
                  <a:pt x="4705" y="60479"/>
                  <a:pt x="4494" y="60366"/>
                </a:cubicBezTo>
                <a:cubicBezTo>
                  <a:pt x="4157" y="60185"/>
                  <a:pt x="3915" y="59882"/>
                  <a:pt x="3804" y="59517"/>
                </a:cubicBezTo>
                <a:cubicBezTo>
                  <a:pt x="3577" y="58765"/>
                  <a:pt x="4007" y="57967"/>
                  <a:pt x="4763" y="57740"/>
                </a:cubicBezTo>
                <a:cubicBezTo>
                  <a:pt x="4898" y="57698"/>
                  <a:pt x="5036" y="57679"/>
                  <a:pt x="5171" y="57679"/>
                </a:cubicBezTo>
                <a:close/>
                <a:moveTo>
                  <a:pt x="35455" y="57265"/>
                </a:moveTo>
                <a:lnTo>
                  <a:pt x="30890" y="61828"/>
                </a:lnTo>
                <a:lnTo>
                  <a:pt x="30890" y="57265"/>
                </a:lnTo>
                <a:close/>
                <a:moveTo>
                  <a:pt x="62483" y="57265"/>
                </a:moveTo>
                <a:lnTo>
                  <a:pt x="62483" y="61828"/>
                </a:lnTo>
                <a:lnTo>
                  <a:pt x="57920" y="57265"/>
                </a:lnTo>
                <a:close/>
                <a:moveTo>
                  <a:pt x="36111" y="57921"/>
                </a:moveTo>
                <a:lnTo>
                  <a:pt x="36111" y="62484"/>
                </a:lnTo>
                <a:lnTo>
                  <a:pt x="31547" y="62484"/>
                </a:lnTo>
                <a:lnTo>
                  <a:pt x="36111" y="57921"/>
                </a:lnTo>
                <a:close/>
                <a:moveTo>
                  <a:pt x="57264" y="57921"/>
                </a:moveTo>
                <a:lnTo>
                  <a:pt x="61827" y="62484"/>
                </a:lnTo>
                <a:lnTo>
                  <a:pt x="57264" y="62484"/>
                </a:lnTo>
                <a:lnTo>
                  <a:pt x="57264" y="57921"/>
                </a:lnTo>
                <a:close/>
                <a:moveTo>
                  <a:pt x="87405" y="60089"/>
                </a:moveTo>
                <a:cubicBezTo>
                  <a:pt x="87566" y="60089"/>
                  <a:pt x="87732" y="60116"/>
                  <a:pt x="87893" y="60178"/>
                </a:cubicBezTo>
                <a:cubicBezTo>
                  <a:pt x="88250" y="60308"/>
                  <a:pt x="88533" y="60569"/>
                  <a:pt x="88695" y="60915"/>
                </a:cubicBezTo>
                <a:cubicBezTo>
                  <a:pt x="88856" y="61260"/>
                  <a:pt x="88875" y="61648"/>
                  <a:pt x="88745" y="62009"/>
                </a:cubicBezTo>
                <a:cubicBezTo>
                  <a:pt x="88615" y="62365"/>
                  <a:pt x="88349" y="62649"/>
                  <a:pt x="88004" y="62810"/>
                </a:cubicBezTo>
                <a:cubicBezTo>
                  <a:pt x="87810" y="62901"/>
                  <a:pt x="87604" y="62946"/>
                  <a:pt x="87397" y="62946"/>
                </a:cubicBezTo>
                <a:cubicBezTo>
                  <a:pt x="87234" y="62946"/>
                  <a:pt x="87071" y="62918"/>
                  <a:pt x="86914" y="62861"/>
                </a:cubicBezTo>
                <a:cubicBezTo>
                  <a:pt x="86173" y="62592"/>
                  <a:pt x="85789" y="61770"/>
                  <a:pt x="86062" y="61030"/>
                </a:cubicBezTo>
                <a:cubicBezTo>
                  <a:pt x="86273" y="60450"/>
                  <a:pt x="86822" y="60089"/>
                  <a:pt x="87405" y="60089"/>
                </a:cubicBezTo>
                <a:close/>
                <a:moveTo>
                  <a:pt x="6479" y="61418"/>
                </a:moveTo>
                <a:cubicBezTo>
                  <a:pt x="7043" y="61418"/>
                  <a:pt x="7580" y="61759"/>
                  <a:pt x="7803" y="62316"/>
                </a:cubicBezTo>
                <a:cubicBezTo>
                  <a:pt x="7945" y="62669"/>
                  <a:pt x="7942" y="63056"/>
                  <a:pt x="7791" y="63405"/>
                </a:cubicBezTo>
                <a:cubicBezTo>
                  <a:pt x="7642" y="63759"/>
                  <a:pt x="7366" y="64031"/>
                  <a:pt x="7013" y="64174"/>
                </a:cubicBezTo>
                <a:cubicBezTo>
                  <a:pt x="6839" y="64243"/>
                  <a:pt x="6659" y="64276"/>
                  <a:pt x="6482" y="64276"/>
                </a:cubicBezTo>
                <a:cubicBezTo>
                  <a:pt x="5915" y="64276"/>
                  <a:pt x="5378" y="63938"/>
                  <a:pt x="5155" y="63379"/>
                </a:cubicBezTo>
                <a:cubicBezTo>
                  <a:pt x="5013" y="63026"/>
                  <a:pt x="5017" y="62638"/>
                  <a:pt x="5166" y="62289"/>
                </a:cubicBezTo>
                <a:cubicBezTo>
                  <a:pt x="5316" y="61935"/>
                  <a:pt x="5593" y="61663"/>
                  <a:pt x="5945" y="61521"/>
                </a:cubicBezTo>
                <a:cubicBezTo>
                  <a:pt x="6122" y="61452"/>
                  <a:pt x="6303" y="61418"/>
                  <a:pt x="6479" y="61418"/>
                </a:cubicBezTo>
                <a:close/>
                <a:moveTo>
                  <a:pt x="29306" y="63414"/>
                </a:moveTo>
                <a:lnTo>
                  <a:pt x="28188" y="64527"/>
                </a:lnTo>
                <a:lnTo>
                  <a:pt x="18555" y="64527"/>
                </a:lnTo>
                <a:lnTo>
                  <a:pt x="18555" y="63414"/>
                </a:lnTo>
                <a:close/>
                <a:moveTo>
                  <a:pt x="74820" y="63414"/>
                </a:moveTo>
                <a:lnTo>
                  <a:pt x="74820" y="64527"/>
                </a:lnTo>
                <a:lnTo>
                  <a:pt x="65181" y="64527"/>
                </a:lnTo>
                <a:lnTo>
                  <a:pt x="64069" y="63414"/>
                </a:lnTo>
                <a:close/>
                <a:moveTo>
                  <a:pt x="17625" y="65455"/>
                </a:moveTo>
                <a:lnTo>
                  <a:pt x="17625" y="66572"/>
                </a:lnTo>
                <a:lnTo>
                  <a:pt x="16509" y="66572"/>
                </a:lnTo>
                <a:lnTo>
                  <a:pt x="16509" y="65455"/>
                </a:lnTo>
                <a:close/>
                <a:moveTo>
                  <a:pt x="27260" y="65455"/>
                </a:moveTo>
                <a:lnTo>
                  <a:pt x="26146" y="66572"/>
                </a:lnTo>
                <a:lnTo>
                  <a:pt x="18555" y="66572"/>
                </a:lnTo>
                <a:lnTo>
                  <a:pt x="18555" y="65455"/>
                </a:lnTo>
                <a:close/>
                <a:moveTo>
                  <a:pt x="74820" y="65455"/>
                </a:moveTo>
                <a:lnTo>
                  <a:pt x="74820" y="66572"/>
                </a:lnTo>
                <a:lnTo>
                  <a:pt x="67227" y="66572"/>
                </a:lnTo>
                <a:lnTo>
                  <a:pt x="66115" y="65455"/>
                </a:lnTo>
                <a:close/>
                <a:moveTo>
                  <a:pt x="76862" y="65455"/>
                </a:moveTo>
                <a:lnTo>
                  <a:pt x="76862" y="66572"/>
                </a:lnTo>
                <a:lnTo>
                  <a:pt x="75748" y="66572"/>
                </a:lnTo>
                <a:lnTo>
                  <a:pt x="75748" y="65455"/>
                </a:lnTo>
                <a:close/>
                <a:moveTo>
                  <a:pt x="85878" y="63747"/>
                </a:moveTo>
                <a:cubicBezTo>
                  <a:pt x="86085" y="63747"/>
                  <a:pt x="86292" y="63790"/>
                  <a:pt x="86488" y="63882"/>
                </a:cubicBezTo>
                <a:cubicBezTo>
                  <a:pt x="86834" y="64047"/>
                  <a:pt x="87095" y="64330"/>
                  <a:pt x="87221" y="64691"/>
                </a:cubicBezTo>
                <a:cubicBezTo>
                  <a:pt x="87352" y="65053"/>
                  <a:pt x="87332" y="65440"/>
                  <a:pt x="87171" y="65781"/>
                </a:cubicBezTo>
                <a:cubicBezTo>
                  <a:pt x="87006" y="66127"/>
                  <a:pt x="86719" y="66388"/>
                  <a:pt x="86361" y="66518"/>
                </a:cubicBezTo>
                <a:cubicBezTo>
                  <a:pt x="86204" y="66574"/>
                  <a:pt x="86041" y="66601"/>
                  <a:pt x="85879" y="66601"/>
                </a:cubicBezTo>
                <a:cubicBezTo>
                  <a:pt x="85670" y="66601"/>
                  <a:pt x="85462" y="66555"/>
                  <a:pt x="85268" y="66465"/>
                </a:cubicBezTo>
                <a:cubicBezTo>
                  <a:pt x="84922" y="66304"/>
                  <a:pt x="84664" y="66016"/>
                  <a:pt x="84535" y="65655"/>
                </a:cubicBezTo>
                <a:cubicBezTo>
                  <a:pt x="84404" y="65298"/>
                  <a:pt x="84423" y="64911"/>
                  <a:pt x="84588" y="64565"/>
                </a:cubicBezTo>
                <a:cubicBezTo>
                  <a:pt x="84749" y="64220"/>
                  <a:pt x="85038" y="63958"/>
                  <a:pt x="85394" y="63832"/>
                </a:cubicBezTo>
                <a:cubicBezTo>
                  <a:pt x="85552" y="63774"/>
                  <a:pt x="85716" y="63747"/>
                  <a:pt x="85878" y="63747"/>
                </a:cubicBezTo>
                <a:close/>
                <a:moveTo>
                  <a:pt x="8122" y="65021"/>
                </a:moveTo>
                <a:cubicBezTo>
                  <a:pt x="8640" y="65021"/>
                  <a:pt x="9139" y="65306"/>
                  <a:pt x="9392" y="65801"/>
                </a:cubicBezTo>
                <a:cubicBezTo>
                  <a:pt x="9569" y="66139"/>
                  <a:pt x="9600" y="66526"/>
                  <a:pt x="9481" y="66887"/>
                </a:cubicBezTo>
                <a:cubicBezTo>
                  <a:pt x="9366" y="67251"/>
                  <a:pt x="9112" y="67547"/>
                  <a:pt x="8774" y="67720"/>
                </a:cubicBezTo>
                <a:cubicBezTo>
                  <a:pt x="8566" y="67827"/>
                  <a:pt x="8344" y="67878"/>
                  <a:pt x="8125" y="67878"/>
                </a:cubicBezTo>
                <a:cubicBezTo>
                  <a:pt x="7606" y="67878"/>
                  <a:pt x="7105" y="67593"/>
                  <a:pt x="6852" y="67102"/>
                </a:cubicBezTo>
                <a:cubicBezTo>
                  <a:pt x="6494" y="66403"/>
                  <a:pt x="6771" y="65540"/>
                  <a:pt x="7474" y="65179"/>
                </a:cubicBezTo>
                <a:cubicBezTo>
                  <a:pt x="7681" y="65076"/>
                  <a:pt x="7903" y="65021"/>
                  <a:pt x="8122" y="65021"/>
                </a:cubicBezTo>
                <a:close/>
                <a:moveTo>
                  <a:pt x="46221" y="62108"/>
                </a:moveTo>
                <a:lnTo>
                  <a:pt x="46221" y="68564"/>
                </a:lnTo>
                <a:lnTo>
                  <a:pt x="42993" y="65336"/>
                </a:lnTo>
                <a:lnTo>
                  <a:pt x="46221" y="62108"/>
                </a:lnTo>
                <a:close/>
                <a:moveTo>
                  <a:pt x="47149" y="62108"/>
                </a:moveTo>
                <a:lnTo>
                  <a:pt x="50378" y="65336"/>
                </a:lnTo>
                <a:lnTo>
                  <a:pt x="47149" y="68564"/>
                </a:lnTo>
                <a:lnTo>
                  <a:pt x="47149" y="62108"/>
                </a:lnTo>
                <a:close/>
                <a:moveTo>
                  <a:pt x="84029" y="67247"/>
                </a:moveTo>
                <a:cubicBezTo>
                  <a:pt x="84275" y="67247"/>
                  <a:pt x="84523" y="67310"/>
                  <a:pt x="84749" y="67444"/>
                </a:cubicBezTo>
                <a:cubicBezTo>
                  <a:pt x="85429" y="67843"/>
                  <a:pt x="85655" y="68722"/>
                  <a:pt x="85256" y="69401"/>
                </a:cubicBezTo>
                <a:cubicBezTo>
                  <a:pt x="84991" y="69850"/>
                  <a:pt x="84515" y="70103"/>
                  <a:pt x="84026" y="70103"/>
                </a:cubicBezTo>
                <a:cubicBezTo>
                  <a:pt x="83780" y="70103"/>
                  <a:pt x="83530" y="70039"/>
                  <a:pt x="83302" y="69904"/>
                </a:cubicBezTo>
                <a:cubicBezTo>
                  <a:pt x="82623" y="69505"/>
                  <a:pt x="82397" y="68630"/>
                  <a:pt x="82795" y="67951"/>
                </a:cubicBezTo>
                <a:cubicBezTo>
                  <a:pt x="83061" y="67498"/>
                  <a:pt x="83540" y="67247"/>
                  <a:pt x="84029" y="67247"/>
                </a:cubicBezTo>
                <a:close/>
                <a:moveTo>
                  <a:pt x="60795" y="47150"/>
                </a:moveTo>
                <a:lnTo>
                  <a:pt x="65005" y="51365"/>
                </a:lnTo>
                <a:cubicBezTo>
                  <a:pt x="65098" y="51457"/>
                  <a:pt x="65216" y="51499"/>
                  <a:pt x="65335" y="51499"/>
                </a:cubicBezTo>
                <a:cubicBezTo>
                  <a:pt x="65454" y="51499"/>
                  <a:pt x="65573" y="51457"/>
                  <a:pt x="65661" y="51365"/>
                </a:cubicBezTo>
                <a:lnTo>
                  <a:pt x="69684" y="47346"/>
                </a:lnTo>
                <a:lnTo>
                  <a:pt x="78078" y="55737"/>
                </a:lnTo>
                <a:cubicBezTo>
                  <a:pt x="78170" y="55829"/>
                  <a:pt x="78290" y="55875"/>
                  <a:pt x="78409" y="55875"/>
                </a:cubicBezTo>
                <a:cubicBezTo>
                  <a:pt x="78528" y="55875"/>
                  <a:pt x="78646" y="55829"/>
                  <a:pt x="78735" y="55737"/>
                </a:cubicBezTo>
                <a:lnTo>
                  <a:pt x="79851" y="54624"/>
                </a:lnTo>
                <a:lnTo>
                  <a:pt x="80969" y="55737"/>
                </a:lnTo>
                <a:cubicBezTo>
                  <a:pt x="81057" y="55829"/>
                  <a:pt x="81176" y="55875"/>
                  <a:pt x="81295" y="55875"/>
                </a:cubicBezTo>
                <a:cubicBezTo>
                  <a:pt x="81414" y="55875"/>
                  <a:pt x="81532" y="55829"/>
                  <a:pt x="81625" y="55737"/>
                </a:cubicBezTo>
                <a:lnTo>
                  <a:pt x="82742" y="54624"/>
                </a:lnTo>
                <a:lnTo>
                  <a:pt x="83858" y="55737"/>
                </a:lnTo>
                <a:cubicBezTo>
                  <a:pt x="83947" y="55829"/>
                  <a:pt x="84066" y="55875"/>
                  <a:pt x="84185" y="55875"/>
                </a:cubicBezTo>
                <a:cubicBezTo>
                  <a:pt x="84304" y="55875"/>
                  <a:pt x="84423" y="55829"/>
                  <a:pt x="84515" y="55737"/>
                </a:cubicBezTo>
                <a:lnTo>
                  <a:pt x="87213" y="53042"/>
                </a:lnTo>
                <a:lnTo>
                  <a:pt x="87213" y="53042"/>
                </a:lnTo>
                <a:cubicBezTo>
                  <a:pt x="87160" y="53180"/>
                  <a:pt x="87121" y="53327"/>
                  <a:pt x="87095" y="53476"/>
                </a:cubicBezTo>
                <a:cubicBezTo>
                  <a:pt x="86990" y="54098"/>
                  <a:pt x="87137" y="54720"/>
                  <a:pt x="87502" y="55234"/>
                </a:cubicBezTo>
                <a:cubicBezTo>
                  <a:pt x="87578" y="55341"/>
                  <a:pt x="87663" y="55441"/>
                  <a:pt x="87755" y="55533"/>
                </a:cubicBezTo>
                <a:cubicBezTo>
                  <a:pt x="87068" y="55795"/>
                  <a:pt x="86507" y="56374"/>
                  <a:pt x="86308" y="57138"/>
                </a:cubicBezTo>
                <a:cubicBezTo>
                  <a:pt x="86147" y="57744"/>
                  <a:pt x="86231" y="58381"/>
                  <a:pt x="86549" y="58927"/>
                </a:cubicBezTo>
                <a:cubicBezTo>
                  <a:pt x="86615" y="59038"/>
                  <a:pt x="86691" y="59145"/>
                  <a:pt x="86776" y="59245"/>
                </a:cubicBezTo>
                <a:cubicBezTo>
                  <a:pt x="86066" y="59444"/>
                  <a:pt x="85459" y="59967"/>
                  <a:pt x="85187" y="60711"/>
                </a:cubicBezTo>
                <a:cubicBezTo>
                  <a:pt x="84918" y="61456"/>
                  <a:pt x="85045" y="62247"/>
                  <a:pt x="85459" y="62853"/>
                </a:cubicBezTo>
                <a:cubicBezTo>
                  <a:pt x="85332" y="62876"/>
                  <a:pt x="85206" y="62911"/>
                  <a:pt x="85084" y="62957"/>
                </a:cubicBezTo>
                <a:cubicBezTo>
                  <a:pt x="84489" y="63168"/>
                  <a:pt x="84016" y="63598"/>
                  <a:pt x="83748" y="64169"/>
                </a:cubicBezTo>
                <a:cubicBezTo>
                  <a:pt x="83479" y="64737"/>
                  <a:pt x="83449" y="65379"/>
                  <a:pt x="83659" y="65970"/>
                </a:cubicBezTo>
                <a:cubicBezTo>
                  <a:pt x="83706" y="66096"/>
                  <a:pt x="83759" y="66215"/>
                  <a:pt x="83821" y="66327"/>
                </a:cubicBezTo>
                <a:cubicBezTo>
                  <a:pt x="83087" y="66392"/>
                  <a:pt x="82397" y="66799"/>
                  <a:pt x="81998" y="67478"/>
                </a:cubicBezTo>
                <a:cubicBezTo>
                  <a:pt x="81594" y="68162"/>
                  <a:pt x="81575" y="68964"/>
                  <a:pt x="81874" y="69635"/>
                </a:cubicBezTo>
                <a:cubicBezTo>
                  <a:pt x="81137" y="69635"/>
                  <a:pt x="80412" y="69973"/>
                  <a:pt x="79948" y="70614"/>
                </a:cubicBezTo>
                <a:cubicBezTo>
                  <a:pt x="79909" y="70672"/>
                  <a:pt x="79871" y="70729"/>
                  <a:pt x="79837" y="70791"/>
                </a:cubicBezTo>
                <a:lnTo>
                  <a:pt x="79837" y="67037"/>
                </a:lnTo>
                <a:cubicBezTo>
                  <a:pt x="79837" y="66780"/>
                  <a:pt x="79629" y="66572"/>
                  <a:pt x="79372" y="66572"/>
                </a:cubicBezTo>
                <a:lnTo>
                  <a:pt x="77791" y="66572"/>
                </a:lnTo>
                <a:lnTo>
                  <a:pt x="77791" y="64991"/>
                </a:lnTo>
                <a:cubicBezTo>
                  <a:pt x="77791" y="64734"/>
                  <a:pt x="77583" y="64527"/>
                  <a:pt x="77326" y="64527"/>
                </a:cubicBezTo>
                <a:lnTo>
                  <a:pt x="75748" y="64527"/>
                </a:lnTo>
                <a:lnTo>
                  <a:pt x="75748" y="62949"/>
                </a:lnTo>
                <a:cubicBezTo>
                  <a:pt x="75748" y="62692"/>
                  <a:pt x="75541" y="62484"/>
                  <a:pt x="75284" y="62484"/>
                </a:cubicBezTo>
                <a:lnTo>
                  <a:pt x="63413" y="62484"/>
                </a:lnTo>
                <a:lnTo>
                  <a:pt x="63413" y="56796"/>
                </a:lnTo>
                <a:cubicBezTo>
                  <a:pt x="63413" y="56543"/>
                  <a:pt x="63205" y="56332"/>
                  <a:pt x="62947" y="56332"/>
                </a:cubicBezTo>
                <a:lnTo>
                  <a:pt x="56991" y="56332"/>
                </a:lnTo>
                <a:lnTo>
                  <a:pt x="55590" y="54934"/>
                </a:lnTo>
                <a:lnTo>
                  <a:pt x="60618" y="54934"/>
                </a:lnTo>
                <a:cubicBezTo>
                  <a:pt x="60875" y="54934"/>
                  <a:pt x="61082" y="54723"/>
                  <a:pt x="61082" y="54470"/>
                </a:cubicBezTo>
                <a:cubicBezTo>
                  <a:pt x="61082" y="54213"/>
                  <a:pt x="60875" y="54006"/>
                  <a:pt x="60618" y="54006"/>
                </a:cubicBezTo>
                <a:lnTo>
                  <a:pt x="54661" y="54006"/>
                </a:lnTo>
                <a:lnTo>
                  <a:pt x="53805" y="53150"/>
                </a:lnTo>
                <a:lnTo>
                  <a:pt x="58833" y="53150"/>
                </a:lnTo>
                <a:cubicBezTo>
                  <a:pt x="59090" y="53150"/>
                  <a:pt x="59298" y="52943"/>
                  <a:pt x="59298" y="52686"/>
                </a:cubicBezTo>
                <a:cubicBezTo>
                  <a:pt x="59298" y="52429"/>
                  <a:pt x="59090" y="52221"/>
                  <a:pt x="58833" y="52221"/>
                </a:cubicBezTo>
                <a:lnTo>
                  <a:pt x="53149" y="52221"/>
                </a:lnTo>
                <a:lnTo>
                  <a:pt x="53149" y="49366"/>
                </a:lnTo>
                <a:lnTo>
                  <a:pt x="55168" y="47346"/>
                </a:lnTo>
                <a:lnTo>
                  <a:pt x="59186" y="51365"/>
                </a:lnTo>
                <a:cubicBezTo>
                  <a:pt x="59278" y="51457"/>
                  <a:pt x="59397" y="51499"/>
                  <a:pt x="59516" y="51499"/>
                </a:cubicBezTo>
                <a:cubicBezTo>
                  <a:pt x="59636" y="51499"/>
                  <a:pt x="59755" y="51457"/>
                  <a:pt x="59847" y="51365"/>
                </a:cubicBezTo>
                <a:cubicBezTo>
                  <a:pt x="60027" y="51185"/>
                  <a:pt x="60027" y="50889"/>
                  <a:pt x="59847" y="50709"/>
                </a:cubicBezTo>
                <a:lnTo>
                  <a:pt x="56288" y="47150"/>
                </a:lnTo>
                <a:lnTo>
                  <a:pt x="57498" y="47150"/>
                </a:lnTo>
                <a:lnTo>
                  <a:pt x="61712" y="51365"/>
                </a:lnTo>
                <a:cubicBezTo>
                  <a:pt x="61804" y="51457"/>
                  <a:pt x="61919" y="51499"/>
                  <a:pt x="62038" y="51499"/>
                </a:cubicBezTo>
                <a:cubicBezTo>
                  <a:pt x="62157" y="51499"/>
                  <a:pt x="62276" y="51457"/>
                  <a:pt x="62368" y="51365"/>
                </a:cubicBezTo>
                <a:cubicBezTo>
                  <a:pt x="62549" y="51185"/>
                  <a:pt x="62549" y="50889"/>
                  <a:pt x="62368" y="50709"/>
                </a:cubicBezTo>
                <a:lnTo>
                  <a:pt x="58814" y="47150"/>
                </a:lnTo>
                <a:close/>
                <a:moveTo>
                  <a:pt x="37081" y="47150"/>
                </a:moveTo>
                <a:lnTo>
                  <a:pt x="33528" y="50709"/>
                </a:lnTo>
                <a:cubicBezTo>
                  <a:pt x="33347" y="50889"/>
                  <a:pt x="33347" y="51185"/>
                  <a:pt x="33528" y="51365"/>
                </a:cubicBezTo>
                <a:cubicBezTo>
                  <a:pt x="33620" y="51457"/>
                  <a:pt x="33738" y="51499"/>
                  <a:pt x="33857" y="51499"/>
                </a:cubicBezTo>
                <a:cubicBezTo>
                  <a:pt x="33976" y="51499"/>
                  <a:pt x="34096" y="51457"/>
                  <a:pt x="34183" y="51365"/>
                </a:cubicBezTo>
                <a:lnTo>
                  <a:pt x="38206" y="47346"/>
                </a:lnTo>
                <a:lnTo>
                  <a:pt x="40225" y="49366"/>
                </a:lnTo>
                <a:lnTo>
                  <a:pt x="40225" y="52221"/>
                </a:lnTo>
                <a:lnTo>
                  <a:pt x="34537" y="52221"/>
                </a:lnTo>
                <a:cubicBezTo>
                  <a:pt x="34284" y="52221"/>
                  <a:pt x="34073" y="52429"/>
                  <a:pt x="34073" y="52686"/>
                </a:cubicBezTo>
                <a:cubicBezTo>
                  <a:pt x="34073" y="52943"/>
                  <a:pt x="34284" y="53150"/>
                  <a:pt x="34537" y="53150"/>
                </a:cubicBezTo>
                <a:lnTo>
                  <a:pt x="39569" y="53150"/>
                </a:lnTo>
                <a:lnTo>
                  <a:pt x="38713" y="54006"/>
                </a:lnTo>
                <a:lnTo>
                  <a:pt x="32756" y="54006"/>
                </a:lnTo>
                <a:cubicBezTo>
                  <a:pt x="32499" y="54006"/>
                  <a:pt x="32291" y="54213"/>
                  <a:pt x="32291" y="54470"/>
                </a:cubicBezTo>
                <a:cubicBezTo>
                  <a:pt x="32291" y="54723"/>
                  <a:pt x="32499" y="54934"/>
                  <a:pt x="32756" y="54934"/>
                </a:cubicBezTo>
                <a:lnTo>
                  <a:pt x="37784" y="54934"/>
                </a:lnTo>
                <a:lnTo>
                  <a:pt x="36383" y="56332"/>
                </a:lnTo>
                <a:lnTo>
                  <a:pt x="30426" y="56332"/>
                </a:lnTo>
                <a:cubicBezTo>
                  <a:pt x="30169" y="56332"/>
                  <a:pt x="29962" y="56543"/>
                  <a:pt x="29962" y="56796"/>
                </a:cubicBezTo>
                <a:lnTo>
                  <a:pt x="29962" y="62484"/>
                </a:lnTo>
                <a:lnTo>
                  <a:pt x="18090" y="62484"/>
                </a:lnTo>
                <a:cubicBezTo>
                  <a:pt x="17832" y="62484"/>
                  <a:pt x="17625" y="62692"/>
                  <a:pt x="17625" y="62949"/>
                </a:cubicBezTo>
                <a:lnTo>
                  <a:pt x="17625" y="64527"/>
                </a:lnTo>
                <a:lnTo>
                  <a:pt x="16044" y="64527"/>
                </a:lnTo>
                <a:cubicBezTo>
                  <a:pt x="15787" y="64527"/>
                  <a:pt x="15580" y="64734"/>
                  <a:pt x="15580" y="64991"/>
                </a:cubicBezTo>
                <a:lnTo>
                  <a:pt x="15580" y="66572"/>
                </a:lnTo>
                <a:lnTo>
                  <a:pt x="14002" y="66572"/>
                </a:lnTo>
                <a:cubicBezTo>
                  <a:pt x="13745" y="66572"/>
                  <a:pt x="13538" y="66780"/>
                  <a:pt x="13538" y="67037"/>
                </a:cubicBezTo>
                <a:lnTo>
                  <a:pt x="13538" y="71094"/>
                </a:lnTo>
                <a:cubicBezTo>
                  <a:pt x="13173" y="70884"/>
                  <a:pt x="12765" y="70777"/>
                  <a:pt x="12351" y="70777"/>
                </a:cubicBezTo>
                <a:cubicBezTo>
                  <a:pt x="12325" y="70777"/>
                  <a:pt x="12298" y="70778"/>
                  <a:pt x="12271" y="70779"/>
                </a:cubicBezTo>
                <a:cubicBezTo>
                  <a:pt x="12321" y="70660"/>
                  <a:pt x="12360" y="70534"/>
                  <a:pt x="12390" y="70403"/>
                </a:cubicBezTo>
                <a:cubicBezTo>
                  <a:pt x="12524" y="69788"/>
                  <a:pt x="12417" y="69159"/>
                  <a:pt x="12080" y="68626"/>
                </a:cubicBezTo>
                <a:cubicBezTo>
                  <a:pt x="11741" y="68096"/>
                  <a:pt x="11219" y="67728"/>
                  <a:pt x="10606" y="67589"/>
                </a:cubicBezTo>
                <a:cubicBezTo>
                  <a:pt x="10475" y="67559"/>
                  <a:pt x="10344" y="67543"/>
                  <a:pt x="10218" y="67536"/>
                </a:cubicBezTo>
                <a:cubicBezTo>
                  <a:pt x="10275" y="67421"/>
                  <a:pt x="10325" y="67297"/>
                  <a:pt x="10367" y="67175"/>
                </a:cubicBezTo>
                <a:cubicBezTo>
                  <a:pt x="10560" y="66576"/>
                  <a:pt x="10509" y="65935"/>
                  <a:pt x="10221" y="65375"/>
                </a:cubicBezTo>
                <a:cubicBezTo>
                  <a:pt x="9860" y="64672"/>
                  <a:pt x="9193" y="64227"/>
                  <a:pt x="8464" y="64119"/>
                </a:cubicBezTo>
                <a:cubicBezTo>
                  <a:pt x="8533" y="64008"/>
                  <a:pt x="8594" y="63893"/>
                  <a:pt x="8648" y="63770"/>
                </a:cubicBezTo>
                <a:cubicBezTo>
                  <a:pt x="8893" y="63194"/>
                  <a:pt x="8901" y="62553"/>
                  <a:pt x="8667" y="61967"/>
                </a:cubicBezTo>
                <a:cubicBezTo>
                  <a:pt x="8372" y="61233"/>
                  <a:pt x="7745" y="60730"/>
                  <a:pt x="7031" y="60558"/>
                </a:cubicBezTo>
                <a:cubicBezTo>
                  <a:pt x="7481" y="59974"/>
                  <a:pt x="7658" y="59191"/>
                  <a:pt x="7431" y="58431"/>
                </a:cubicBezTo>
                <a:cubicBezTo>
                  <a:pt x="7205" y="57675"/>
                  <a:pt x="6629" y="57115"/>
                  <a:pt x="5931" y="56877"/>
                </a:cubicBezTo>
                <a:cubicBezTo>
                  <a:pt x="6018" y="56781"/>
                  <a:pt x="6103" y="56681"/>
                  <a:pt x="6176" y="56569"/>
                </a:cubicBezTo>
                <a:cubicBezTo>
                  <a:pt x="6521" y="56044"/>
                  <a:pt x="6648" y="55418"/>
                  <a:pt x="6521" y="54801"/>
                </a:cubicBezTo>
                <a:cubicBezTo>
                  <a:pt x="6399" y="54183"/>
                  <a:pt x="6037" y="53649"/>
                  <a:pt x="5516" y="53304"/>
                </a:cubicBezTo>
                <a:cubicBezTo>
                  <a:pt x="5405" y="53230"/>
                  <a:pt x="5293" y="53169"/>
                  <a:pt x="5174" y="53115"/>
                </a:cubicBezTo>
                <a:cubicBezTo>
                  <a:pt x="5362" y="52946"/>
                  <a:pt x="5523" y="52751"/>
                  <a:pt x="5650" y="52528"/>
                </a:cubicBezTo>
                <a:lnTo>
                  <a:pt x="8859" y="55737"/>
                </a:lnTo>
                <a:cubicBezTo>
                  <a:pt x="8951" y="55829"/>
                  <a:pt x="9066" y="55875"/>
                  <a:pt x="9185" y="55875"/>
                </a:cubicBezTo>
                <a:cubicBezTo>
                  <a:pt x="9304" y="55875"/>
                  <a:pt x="9423" y="55829"/>
                  <a:pt x="9515" y="55737"/>
                </a:cubicBezTo>
                <a:lnTo>
                  <a:pt x="10632" y="54624"/>
                </a:lnTo>
                <a:lnTo>
                  <a:pt x="11749" y="55737"/>
                </a:lnTo>
                <a:cubicBezTo>
                  <a:pt x="11837" y="55829"/>
                  <a:pt x="11956" y="55875"/>
                  <a:pt x="12075" y="55875"/>
                </a:cubicBezTo>
                <a:cubicBezTo>
                  <a:pt x="12195" y="55875"/>
                  <a:pt x="12314" y="55829"/>
                  <a:pt x="12406" y="55737"/>
                </a:cubicBezTo>
                <a:lnTo>
                  <a:pt x="13522" y="54624"/>
                </a:lnTo>
                <a:lnTo>
                  <a:pt x="14640" y="55737"/>
                </a:lnTo>
                <a:cubicBezTo>
                  <a:pt x="14728" y="55829"/>
                  <a:pt x="14847" y="55875"/>
                  <a:pt x="14966" y="55875"/>
                </a:cubicBezTo>
                <a:cubicBezTo>
                  <a:pt x="15084" y="55875"/>
                  <a:pt x="15203" y="55829"/>
                  <a:pt x="15295" y="55737"/>
                </a:cubicBezTo>
                <a:lnTo>
                  <a:pt x="23690" y="47346"/>
                </a:lnTo>
                <a:lnTo>
                  <a:pt x="27708" y="51365"/>
                </a:lnTo>
                <a:cubicBezTo>
                  <a:pt x="27801" y="51457"/>
                  <a:pt x="27919" y="51499"/>
                  <a:pt x="28039" y="51499"/>
                </a:cubicBezTo>
                <a:cubicBezTo>
                  <a:pt x="28158" y="51499"/>
                  <a:pt x="28277" y="51457"/>
                  <a:pt x="28369" y="51365"/>
                </a:cubicBezTo>
                <a:lnTo>
                  <a:pt x="32580" y="47150"/>
                </a:lnTo>
                <a:lnTo>
                  <a:pt x="34560" y="47150"/>
                </a:lnTo>
                <a:lnTo>
                  <a:pt x="31005" y="50709"/>
                </a:lnTo>
                <a:cubicBezTo>
                  <a:pt x="30821" y="50889"/>
                  <a:pt x="30821" y="51185"/>
                  <a:pt x="31005" y="51365"/>
                </a:cubicBezTo>
                <a:cubicBezTo>
                  <a:pt x="31094" y="51457"/>
                  <a:pt x="31213" y="51499"/>
                  <a:pt x="31332" y="51499"/>
                </a:cubicBezTo>
                <a:cubicBezTo>
                  <a:pt x="31451" y="51499"/>
                  <a:pt x="31570" y="51457"/>
                  <a:pt x="31662" y="51365"/>
                </a:cubicBezTo>
                <a:lnTo>
                  <a:pt x="35873" y="47150"/>
                </a:lnTo>
                <a:close/>
                <a:moveTo>
                  <a:pt x="10087" y="68461"/>
                </a:moveTo>
                <a:cubicBezTo>
                  <a:pt x="10191" y="68461"/>
                  <a:pt x="10294" y="68472"/>
                  <a:pt x="10402" y="68495"/>
                </a:cubicBezTo>
                <a:cubicBezTo>
                  <a:pt x="10774" y="68580"/>
                  <a:pt x="11089" y="68803"/>
                  <a:pt x="11297" y="69125"/>
                </a:cubicBezTo>
                <a:cubicBezTo>
                  <a:pt x="11499" y="69448"/>
                  <a:pt x="11565" y="69831"/>
                  <a:pt x="11481" y="70203"/>
                </a:cubicBezTo>
                <a:cubicBezTo>
                  <a:pt x="11400" y="70571"/>
                  <a:pt x="11173" y="70890"/>
                  <a:pt x="10854" y="71094"/>
                </a:cubicBezTo>
                <a:lnTo>
                  <a:pt x="10851" y="71094"/>
                </a:lnTo>
                <a:cubicBezTo>
                  <a:pt x="10614" y="71244"/>
                  <a:pt x="10349" y="71316"/>
                  <a:pt x="10087" y="71316"/>
                </a:cubicBezTo>
                <a:cubicBezTo>
                  <a:pt x="9616" y="71316"/>
                  <a:pt x="9154" y="71082"/>
                  <a:pt x="8882" y="70652"/>
                </a:cubicBezTo>
                <a:cubicBezTo>
                  <a:pt x="8679" y="70330"/>
                  <a:pt x="8613" y="69950"/>
                  <a:pt x="8694" y="69577"/>
                </a:cubicBezTo>
                <a:cubicBezTo>
                  <a:pt x="8778" y="69205"/>
                  <a:pt x="9001" y="68887"/>
                  <a:pt x="9323" y="68683"/>
                </a:cubicBezTo>
                <a:cubicBezTo>
                  <a:pt x="9554" y="68537"/>
                  <a:pt x="9818" y="68461"/>
                  <a:pt x="10087" y="68461"/>
                </a:cubicBezTo>
                <a:close/>
                <a:moveTo>
                  <a:pt x="23088" y="70288"/>
                </a:moveTo>
                <a:lnTo>
                  <a:pt x="23088" y="72034"/>
                </a:lnTo>
                <a:lnTo>
                  <a:pt x="21341" y="72034"/>
                </a:lnTo>
                <a:lnTo>
                  <a:pt x="21341" y="70288"/>
                </a:lnTo>
                <a:close/>
                <a:moveTo>
                  <a:pt x="72033" y="70288"/>
                </a:moveTo>
                <a:lnTo>
                  <a:pt x="72033" y="72034"/>
                </a:lnTo>
                <a:lnTo>
                  <a:pt x="70287" y="72034"/>
                </a:lnTo>
                <a:lnTo>
                  <a:pt x="70287" y="70288"/>
                </a:lnTo>
                <a:close/>
                <a:moveTo>
                  <a:pt x="81865" y="70564"/>
                </a:moveTo>
                <a:cubicBezTo>
                  <a:pt x="82154" y="70564"/>
                  <a:pt x="82445" y="70651"/>
                  <a:pt x="82696" y="70833"/>
                </a:cubicBezTo>
                <a:cubicBezTo>
                  <a:pt x="83006" y="71055"/>
                  <a:pt x="83210" y="71386"/>
                  <a:pt x="83272" y="71762"/>
                </a:cubicBezTo>
                <a:cubicBezTo>
                  <a:pt x="83333" y="72137"/>
                  <a:pt x="83245" y="72518"/>
                  <a:pt x="83022" y="72825"/>
                </a:cubicBezTo>
                <a:cubicBezTo>
                  <a:pt x="82799" y="73136"/>
                  <a:pt x="82469" y="73340"/>
                  <a:pt x="82093" y="73400"/>
                </a:cubicBezTo>
                <a:cubicBezTo>
                  <a:pt x="82015" y="73413"/>
                  <a:pt x="81937" y="73420"/>
                  <a:pt x="81859" y="73420"/>
                </a:cubicBezTo>
                <a:cubicBezTo>
                  <a:pt x="81562" y="73420"/>
                  <a:pt x="81273" y="73327"/>
                  <a:pt x="81030" y="73151"/>
                </a:cubicBezTo>
                <a:cubicBezTo>
                  <a:pt x="80389" y="72690"/>
                  <a:pt x="80243" y="71797"/>
                  <a:pt x="80703" y="71159"/>
                </a:cubicBezTo>
                <a:cubicBezTo>
                  <a:pt x="80982" y="70771"/>
                  <a:pt x="81421" y="70564"/>
                  <a:pt x="81865" y="70564"/>
                </a:cubicBezTo>
                <a:close/>
                <a:moveTo>
                  <a:pt x="12360" y="71708"/>
                </a:moveTo>
                <a:cubicBezTo>
                  <a:pt x="12788" y="71708"/>
                  <a:pt x="13211" y="71899"/>
                  <a:pt x="13492" y="72265"/>
                </a:cubicBezTo>
                <a:cubicBezTo>
                  <a:pt x="13507" y="72280"/>
                  <a:pt x="13522" y="72299"/>
                  <a:pt x="13538" y="72314"/>
                </a:cubicBezTo>
                <a:lnTo>
                  <a:pt x="13538" y="74169"/>
                </a:lnTo>
                <a:cubicBezTo>
                  <a:pt x="13531" y="74168"/>
                  <a:pt x="13524" y="74168"/>
                  <a:pt x="13517" y="74168"/>
                </a:cubicBezTo>
                <a:cubicBezTo>
                  <a:pt x="13416" y="74168"/>
                  <a:pt x="13317" y="74200"/>
                  <a:pt x="13231" y="74264"/>
                </a:cubicBezTo>
                <a:cubicBezTo>
                  <a:pt x="12972" y="74464"/>
                  <a:pt x="12666" y="74561"/>
                  <a:pt x="12361" y="74561"/>
                </a:cubicBezTo>
                <a:cubicBezTo>
                  <a:pt x="11934" y="74561"/>
                  <a:pt x="11510" y="74370"/>
                  <a:pt x="11227" y="74007"/>
                </a:cubicBezTo>
                <a:cubicBezTo>
                  <a:pt x="10997" y="73703"/>
                  <a:pt x="10893" y="73328"/>
                  <a:pt x="10943" y="72952"/>
                </a:cubicBezTo>
                <a:cubicBezTo>
                  <a:pt x="10993" y="72571"/>
                  <a:pt x="11185" y="72234"/>
                  <a:pt x="11488" y="72004"/>
                </a:cubicBezTo>
                <a:cubicBezTo>
                  <a:pt x="11748" y="71804"/>
                  <a:pt x="12055" y="71708"/>
                  <a:pt x="12360" y="71708"/>
                </a:cubicBezTo>
                <a:close/>
                <a:moveTo>
                  <a:pt x="25218" y="67501"/>
                </a:moveTo>
                <a:lnTo>
                  <a:pt x="23359" y="69359"/>
                </a:lnTo>
                <a:lnTo>
                  <a:pt x="20877" y="69359"/>
                </a:lnTo>
                <a:cubicBezTo>
                  <a:pt x="20619" y="69359"/>
                  <a:pt x="20412" y="69566"/>
                  <a:pt x="20412" y="69823"/>
                </a:cubicBezTo>
                <a:lnTo>
                  <a:pt x="20412" y="72498"/>
                </a:lnTo>
                <a:cubicBezTo>
                  <a:pt x="20412" y="72756"/>
                  <a:pt x="20619" y="72963"/>
                  <a:pt x="20877" y="72963"/>
                </a:cubicBezTo>
                <a:lnTo>
                  <a:pt x="23552" y="72963"/>
                </a:lnTo>
                <a:cubicBezTo>
                  <a:pt x="23809" y="72963"/>
                  <a:pt x="24016" y="72756"/>
                  <a:pt x="24016" y="72498"/>
                </a:cubicBezTo>
                <a:lnTo>
                  <a:pt x="24016" y="70015"/>
                </a:lnTo>
                <a:lnTo>
                  <a:pt x="25874" y="68158"/>
                </a:lnTo>
                <a:lnTo>
                  <a:pt x="25874" y="74821"/>
                </a:lnTo>
                <a:lnTo>
                  <a:pt x="18555" y="74821"/>
                </a:lnTo>
                <a:lnTo>
                  <a:pt x="18555" y="67501"/>
                </a:lnTo>
                <a:close/>
                <a:moveTo>
                  <a:pt x="27916" y="66116"/>
                </a:moveTo>
                <a:lnTo>
                  <a:pt x="27916" y="74821"/>
                </a:lnTo>
                <a:lnTo>
                  <a:pt x="26803" y="74821"/>
                </a:lnTo>
                <a:lnTo>
                  <a:pt x="26803" y="67228"/>
                </a:lnTo>
                <a:lnTo>
                  <a:pt x="27916" y="66116"/>
                </a:lnTo>
                <a:close/>
                <a:moveTo>
                  <a:pt x="29962" y="64070"/>
                </a:moveTo>
                <a:lnTo>
                  <a:pt x="29962" y="74821"/>
                </a:lnTo>
                <a:lnTo>
                  <a:pt x="28845" y="74821"/>
                </a:lnTo>
                <a:lnTo>
                  <a:pt x="28845" y="65182"/>
                </a:lnTo>
                <a:lnTo>
                  <a:pt x="29962" y="64070"/>
                </a:lnTo>
                <a:close/>
                <a:moveTo>
                  <a:pt x="63413" y="64070"/>
                </a:moveTo>
                <a:lnTo>
                  <a:pt x="64525" y="65187"/>
                </a:lnTo>
                <a:lnTo>
                  <a:pt x="64525" y="74821"/>
                </a:lnTo>
                <a:lnTo>
                  <a:pt x="63413" y="74821"/>
                </a:lnTo>
                <a:lnTo>
                  <a:pt x="63413" y="64070"/>
                </a:lnTo>
                <a:close/>
                <a:moveTo>
                  <a:pt x="65454" y="66116"/>
                </a:moveTo>
                <a:lnTo>
                  <a:pt x="66571" y="67228"/>
                </a:lnTo>
                <a:lnTo>
                  <a:pt x="66571" y="74821"/>
                </a:lnTo>
                <a:lnTo>
                  <a:pt x="65454" y="74821"/>
                </a:lnTo>
                <a:lnTo>
                  <a:pt x="65454" y="66116"/>
                </a:lnTo>
                <a:close/>
                <a:moveTo>
                  <a:pt x="74820" y="67501"/>
                </a:moveTo>
                <a:lnTo>
                  <a:pt x="74820" y="74821"/>
                </a:lnTo>
                <a:lnTo>
                  <a:pt x="67500" y="74821"/>
                </a:lnTo>
                <a:lnTo>
                  <a:pt x="67500" y="68158"/>
                </a:lnTo>
                <a:lnTo>
                  <a:pt x="69358" y="70015"/>
                </a:lnTo>
                <a:lnTo>
                  <a:pt x="69358" y="72498"/>
                </a:lnTo>
                <a:cubicBezTo>
                  <a:pt x="69358" y="72756"/>
                  <a:pt x="69565" y="72963"/>
                  <a:pt x="69822" y="72963"/>
                </a:cubicBezTo>
                <a:lnTo>
                  <a:pt x="72497" y="72963"/>
                </a:lnTo>
                <a:cubicBezTo>
                  <a:pt x="72754" y="72963"/>
                  <a:pt x="72962" y="72756"/>
                  <a:pt x="72962" y="72498"/>
                </a:cubicBezTo>
                <a:lnTo>
                  <a:pt x="72962" y="69823"/>
                </a:lnTo>
                <a:cubicBezTo>
                  <a:pt x="72962" y="69566"/>
                  <a:pt x="72754" y="69359"/>
                  <a:pt x="72497" y="69359"/>
                </a:cubicBezTo>
                <a:lnTo>
                  <a:pt x="70014" y="69359"/>
                </a:lnTo>
                <a:lnTo>
                  <a:pt x="68157" y="67501"/>
                </a:lnTo>
                <a:close/>
                <a:moveTo>
                  <a:pt x="79837" y="73738"/>
                </a:moveTo>
                <a:cubicBezTo>
                  <a:pt x="80512" y="73942"/>
                  <a:pt x="80800" y="74564"/>
                  <a:pt x="80777" y="75151"/>
                </a:cubicBezTo>
                <a:cubicBezTo>
                  <a:pt x="80754" y="75707"/>
                  <a:pt x="80450" y="76272"/>
                  <a:pt x="79837" y="76460"/>
                </a:cubicBezTo>
                <a:lnTo>
                  <a:pt x="79837" y="73738"/>
                </a:lnTo>
                <a:close/>
                <a:moveTo>
                  <a:pt x="17625" y="67501"/>
                </a:moveTo>
                <a:lnTo>
                  <a:pt x="17625" y="75285"/>
                </a:lnTo>
                <a:cubicBezTo>
                  <a:pt x="17625" y="75542"/>
                  <a:pt x="17832" y="75749"/>
                  <a:pt x="18090" y="75749"/>
                </a:cubicBezTo>
                <a:lnTo>
                  <a:pt x="25874" y="75749"/>
                </a:lnTo>
                <a:lnTo>
                  <a:pt x="25874" y="76863"/>
                </a:lnTo>
                <a:lnTo>
                  <a:pt x="16509" y="76863"/>
                </a:lnTo>
                <a:lnTo>
                  <a:pt x="16509" y="67501"/>
                </a:lnTo>
                <a:close/>
                <a:moveTo>
                  <a:pt x="27916" y="75749"/>
                </a:moveTo>
                <a:lnTo>
                  <a:pt x="27916" y="76863"/>
                </a:lnTo>
                <a:lnTo>
                  <a:pt x="26803" y="76863"/>
                </a:lnTo>
                <a:lnTo>
                  <a:pt x="26803" y="75749"/>
                </a:lnTo>
                <a:close/>
                <a:moveTo>
                  <a:pt x="66571" y="75749"/>
                </a:moveTo>
                <a:lnTo>
                  <a:pt x="66571" y="76863"/>
                </a:lnTo>
                <a:lnTo>
                  <a:pt x="65454" y="76863"/>
                </a:lnTo>
                <a:lnTo>
                  <a:pt x="65454" y="75749"/>
                </a:lnTo>
                <a:close/>
                <a:moveTo>
                  <a:pt x="76862" y="67501"/>
                </a:moveTo>
                <a:lnTo>
                  <a:pt x="76862" y="76863"/>
                </a:lnTo>
                <a:lnTo>
                  <a:pt x="67500" y="76863"/>
                </a:lnTo>
                <a:lnTo>
                  <a:pt x="67500" y="75749"/>
                </a:lnTo>
                <a:lnTo>
                  <a:pt x="75284" y="75749"/>
                </a:lnTo>
                <a:cubicBezTo>
                  <a:pt x="75541" y="75749"/>
                  <a:pt x="75748" y="75542"/>
                  <a:pt x="75748" y="75285"/>
                </a:cubicBezTo>
                <a:lnTo>
                  <a:pt x="75748" y="67501"/>
                </a:lnTo>
                <a:close/>
                <a:moveTo>
                  <a:pt x="15580" y="67501"/>
                </a:moveTo>
                <a:lnTo>
                  <a:pt x="15580" y="77327"/>
                </a:lnTo>
                <a:cubicBezTo>
                  <a:pt x="15580" y="77584"/>
                  <a:pt x="15787" y="77792"/>
                  <a:pt x="16044" y="77792"/>
                </a:cubicBezTo>
                <a:lnTo>
                  <a:pt x="25874" y="77792"/>
                </a:lnTo>
                <a:lnTo>
                  <a:pt x="25874" y="78908"/>
                </a:lnTo>
                <a:lnTo>
                  <a:pt x="16147" y="78908"/>
                </a:lnTo>
                <a:cubicBezTo>
                  <a:pt x="16070" y="78854"/>
                  <a:pt x="15979" y="78824"/>
                  <a:pt x="15881" y="78824"/>
                </a:cubicBezTo>
                <a:cubicBezTo>
                  <a:pt x="15852" y="78824"/>
                  <a:pt x="15824" y="78827"/>
                  <a:pt x="15795" y="78832"/>
                </a:cubicBezTo>
                <a:cubicBezTo>
                  <a:pt x="15729" y="78844"/>
                  <a:pt x="15668" y="78870"/>
                  <a:pt x="15618" y="78908"/>
                </a:cubicBezTo>
                <a:lnTo>
                  <a:pt x="14466" y="78908"/>
                </a:lnTo>
                <a:lnTo>
                  <a:pt x="14466" y="67501"/>
                </a:lnTo>
                <a:close/>
                <a:moveTo>
                  <a:pt x="78907" y="67501"/>
                </a:moveTo>
                <a:lnTo>
                  <a:pt x="78907" y="78908"/>
                </a:lnTo>
                <a:lnTo>
                  <a:pt x="67500" y="78908"/>
                </a:lnTo>
                <a:lnTo>
                  <a:pt x="67500" y="77792"/>
                </a:lnTo>
                <a:lnTo>
                  <a:pt x="77326" y="77792"/>
                </a:lnTo>
                <a:cubicBezTo>
                  <a:pt x="77583" y="77792"/>
                  <a:pt x="77791" y="77584"/>
                  <a:pt x="77791" y="77327"/>
                </a:cubicBezTo>
                <a:lnTo>
                  <a:pt x="77791" y="67501"/>
                </a:lnTo>
                <a:close/>
                <a:moveTo>
                  <a:pt x="46221" y="70806"/>
                </a:moveTo>
                <a:lnTo>
                  <a:pt x="46221" y="72383"/>
                </a:lnTo>
                <a:lnTo>
                  <a:pt x="39407" y="79196"/>
                </a:lnTo>
                <a:lnTo>
                  <a:pt x="38621" y="78406"/>
                </a:lnTo>
                <a:lnTo>
                  <a:pt x="46221" y="70806"/>
                </a:lnTo>
                <a:close/>
                <a:moveTo>
                  <a:pt x="47149" y="70806"/>
                </a:moveTo>
                <a:lnTo>
                  <a:pt x="54754" y="78406"/>
                </a:lnTo>
                <a:lnTo>
                  <a:pt x="53966" y="79196"/>
                </a:lnTo>
                <a:lnTo>
                  <a:pt x="47149" y="72383"/>
                </a:lnTo>
                <a:lnTo>
                  <a:pt x="47149" y="70806"/>
                </a:lnTo>
                <a:close/>
                <a:moveTo>
                  <a:pt x="18850" y="79838"/>
                </a:moveTo>
                <a:cubicBezTo>
                  <a:pt x="18835" y="79852"/>
                  <a:pt x="18819" y="79872"/>
                  <a:pt x="18804" y="79887"/>
                </a:cubicBezTo>
                <a:cubicBezTo>
                  <a:pt x="18522" y="80202"/>
                  <a:pt x="18130" y="80363"/>
                  <a:pt x="17738" y="80363"/>
                </a:cubicBezTo>
                <a:cubicBezTo>
                  <a:pt x="17399" y="80363"/>
                  <a:pt x="17059" y="80243"/>
                  <a:pt x="16789" y="79999"/>
                </a:cubicBezTo>
                <a:cubicBezTo>
                  <a:pt x="16732" y="79949"/>
                  <a:pt x="16681" y="79895"/>
                  <a:pt x="16635" y="79838"/>
                </a:cubicBezTo>
                <a:close/>
                <a:moveTo>
                  <a:pt x="46221" y="73696"/>
                </a:moveTo>
                <a:lnTo>
                  <a:pt x="46221" y="75269"/>
                </a:lnTo>
                <a:lnTo>
                  <a:pt x="40855" y="80640"/>
                </a:lnTo>
                <a:lnTo>
                  <a:pt x="40064" y="79852"/>
                </a:lnTo>
                <a:lnTo>
                  <a:pt x="46221" y="73696"/>
                </a:lnTo>
                <a:close/>
                <a:moveTo>
                  <a:pt x="47149" y="73696"/>
                </a:moveTo>
                <a:lnTo>
                  <a:pt x="53306" y="79852"/>
                </a:lnTo>
                <a:lnTo>
                  <a:pt x="52520" y="80640"/>
                </a:lnTo>
                <a:lnTo>
                  <a:pt x="47149" y="75269"/>
                </a:lnTo>
                <a:lnTo>
                  <a:pt x="47149" y="73696"/>
                </a:lnTo>
                <a:close/>
                <a:moveTo>
                  <a:pt x="74916" y="79838"/>
                </a:moveTo>
                <a:cubicBezTo>
                  <a:pt x="75280" y="80440"/>
                  <a:pt x="75150" y="81239"/>
                  <a:pt x="74582" y="81691"/>
                </a:cubicBezTo>
                <a:cubicBezTo>
                  <a:pt x="74327" y="81897"/>
                  <a:pt x="74011" y="82002"/>
                  <a:pt x="73688" y="82002"/>
                </a:cubicBezTo>
                <a:cubicBezTo>
                  <a:pt x="73637" y="82002"/>
                  <a:pt x="73585" y="81999"/>
                  <a:pt x="73534" y="81994"/>
                </a:cubicBezTo>
                <a:cubicBezTo>
                  <a:pt x="73154" y="81953"/>
                  <a:pt x="72816" y="81764"/>
                  <a:pt x="72579" y="81464"/>
                </a:cubicBezTo>
                <a:cubicBezTo>
                  <a:pt x="72214" y="81008"/>
                  <a:pt x="72164" y="80359"/>
                  <a:pt x="72459" y="79857"/>
                </a:cubicBezTo>
                <a:cubicBezTo>
                  <a:pt x="72463" y="79849"/>
                  <a:pt x="72467" y="79841"/>
                  <a:pt x="72471" y="79838"/>
                </a:cubicBezTo>
                <a:close/>
                <a:moveTo>
                  <a:pt x="39407" y="80509"/>
                </a:moveTo>
                <a:lnTo>
                  <a:pt x="40194" y="81296"/>
                </a:lnTo>
                <a:lnTo>
                  <a:pt x="39407" y="82086"/>
                </a:lnTo>
                <a:lnTo>
                  <a:pt x="38621" y="81296"/>
                </a:lnTo>
                <a:lnTo>
                  <a:pt x="39407" y="80509"/>
                </a:lnTo>
                <a:close/>
                <a:moveTo>
                  <a:pt x="53966" y="80509"/>
                </a:moveTo>
                <a:lnTo>
                  <a:pt x="54754" y="81296"/>
                </a:lnTo>
                <a:lnTo>
                  <a:pt x="53966" y="82086"/>
                </a:lnTo>
                <a:lnTo>
                  <a:pt x="53176" y="81296"/>
                </a:lnTo>
                <a:lnTo>
                  <a:pt x="53966" y="80509"/>
                </a:lnTo>
                <a:close/>
                <a:moveTo>
                  <a:pt x="46685" y="80060"/>
                </a:moveTo>
                <a:lnTo>
                  <a:pt x="47921" y="81296"/>
                </a:lnTo>
                <a:lnTo>
                  <a:pt x="46685" y="82532"/>
                </a:lnTo>
                <a:lnTo>
                  <a:pt x="45450" y="81296"/>
                </a:lnTo>
                <a:lnTo>
                  <a:pt x="46685" y="80060"/>
                </a:lnTo>
                <a:close/>
                <a:moveTo>
                  <a:pt x="20808" y="80018"/>
                </a:moveTo>
                <a:cubicBezTo>
                  <a:pt x="21107" y="80018"/>
                  <a:pt x="21402" y="80106"/>
                  <a:pt x="21660" y="80298"/>
                </a:cubicBezTo>
                <a:cubicBezTo>
                  <a:pt x="21967" y="80525"/>
                  <a:pt x="22167" y="80858"/>
                  <a:pt x="22220" y="81239"/>
                </a:cubicBezTo>
                <a:cubicBezTo>
                  <a:pt x="22273" y="81615"/>
                  <a:pt x="22181" y="81990"/>
                  <a:pt x="21951" y="82298"/>
                </a:cubicBezTo>
                <a:cubicBezTo>
                  <a:pt x="21724" y="82601"/>
                  <a:pt x="21391" y="82800"/>
                  <a:pt x="21015" y="82854"/>
                </a:cubicBezTo>
                <a:cubicBezTo>
                  <a:pt x="20943" y="82865"/>
                  <a:pt x="20871" y="82871"/>
                  <a:pt x="20800" y="82871"/>
                </a:cubicBezTo>
                <a:cubicBezTo>
                  <a:pt x="20495" y="82871"/>
                  <a:pt x="20201" y="82773"/>
                  <a:pt x="19956" y="82589"/>
                </a:cubicBezTo>
                <a:cubicBezTo>
                  <a:pt x="19648" y="82359"/>
                  <a:pt x="19449" y="82029"/>
                  <a:pt x="19395" y="81649"/>
                </a:cubicBezTo>
                <a:cubicBezTo>
                  <a:pt x="19338" y="81273"/>
                  <a:pt x="19433" y="80897"/>
                  <a:pt x="19660" y="80589"/>
                </a:cubicBezTo>
                <a:cubicBezTo>
                  <a:pt x="19940" y="80213"/>
                  <a:pt x="20374" y="80018"/>
                  <a:pt x="20808" y="80018"/>
                </a:cubicBezTo>
                <a:close/>
                <a:moveTo>
                  <a:pt x="70483" y="81473"/>
                </a:moveTo>
                <a:cubicBezTo>
                  <a:pt x="70582" y="81473"/>
                  <a:pt x="70678" y="81480"/>
                  <a:pt x="70774" y="81499"/>
                </a:cubicBezTo>
                <a:cubicBezTo>
                  <a:pt x="71151" y="81580"/>
                  <a:pt x="71468" y="81795"/>
                  <a:pt x="71680" y="82114"/>
                </a:cubicBezTo>
                <a:cubicBezTo>
                  <a:pt x="72110" y="82773"/>
                  <a:pt x="71929" y="83661"/>
                  <a:pt x="71270" y="84094"/>
                </a:cubicBezTo>
                <a:cubicBezTo>
                  <a:pt x="71035" y="84247"/>
                  <a:pt x="70766" y="84329"/>
                  <a:pt x="70492" y="84329"/>
                </a:cubicBezTo>
                <a:cubicBezTo>
                  <a:pt x="70395" y="84329"/>
                  <a:pt x="70296" y="84318"/>
                  <a:pt x="70198" y="84297"/>
                </a:cubicBezTo>
                <a:cubicBezTo>
                  <a:pt x="69822" y="84221"/>
                  <a:pt x="69504" y="84002"/>
                  <a:pt x="69293" y="83684"/>
                </a:cubicBezTo>
                <a:cubicBezTo>
                  <a:pt x="68862" y="83027"/>
                  <a:pt x="69043" y="82141"/>
                  <a:pt x="69703" y="81707"/>
                </a:cubicBezTo>
                <a:cubicBezTo>
                  <a:pt x="69937" y="81549"/>
                  <a:pt x="70206" y="81473"/>
                  <a:pt x="70483" y="81473"/>
                </a:cubicBezTo>
                <a:close/>
                <a:moveTo>
                  <a:pt x="24089" y="82233"/>
                </a:moveTo>
                <a:cubicBezTo>
                  <a:pt x="24346" y="82233"/>
                  <a:pt x="24599" y="82302"/>
                  <a:pt x="24833" y="82444"/>
                </a:cubicBezTo>
                <a:cubicBezTo>
                  <a:pt x="25160" y="82644"/>
                  <a:pt x="25386" y="82954"/>
                  <a:pt x="25475" y="83326"/>
                </a:cubicBezTo>
                <a:cubicBezTo>
                  <a:pt x="25567" y="83698"/>
                  <a:pt x="25506" y="84079"/>
                  <a:pt x="25306" y="84405"/>
                </a:cubicBezTo>
                <a:cubicBezTo>
                  <a:pt x="25106" y="84731"/>
                  <a:pt x="24796" y="84961"/>
                  <a:pt x="24423" y="85050"/>
                </a:cubicBezTo>
                <a:cubicBezTo>
                  <a:pt x="24312" y="85076"/>
                  <a:pt x="24199" y="85089"/>
                  <a:pt x="24088" y="85089"/>
                </a:cubicBezTo>
                <a:cubicBezTo>
                  <a:pt x="23828" y="85089"/>
                  <a:pt x="23573" y="85018"/>
                  <a:pt x="23345" y="84881"/>
                </a:cubicBezTo>
                <a:cubicBezTo>
                  <a:pt x="23019" y="84681"/>
                  <a:pt x="22788" y="84366"/>
                  <a:pt x="22700" y="83998"/>
                </a:cubicBezTo>
                <a:cubicBezTo>
                  <a:pt x="22611" y="83626"/>
                  <a:pt x="22673" y="83242"/>
                  <a:pt x="22868" y="82915"/>
                </a:cubicBezTo>
                <a:cubicBezTo>
                  <a:pt x="23137" y="82478"/>
                  <a:pt x="23609" y="82233"/>
                  <a:pt x="24089" y="82233"/>
                </a:cubicBezTo>
                <a:close/>
                <a:moveTo>
                  <a:pt x="67078" y="83496"/>
                </a:moveTo>
                <a:cubicBezTo>
                  <a:pt x="67588" y="83496"/>
                  <a:pt x="68083" y="83767"/>
                  <a:pt x="68341" y="84247"/>
                </a:cubicBezTo>
                <a:cubicBezTo>
                  <a:pt x="68521" y="84585"/>
                  <a:pt x="68556" y="84973"/>
                  <a:pt x="68448" y="85338"/>
                </a:cubicBezTo>
                <a:cubicBezTo>
                  <a:pt x="68336" y="85702"/>
                  <a:pt x="68088" y="86001"/>
                  <a:pt x="67753" y="86182"/>
                </a:cubicBezTo>
                <a:cubicBezTo>
                  <a:pt x="67543" y="86292"/>
                  <a:pt x="67313" y="86349"/>
                  <a:pt x="67082" y="86349"/>
                </a:cubicBezTo>
                <a:cubicBezTo>
                  <a:pt x="66942" y="86349"/>
                  <a:pt x="66801" y="86328"/>
                  <a:pt x="66664" y="86286"/>
                </a:cubicBezTo>
                <a:cubicBezTo>
                  <a:pt x="66299" y="86174"/>
                  <a:pt x="65999" y="85928"/>
                  <a:pt x="65819" y="85591"/>
                </a:cubicBezTo>
                <a:cubicBezTo>
                  <a:pt x="65450" y="84900"/>
                  <a:pt x="65716" y="84033"/>
                  <a:pt x="66410" y="83661"/>
                </a:cubicBezTo>
                <a:cubicBezTo>
                  <a:pt x="66621" y="83549"/>
                  <a:pt x="66851" y="83496"/>
                  <a:pt x="67078" y="83496"/>
                </a:cubicBezTo>
                <a:close/>
                <a:moveTo>
                  <a:pt x="47149" y="76587"/>
                </a:moveTo>
                <a:lnTo>
                  <a:pt x="51863" y="81296"/>
                </a:lnTo>
                <a:lnTo>
                  <a:pt x="46685" y="86474"/>
                </a:lnTo>
                <a:lnTo>
                  <a:pt x="41511" y="81296"/>
                </a:lnTo>
                <a:lnTo>
                  <a:pt x="46221" y="76587"/>
                </a:lnTo>
                <a:lnTo>
                  <a:pt x="46221" y="79212"/>
                </a:lnTo>
                <a:lnTo>
                  <a:pt x="44467" y="80970"/>
                </a:lnTo>
                <a:cubicBezTo>
                  <a:pt x="44378" y="81054"/>
                  <a:pt x="44328" y="81173"/>
                  <a:pt x="44328" y="81296"/>
                </a:cubicBezTo>
                <a:cubicBezTo>
                  <a:pt x="44328" y="81423"/>
                  <a:pt x="44378" y="81538"/>
                  <a:pt x="44467" y="81626"/>
                </a:cubicBezTo>
                <a:lnTo>
                  <a:pt x="46359" y="83519"/>
                </a:lnTo>
                <a:cubicBezTo>
                  <a:pt x="46447" y="83611"/>
                  <a:pt x="46566" y="83652"/>
                  <a:pt x="46685" y="83652"/>
                </a:cubicBezTo>
                <a:cubicBezTo>
                  <a:pt x="46804" y="83652"/>
                  <a:pt x="46923" y="83611"/>
                  <a:pt x="47016" y="83519"/>
                </a:cubicBezTo>
                <a:lnTo>
                  <a:pt x="48908" y="81626"/>
                </a:lnTo>
                <a:cubicBezTo>
                  <a:pt x="48996" y="81538"/>
                  <a:pt x="49042" y="81423"/>
                  <a:pt x="49042" y="81296"/>
                </a:cubicBezTo>
                <a:cubicBezTo>
                  <a:pt x="49042" y="81173"/>
                  <a:pt x="48996" y="81054"/>
                  <a:pt x="48908" y="80970"/>
                </a:cubicBezTo>
                <a:lnTo>
                  <a:pt x="47149" y="79212"/>
                </a:lnTo>
                <a:lnTo>
                  <a:pt x="47149" y="76587"/>
                </a:lnTo>
                <a:close/>
                <a:moveTo>
                  <a:pt x="27559" y="84140"/>
                </a:moveTo>
                <a:cubicBezTo>
                  <a:pt x="27774" y="84140"/>
                  <a:pt x="27988" y="84190"/>
                  <a:pt x="28188" y="84290"/>
                </a:cubicBezTo>
                <a:cubicBezTo>
                  <a:pt x="28895" y="84635"/>
                  <a:pt x="29186" y="85495"/>
                  <a:pt x="28841" y="86201"/>
                </a:cubicBezTo>
                <a:cubicBezTo>
                  <a:pt x="28672" y="86543"/>
                  <a:pt x="28380" y="86800"/>
                  <a:pt x="28020" y="86922"/>
                </a:cubicBezTo>
                <a:cubicBezTo>
                  <a:pt x="27870" y="86974"/>
                  <a:pt x="27715" y="86999"/>
                  <a:pt x="27561" y="86999"/>
                </a:cubicBezTo>
                <a:cubicBezTo>
                  <a:pt x="27344" y="86999"/>
                  <a:pt x="27129" y="86949"/>
                  <a:pt x="26929" y="86850"/>
                </a:cubicBezTo>
                <a:cubicBezTo>
                  <a:pt x="26223" y="86504"/>
                  <a:pt x="25931" y="85645"/>
                  <a:pt x="26277" y="84938"/>
                </a:cubicBezTo>
                <a:cubicBezTo>
                  <a:pt x="26445" y="84596"/>
                  <a:pt x="26737" y="84339"/>
                  <a:pt x="27099" y="84217"/>
                </a:cubicBezTo>
                <a:cubicBezTo>
                  <a:pt x="27248" y="84167"/>
                  <a:pt x="27405" y="84140"/>
                  <a:pt x="27559" y="84140"/>
                </a:cubicBezTo>
                <a:close/>
                <a:moveTo>
                  <a:pt x="63506" y="85195"/>
                </a:moveTo>
                <a:cubicBezTo>
                  <a:pt x="63687" y="85195"/>
                  <a:pt x="63869" y="85230"/>
                  <a:pt x="64042" y="85299"/>
                </a:cubicBezTo>
                <a:cubicBezTo>
                  <a:pt x="64395" y="85445"/>
                  <a:pt x="64671" y="85718"/>
                  <a:pt x="64821" y="86070"/>
                </a:cubicBezTo>
                <a:cubicBezTo>
                  <a:pt x="64967" y="86420"/>
                  <a:pt x="64970" y="86807"/>
                  <a:pt x="64825" y="87161"/>
                </a:cubicBezTo>
                <a:cubicBezTo>
                  <a:pt x="64683" y="87514"/>
                  <a:pt x="64410" y="87790"/>
                  <a:pt x="64058" y="87940"/>
                </a:cubicBezTo>
                <a:cubicBezTo>
                  <a:pt x="63877" y="88017"/>
                  <a:pt x="63689" y="88053"/>
                  <a:pt x="63505" y="88053"/>
                </a:cubicBezTo>
                <a:cubicBezTo>
                  <a:pt x="62948" y="88053"/>
                  <a:pt x="62419" y="87724"/>
                  <a:pt x="62188" y="87176"/>
                </a:cubicBezTo>
                <a:cubicBezTo>
                  <a:pt x="61884" y="86451"/>
                  <a:pt x="62226" y="85614"/>
                  <a:pt x="62952" y="85307"/>
                </a:cubicBezTo>
                <a:cubicBezTo>
                  <a:pt x="63130" y="85233"/>
                  <a:pt x="63318" y="85195"/>
                  <a:pt x="63506" y="85195"/>
                </a:cubicBezTo>
                <a:close/>
                <a:moveTo>
                  <a:pt x="52220" y="53150"/>
                </a:moveTo>
                <a:lnTo>
                  <a:pt x="52220" y="58835"/>
                </a:lnTo>
                <a:cubicBezTo>
                  <a:pt x="52220" y="59092"/>
                  <a:pt x="52428" y="59299"/>
                  <a:pt x="52685" y="59299"/>
                </a:cubicBezTo>
                <a:cubicBezTo>
                  <a:pt x="52942" y="59299"/>
                  <a:pt x="53149" y="59092"/>
                  <a:pt x="53149" y="58835"/>
                </a:cubicBezTo>
                <a:lnTo>
                  <a:pt x="53149" y="53806"/>
                </a:lnTo>
                <a:lnTo>
                  <a:pt x="54005" y="54662"/>
                </a:lnTo>
                <a:lnTo>
                  <a:pt x="54005" y="60619"/>
                </a:lnTo>
                <a:cubicBezTo>
                  <a:pt x="54005" y="60876"/>
                  <a:pt x="54212" y="61083"/>
                  <a:pt x="54469" y="61083"/>
                </a:cubicBezTo>
                <a:cubicBezTo>
                  <a:pt x="54726" y="61083"/>
                  <a:pt x="54933" y="60876"/>
                  <a:pt x="54933" y="60619"/>
                </a:cubicBezTo>
                <a:lnTo>
                  <a:pt x="54933" y="55591"/>
                </a:lnTo>
                <a:lnTo>
                  <a:pt x="56334" y="56992"/>
                </a:lnTo>
                <a:lnTo>
                  <a:pt x="56334" y="62949"/>
                </a:lnTo>
                <a:cubicBezTo>
                  <a:pt x="56334" y="63206"/>
                  <a:pt x="56542" y="63414"/>
                  <a:pt x="56799" y="63414"/>
                </a:cubicBezTo>
                <a:lnTo>
                  <a:pt x="62483" y="63414"/>
                </a:lnTo>
                <a:lnTo>
                  <a:pt x="62483" y="75285"/>
                </a:lnTo>
                <a:cubicBezTo>
                  <a:pt x="62483" y="75542"/>
                  <a:pt x="62690" y="75749"/>
                  <a:pt x="62947" y="75749"/>
                </a:cubicBezTo>
                <a:lnTo>
                  <a:pt x="64525" y="75749"/>
                </a:lnTo>
                <a:lnTo>
                  <a:pt x="64525" y="77327"/>
                </a:lnTo>
                <a:cubicBezTo>
                  <a:pt x="64525" y="77584"/>
                  <a:pt x="64736" y="77792"/>
                  <a:pt x="64990" y="77792"/>
                </a:cubicBezTo>
                <a:lnTo>
                  <a:pt x="66571" y="77792"/>
                </a:lnTo>
                <a:lnTo>
                  <a:pt x="66571" y="79373"/>
                </a:lnTo>
                <a:cubicBezTo>
                  <a:pt x="66571" y="79630"/>
                  <a:pt x="66779" y="79838"/>
                  <a:pt x="67036" y="79838"/>
                </a:cubicBezTo>
                <a:lnTo>
                  <a:pt x="71457" y="79838"/>
                </a:lnTo>
                <a:cubicBezTo>
                  <a:pt x="71365" y="80118"/>
                  <a:pt x="71327" y="80413"/>
                  <a:pt x="71342" y="80701"/>
                </a:cubicBezTo>
                <a:cubicBezTo>
                  <a:pt x="71220" y="80655"/>
                  <a:pt x="71093" y="80617"/>
                  <a:pt x="70962" y="80589"/>
                </a:cubicBezTo>
                <a:cubicBezTo>
                  <a:pt x="70802" y="80556"/>
                  <a:pt x="70642" y="80540"/>
                  <a:pt x="70482" y="80540"/>
                </a:cubicBezTo>
                <a:cubicBezTo>
                  <a:pt x="70028" y="80540"/>
                  <a:pt x="69582" y="80672"/>
                  <a:pt x="69193" y="80927"/>
                </a:cubicBezTo>
                <a:cubicBezTo>
                  <a:pt x="68533" y="81365"/>
                  <a:pt x="68160" y="82075"/>
                  <a:pt x="68134" y="82812"/>
                </a:cubicBezTo>
                <a:cubicBezTo>
                  <a:pt x="67807" y="82651"/>
                  <a:pt x="67446" y="82565"/>
                  <a:pt x="67079" y="82565"/>
                </a:cubicBezTo>
                <a:cubicBezTo>
                  <a:pt x="66705" y="82565"/>
                  <a:pt x="66325" y="82654"/>
                  <a:pt x="65973" y="82843"/>
                </a:cubicBezTo>
                <a:cubicBezTo>
                  <a:pt x="65416" y="83138"/>
                  <a:pt x="65009" y="83634"/>
                  <a:pt x="64825" y="84236"/>
                </a:cubicBezTo>
                <a:cubicBezTo>
                  <a:pt x="64786" y="84362"/>
                  <a:pt x="64759" y="84490"/>
                  <a:pt x="64744" y="84616"/>
                </a:cubicBezTo>
                <a:cubicBezTo>
                  <a:pt x="64633" y="84550"/>
                  <a:pt x="64514" y="84490"/>
                  <a:pt x="64395" y="84440"/>
                </a:cubicBezTo>
                <a:cubicBezTo>
                  <a:pt x="64108" y="84322"/>
                  <a:pt x="63806" y="84264"/>
                  <a:pt x="63505" y="84264"/>
                </a:cubicBezTo>
                <a:cubicBezTo>
                  <a:pt x="63195" y="84264"/>
                  <a:pt x="62885" y="84326"/>
                  <a:pt x="62591" y="84451"/>
                </a:cubicBezTo>
                <a:cubicBezTo>
                  <a:pt x="61861" y="84758"/>
                  <a:pt x="61367" y="85391"/>
                  <a:pt x="61206" y="86109"/>
                </a:cubicBezTo>
                <a:cubicBezTo>
                  <a:pt x="61101" y="86033"/>
                  <a:pt x="60990" y="85960"/>
                  <a:pt x="60871" y="85898"/>
                </a:cubicBezTo>
                <a:cubicBezTo>
                  <a:pt x="60532" y="85723"/>
                  <a:pt x="60164" y="85634"/>
                  <a:pt x="59791" y="85634"/>
                </a:cubicBezTo>
                <a:cubicBezTo>
                  <a:pt x="59552" y="85634"/>
                  <a:pt x="59311" y="85671"/>
                  <a:pt x="59075" y="85744"/>
                </a:cubicBezTo>
                <a:cubicBezTo>
                  <a:pt x="58323" y="85987"/>
                  <a:pt x="57770" y="86570"/>
                  <a:pt x="57544" y="87268"/>
                </a:cubicBezTo>
                <a:cubicBezTo>
                  <a:pt x="57448" y="87184"/>
                  <a:pt x="57344" y="87103"/>
                  <a:pt x="57232" y="87030"/>
                </a:cubicBezTo>
                <a:cubicBezTo>
                  <a:pt x="56850" y="86786"/>
                  <a:pt x="56413" y="86658"/>
                  <a:pt x="55968" y="86658"/>
                </a:cubicBezTo>
                <a:cubicBezTo>
                  <a:pt x="55798" y="86658"/>
                  <a:pt x="55626" y="86677"/>
                  <a:pt x="55455" y="86715"/>
                </a:cubicBezTo>
                <a:cubicBezTo>
                  <a:pt x="54684" y="86885"/>
                  <a:pt x="54086" y="87414"/>
                  <a:pt x="53794" y="88090"/>
                </a:cubicBezTo>
                <a:cubicBezTo>
                  <a:pt x="53705" y="87997"/>
                  <a:pt x="53609" y="87905"/>
                  <a:pt x="53505" y="87825"/>
                </a:cubicBezTo>
                <a:cubicBezTo>
                  <a:pt x="53291" y="87659"/>
                  <a:pt x="53053" y="87533"/>
                  <a:pt x="52803" y="87448"/>
                </a:cubicBezTo>
                <a:lnTo>
                  <a:pt x="55739" y="84516"/>
                </a:lnTo>
                <a:cubicBezTo>
                  <a:pt x="55824" y="84428"/>
                  <a:pt x="55874" y="84309"/>
                  <a:pt x="55874" y="84187"/>
                </a:cubicBezTo>
                <a:cubicBezTo>
                  <a:pt x="55874" y="84063"/>
                  <a:pt x="55824" y="83944"/>
                  <a:pt x="55739" y="83860"/>
                </a:cubicBezTo>
                <a:lnTo>
                  <a:pt x="54623" y="82743"/>
                </a:lnTo>
                <a:lnTo>
                  <a:pt x="55739" y="81626"/>
                </a:lnTo>
                <a:cubicBezTo>
                  <a:pt x="55824" y="81538"/>
                  <a:pt x="55874" y="81423"/>
                  <a:pt x="55874" y="81296"/>
                </a:cubicBezTo>
                <a:cubicBezTo>
                  <a:pt x="55874" y="81173"/>
                  <a:pt x="55824" y="81054"/>
                  <a:pt x="55739" y="80970"/>
                </a:cubicBezTo>
                <a:lnTo>
                  <a:pt x="54623" y="79852"/>
                </a:lnTo>
                <a:lnTo>
                  <a:pt x="55739" y="78736"/>
                </a:lnTo>
                <a:cubicBezTo>
                  <a:pt x="55824" y="78647"/>
                  <a:pt x="55874" y="78532"/>
                  <a:pt x="55874" y="78406"/>
                </a:cubicBezTo>
                <a:cubicBezTo>
                  <a:pt x="55874" y="78283"/>
                  <a:pt x="55824" y="78167"/>
                  <a:pt x="55739" y="78079"/>
                </a:cubicBezTo>
                <a:lnTo>
                  <a:pt x="47345" y="69685"/>
                </a:lnTo>
                <a:lnTo>
                  <a:pt x="51364" y="65662"/>
                </a:lnTo>
                <a:cubicBezTo>
                  <a:pt x="51544" y="65482"/>
                  <a:pt x="51544" y="65187"/>
                  <a:pt x="51364" y="65006"/>
                </a:cubicBezTo>
                <a:lnTo>
                  <a:pt x="47149" y="60792"/>
                </a:lnTo>
                <a:lnTo>
                  <a:pt x="47149" y="58815"/>
                </a:lnTo>
                <a:lnTo>
                  <a:pt x="50708" y="62369"/>
                </a:lnTo>
                <a:cubicBezTo>
                  <a:pt x="50796" y="62461"/>
                  <a:pt x="50915" y="62507"/>
                  <a:pt x="51034" y="62507"/>
                </a:cubicBezTo>
                <a:cubicBezTo>
                  <a:pt x="51153" y="62507"/>
                  <a:pt x="51271" y="62461"/>
                  <a:pt x="51364" y="62369"/>
                </a:cubicBezTo>
                <a:cubicBezTo>
                  <a:pt x="51544" y="62189"/>
                  <a:pt x="51544" y="61894"/>
                  <a:pt x="51364" y="61713"/>
                </a:cubicBezTo>
                <a:lnTo>
                  <a:pt x="47149" y="57499"/>
                </a:lnTo>
                <a:lnTo>
                  <a:pt x="47149" y="56289"/>
                </a:lnTo>
                <a:lnTo>
                  <a:pt x="50708" y="59848"/>
                </a:lnTo>
                <a:cubicBezTo>
                  <a:pt x="50796" y="59936"/>
                  <a:pt x="50915" y="59982"/>
                  <a:pt x="51034" y="59982"/>
                </a:cubicBezTo>
                <a:cubicBezTo>
                  <a:pt x="51153" y="59982"/>
                  <a:pt x="51271" y="59936"/>
                  <a:pt x="51364" y="59848"/>
                </a:cubicBezTo>
                <a:cubicBezTo>
                  <a:pt x="51544" y="59664"/>
                  <a:pt x="51544" y="59372"/>
                  <a:pt x="51364" y="59187"/>
                </a:cubicBezTo>
                <a:lnTo>
                  <a:pt x="47345" y="55169"/>
                </a:lnTo>
                <a:lnTo>
                  <a:pt x="49365" y="53150"/>
                </a:lnTo>
                <a:close/>
                <a:moveTo>
                  <a:pt x="44010" y="53150"/>
                </a:moveTo>
                <a:lnTo>
                  <a:pt x="46029" y="55169"/>
                </a:lnTo>
                <a:lnTo>
                  <a:pt x="42010" y="59187"/>
                </a:lnTo>
                <a:cubicBezTo>
                  <a:pt x="41826" y="59372"/>
                  <a:pt x="41826" y="59664"/>
                  <a:pt x="42010" y="59848"/>
                </a:cubicBezTo>
                <a:cubicBezTo>
                  <a:pt x="42100" y="59938"/>
                  <a:pt x="42219" y="59983"/>
                  <a:pt x="42338" y="59983"/>
                </a:cubicBezTo>
                <a:cubicBezTo>
                  <a:pt x="42457" y="59983"/>
                  <a:pt x="42576" y="59938"/>
                  <a:pt x="42667" y="59848"/>
                </a:cubicBezTo>
                <a:lnTo>
                  <a:pt x="46221" y="56289"/>
                </a:lnTo>
                <a:lnTo>
                  <a:pt x="46221" y="57499"/>
                </a:lnTo>
                <a:lnTo>
                  <a:pt x="42010" y="61713"/>
                </a:lnTo>
                <a:cubicBezTo>
                  <a:pt x="41826" y="61894"/>
                  <a:pt x="41826" y="62189"/>
                  <a:pt x="42010" y="62369"/>
                </a:cubicBezTo>
                <a:cubicBezTo>
                  <a:pt x="42100" y="62459"/>
                  <a:pt x="42219" y="62505"/>
                  <a:pt x="42338" y="62505"/>
                </a:cubicBezTo>
                <a:cubicBezTo>
                  <a:pt x="42457" y="62505"/>
                  <a:pt x="42576" y="62459"/>
                  <a:pt x="42667" y="62369"/>
                </a:cubicBezTo>
                <a:lnTo>
                  <a:pt x="46221" y="58815"/>
                </a:lnTo>
                <a:lnTo>
                  <a:pt x="46221" y="60792"/>
                </a:lnTo>
                <a:lnTo>
                  <a:pt x="42010" y="65006"/>
                </a:lnTo>
                <a:cubicBezTo>
                  <a:pt x="41826" y="65187"/>
                  <a:pt x="41826" y="65482"/>
                  <a:pt x="42010" y="65662"/>
                </a:cubicBezTo>
                <a:lnTo>
                  <a:pt x="46029" y="69685"/>
                </a:lnTo>
                <a:lnTo>
                  <a:pt x="37634" y="78079"/>
                </a:lnTo>
                <a:cubicBezTo>
                  <a:pt x="37546" y="78167"/>
                  <a:pt x="37500" y="78283"/>
                  <a:pt x="37500" y="78406"/>
                </a:cubicBezTo>
                <a:cubicBezTo>
                  <a:pt x="37500" y="78532"/>
                  <a:pt x="37546" y="78647"/>
                  <a:pt x="37634" y="78736"/>
                </a:cubicBezTo>
                <a:lnTo>
                  <a:pt x="38752" y="79852"/>
                </a:lnTo>
                <a:lnTo>
                  <a:pt x="37634" y="80970"/>
                </a:lnTo>
                <a:cubicBezTo>
                  <a:pt x="37546" y="81054"/>
                  <a:pt x="37500" y="81173"/>
                  <a:pt x="37500" y="81296"/>
                </a:cubicBezTo>
                <a:cubicBezTo>
                  <a:pt x="37500" y="81423"/>
                  <a:pt x="37546" y="81538"/>
                  <a:pt x="37634" y="81626"/>
                </a:cubicBezTo>
                <a:lnTo>
                  <a:pt x="38752" y="82743"/>
                </a:lnTo>
                <a:lnTo>
                  <a:pt x="37634" y="83860"/>
                </a:lnTo>
                <a:cubicBezTo>
                  <a:pt x="37546" y="83944"/>
                  <a:pt x="37500" y="84063"/>
                  <a:pt x="37500" y="84187"/>
                </a:cubicBezTo>
                <a:cubicBezTo>
                  <a:pt x="37500" y="84309"/>
                  <a:pt x="37546" y="84428"/>
                  <a:pt x="37634" y="84516"/>
                </a:cubicBezTo>
                <a:lnTo>
                  <a:pt x="41181" y="88063"/>
                </a:lnTo>
                <a:cubicBezTo>
                  <a:pt x="41097" y="88136"/>
                  <a:pt x="41016" y="88217"/>
                  <a:pt x="40943" y="88304"/>
                </a:cubicBezTo>
                <a:cubicBezTo>
                  <a:pt x="40890" y="88185"/>
                  <a:pt x="40824" y="88070"/>
                  <a:pt x="40747" y="87963"/>
                </a:cubicBezTo>
                <a:cubicBezTo>
                  <a:pt x="40390" y="87445"/>
                  <a:pt x="39853" y="87096"/>
                  <a:pt x="39235" y="86980"/>
                </a:cubicBezTo>
                <a:cubicBezTo>
                  <a:pt x="39091" y="86954"/>
                  <a:pt x="38946" y="86940"/>
                  <a:pt x="38802" y="86940"/>
                </a:cubicBezTo>
                <a:cubicBezTo>
                  <a:pt x="38329" y="86940"/>
                  <a:pt x="37867" y="87083"/>
                  <a:pt x="37469" y="87356"/>
                </a:cubicBezTo>
                <a:cubicBezTo>
                  <a:pt x="37362" y="87429"/>
                  <a:pt x="37258" y="87514"/>
                  <a:pt x="37166" y="87602"/>
                </a:cubicBezTo>
                <a:cubicBezTo>
                  <a:pt x="36917" y="86911"/>
                  <a:pt x="36348" y="86347"/>
                  <a:pt x="35588" y="86132"/>
                </a:cubicBezTo>
                <a:cubicBezTo>
                  <a:pt x="35373" y="86072"/>
                  <a:pt x="35158" y="86043"/>
                  <a:pt x="34945" y="86043"/>
                </a:cubicBezTo>
                <a:cubicBezTo>
                  <a:pt x="34402" y="86043"/>
                  <a:pt x="33883" y="86231"/>
                  <a:pt x="33470" y="86562"/>
                </a:cubicBezTo>
                <a:cubicBezTo>
                  <a:pt x="33439" y="86439"/>
                  <a:pt x="33397" y="86316"/>
                  <a:pt x="33343" y="86194"/>
                </a:cubicBezTo>
                <a:cubicBezTo>
                  <a:pt x="33086" y="85618"/>
                  <a:pt x="32622" y="85177"/>
                  <a:pt x="32031" y="84954"/>
                </a:cubicBezTo>
                <a:cubicBezTo>
                  <a:pt x="31757" y="84848"/>
                  <a:pt x="31472" y="84796"/>
                  <a:pt x="31187" y="84796"/>
                </a:cubicBezTo>
                <a:cubicBezTo>
                  <a:pt x="30861" y="84796"/>
                  <a:pt x="30536" y="84865"/>
                  <a:pt x="30231" y="85000"/>
                </a:cubicBezTo>
                <a:cubicBezTo>
                  <a:pt x="30107" y="85057"/>
                  <a:pt x="29992" y="85119"/>
                  <a:pt x="29885" y="85192"/>
                </a:cubicBezTo>
                <a:cubicBezTo>
                  <a:pt x="29766" y="84463"/>
                  <a:pt x="29309" y="83802"/>
                  <a:pt x="28599" y="83457"/>
                </a:cubicBezTo>
                <a:cubicBezTo>
                  <a:pt x="28270" y="83294"/>
                  <a:pt x="27915" y="83211"/>
                  <a:pt x="27558" y="83211"/>
                </a:cubicBezTo>
                <a:cubicBezTo>
                  <a:pt x="27303" y="83211"/>
                  <a:pt x="27047" y="83253"/>
                  <a:pt x="26799" y="83338"/>
                </a:cubicBezTo>
                <a:cubicBezTo>
                  <a:pt x="26672" y="83380"/>
                  <a:pt x="26553" y="83434"/>
                  <a:pt x="26442" y="83496"/>
                </a:cubicBezTo>
                <a:cubicBezTo>
                  <a:pt x="26431" y="83365"/>
                  <a:pt x="26411" y="83238"/>
                  <a:pt x="26381" y="83108"/>
                </a:cubicBezTo>
                <a:cubicBezTo>
                  <a:pt x="26231" y="82497"/>
                  <a:pt x="25855" y="81979"/>
                  <a:pt x="25317" y="81649"/>
                </a:cubicBezTo>
                <a:cubicBezTo>
                  <a:pt x="24933" y="81416"/>
                  <a:pt x="24509" y="81305"/>
                  <a:pt x="24090" y="81305"/>
                </a:cubicBezTo>
                <a:cubicBezTo>
                  <a:pt x="23771" y="81305"/>
                  <a:pt x="23456" y="81369"/>
                  <a:pt x="23164" y="81492"/>
                </a:cubicBezTo>
                <a:cubicBezTo>
                  <a:pt x="23168" y="81365"/>
                  <a:pt x="23160" y="81234"/>
                  <a:pt x="23141" y="81104"/>
                </a:cubicBezTo>
                <a:cubicBezTo>
                  <a:pt x="23068" y="80621"/>
                  <a:pt x="22857" y="80183"/>
                  <a:pt x="22530" y="79838"/>
                </a:cubicBezTo>
                <a:lnTo>
                  <a:pt x="26339" y="79838"/>
                </a:lnTo>
                <a:cubicBezTo>
                  <a:pt x="26596" y="79838"/>
                  <a:pt x="26803" y="79630"/>
                  <a:pt x="26803" y="79373"/>
                </a:cubicBezTo>
                <a:lnTo>
                  <a:pt x="26803" y="77792"/>
                </a:lnTo>
                <a:lnTo>
                  <a:pt x="28380" y="77792"/>
                </a:lnTo>
                <a:cubicBezTo>
                  <a:pt x="28638" y="77792"/>
                  <a:pt x="28845" y="77584"/>
                  <a:pt x="28845" y="77327"/>
                </a:cubicBezTo>
                <a:lnTo>
                  <a:pt x="28845" y="75749"/>
                </a:lnTo>
                <a:lnTo>
                  <a:pt x="30426" y="75749"/>
                </a:lnTo>
                <a:cubicBezTo>
                  <a:pt x="30683" y="75749"/>
                  <a:pt x="30890" y="75542"/>
                  <a:pt x="30890" y="75285"/>
                </a:cubicBezTo>
                <a:lnTo>
                  <a:pt x="30890" y="63414"/>
                </a:lnTo>
                <a:lnTo>
                  <a:pt x="36575" y="63414"/>
                </a:lnTo>
                <a:cubicBezTo>
                  <a:pt x="36832" y="63414"/>
                  <a:pt x="37039" y="63206"/>
                  <a:pt x="37039" y="62949"/>
                </a:cubicBezTo>
                <a:lnTo>
                  <a:pt x="37039" y="56992"/>
                </a:lnTo>
                <a:lnTo>
                  <a:pt x="38440" y="55591"/>
                </a:lnTo>
                <a:lnTo>
                  <a:pt x="38440" y="60619"/>
                </a:lnTo>
                <a:cubicBezTo>
                  <a:pt x="38440" y="60876"/>
                  <a:pt x="38647" y="61083"/>
                  <a:pt x="38905" y="61083"/>
                </a:cubicBezTo>
                <a:cubicBezTo>
                  <a:pt x="39162" y="61083"/>
                  <a:pt x="39370" y="60876"/>
                  <a:pt x="39370" y="60619"/>
                </a:cubicBezTo>
                <a:lnTo>
                  <a:pt x="39370" y="54662"/>
                </a:lnTo>
                <a:lnTo>
                  <a:pt x="40225" y="53806"/>
                </a:lnTo>
                <a:lnTo>
                  <a:pt x="40225" y="58835"/>
                </a:lnTo>
                <a:cubicBezTo>
                  <a:pt x="40225" y="59092"/>
                  <a:pt x="40433" y="59299"/>
                  <a:pt x="40690" y="59299"/>
                </a:cubicBezTo>
                <a:cubicBezTo>
                  <a:pt x="40947" y="59299"/>
                  <a:pt x="41154" y="59092"/>
                  <a:pt x="41154" y="58835"/>
                </a:cubicBezTo>
                <a:lnTo>
                  <a:pt x="41154" y="53150"/>
                </a:lnTo>
                <a:close/>
                <a:moveTo>
                  <a:pt x="31190" y="85725"/>
                </a:moveTo>
                <a:cubicBezTo>
                  <a:pt x="31363" y="85725"/>
                  <a:pt x="31535" y="85756"/>
                  <a:pt x="31701" y="85822"/>
                </a:cubicBezTo>
                <a:cubicBezTo>
                  <a:pt x="32057" y="85955"/>
                  <a:pt x="32337" y="86224"/>
                  <a:pt x="32491" y="86573"/>
                </a:cubicBezTo>
                <a:cubicBezTo>
                  <a:pt x="32649" y="86919"/>
                  <a:pt x="32660" y="87310"/>
                  <a:pt x="32522" y="87664"/>
                </a:cubicBezTo>
                <a:cubicBezTo>
                  <a:pt x="32387" y="88021"/>
                  <a:pt x="32119" y="88304"/>
                  <a:pt x="31770" y="88458"/>
                </a:cubicBezTo>
                <a:cubicBezTo>
                  <a:pt x="31586" y="88542"/>
                  <a:pt x="31390" y="88583"/>
                  <a:pt x="31193" y="88583"/>
                </a:cubicBezTo>
                <a:cubicBezTo>
                  <a:pt x="31020" y="88583"/>
                  <a:pt x="30846" y="88551"/>
                  <a:pt x="30679" y="88488"/>
                </a:cubicBezTo>
                <a:cubicBezTo>
                  <a:pt x="29942" y="88205"/>
                  <a:pt x="29574" y="87379"/>
                  <a:pt x="29854" y="86642"/>
                </a:cubicBezTo>
                <a:cubicBezTo>
                  <a:pt x="29992" y="86286"/>
                  <a:pt x="30257" y="86006"/>
                  <a:pt x="30606" y="85852"/>
                </a:cubicBezTo>
                <a:cubicBezTo>
                  <a:pt x="30794" y="85767"/>
                  <a:pt x="30991" y="85725"/>
                  <a:pt x="31190" y="85725"/>
                </a:cubicBezTo>
                <a:close/>
                <a:moveTo>
                  <a:pt x="52520" y="81956"/>
                </a:moveTo>
                <a:lnTo>
                  <a:pt x="53306" y="82743"/>
                </a:lnTo>
                <a:lnTo>
                  <a:pt x="46685" y="89364"/>
                </a:lnTo>
                <a:lnTo>
                  <a:pt x="40064" y="82743"/>
                </a:lnTo>
                <a:lnTo>
                  <a:pt x="40855" y="81956"/>
                </a:lnTo>
                <a:lnTo>
                  <a:pt x="46359" y="87460"/>
                </a:lnTo>
                <a:cubicBezTo>
                  <a:pt x="46444" y="87544"/>
                  <a:pt x="46562" y="87595"/>
                  <a:pt x="46685" y="87595"/>
                </a:cubicBezTo>
                <a:cubicBezTo>
                  <a:pt x="46808" y="87595"/>
                  <a:pt x="46927" y="87544"/>
                  <a:pt x="47016" y="87460"/>
                </a:cubicBezTo>
                <a:lnTo>
                  <a:pt x="52520" y="81956"/>
                </a:lnTo>
                <a:close/>
                <a:moveTo>
                  <a:pt x="59789" y="86564"/>
                </a:moveTo>
                <a:cubicBezTo>
                  <a:pt x="60015" y="86564"/>
                  <a:pt x="60240" y="86618"/>
                  <a:pt x="60446" y="86723"/>
                </a:cubicBezTo>
                <a:cubicBezTo>
                  <a:pt x="60783" y="86899"/>
                  <a:pt x="61032" y="87195"/>
                  <a:pt x="61147" y="87560"/>
                </a:cubicBezTo>
                <a:cubicBezTo>
                  <a:pt x="61386" y="88313"/>
                  <a:pt x="60972" y="89115"/>
                  <a:pt x="60219" y="89353"/>
                </a:cubicBezTo>
                <a:cubicBezTo>
                  <a:pt x="60076" y="89398"/>
                  <a:pt x="59931" y="89420"/>
                  <a:pt x="59788" y="89420"/>
                </a:cubicBezTo>
                <a:cubicBezTo>
                  <a:pt x="59183" y="89420"/>
                  <a:pt x="58619" y="89032"/>
                  <a:pt x="58426" y="88424"/>
                </a:cubicBezTo>
                <a:cubicBezTo>
                  <a:pt x="58189" y="87675"/>
                  <a:pt x="58607" y="86869"/>
                  <a:pt x="59355" y="86631"/>
                </a:cubicBezTo>
                <a:cubicBezTo>
                  <a:pt x="59497" y="86586"/>
                  <a:pt x="59644" y="86564"/>
                  <a:pt x="59789" y="86564"/>
                </a:cubicBezTo>
                <a:close/>
                <a:moveTo>
                  <a:pt x="34948" y="86973"/>
                </a:moveTo>
                <a:cubicBezTo>
                  <a:pt x="35078" y="86973"/>
                  <a:pt x="35209" y="86988"/>
                  <a:pt x="35335" y="87027"/>
                </a:cubicBezTo>
                <a:cubicBezTo>
                  <a:pt x="36091" y="87238"/>
                  <a:pt x="36537" y="88028"/>
                  <a:pt x="36321" y="88788"/>
                </a:cubicBezTo>
                <a:cubicBezTo>
                  <a:pt x="36218" y="89153"/>
                  <a:pt x="35980" y="89460"/>
                  <a:pt x="35646" y="89645"/>
                </a:cubicBezTo>
                <a:cubicBezTo>
                  <a:pt x="35432" y="89767"/>
                  <a:pt x="35193" y="89829"/>
                  <a:pt x="34952" y="89829"/>
                </a:cubicBezTo>
                <a:cubicBezTo>
                  <a:pt x="34822" y="89829"/>
                  <a:pt x="34692" y="89811"/>
                  <a:pt x="34564" y="89774"/>
                </a:cubicBezTo>
                <a:cubicBezTo>
                  <a:pt x="33804" y="89560"/>
                  <a:pt x="33363" y="88773"/>
                  <a:pt x="33574" y="88013"/>
                </a:cubicBezTo>
                <a:cubicBezTo>
                  <a:pt x="33750" y="87383"/>
                  <a:pt x="34326" y="86973"/>
                  <a:pt x="34948" y="86973"/>
                </a:cubicBezTo>
                <a:close/>
                <a:moveTo>
                  <a:pt x="55962" y="87589"/>
                </a:moveTo>
                <a:cubicBezTo>
                  <a:pt x="56233" y="87589"/>
                  <a:pt x="56499" y="87665"/>
                  <a:pt x="56729" y="87813"/>
                </a:cubicBezTo>
                <a:cubicBezTo>
                  <a:pt x="57052" y="88021"/>
                  <a:pt x="57275" y="88339"/>
                  <a:pt x="57356" y="88711"/>
                </a:cubicBezTo>
                <a:cubicBezTo>
                  <a:pt x="57436" y="89084"/>
                  <a:pt x="57371" y="89464"/>
                  <a:pt x="57163" y="89786"/>
                </a:cubicBezTo>
                <a:cubicBezTo>
                  <a:pt x="56956" y="90109"/>
                  <a:pt x="56637" y="90327"/>
                  <a:pt x="56265" y="90412"/>
                </a:cubicBezTo>
                <a:cubicBezTo>
                  <a:pt x="56164" y="90434"/>
                  <a:pt x="56062" y="90445"/>
                  <a:pt x="55961" y="90445"/>
                </a:cubicBezTo>
                <a:cubicBezTo>
                  <a:pt x="55691" y="90445"/>
                  <a:pt x="55426" y="90368"/>
                  <a:pt x="55191" y="90220"/>
                </a:cubicBezTo>
                <a:cubicBezTo>
                  <a:pt x="54869" y="90013"/>
                  <a:pt x="54649" y="89694"/>
                  <a:pt x="54565" y="89322"/>
                </a:cubicBezTo>
                <a:cubicBezTo>
                  <a:pt x="54400" y="88554"/>
                  <a:pt x="54887" y="87790"/>
                  <a:pt x="55655" y="87622"/>
                </a:cubicBezTo>
                <a:cubicBezTo>
                  <a:pt x="55757" y="87599"/>
                  <a:pt x="55860" y="87589"/>
                  <a:pt x="55962" y="87589"/>
                </a:cubicBezTo>
                <a:close/>
                <a:moveTo>
                  <a:pt x="38805" y="87871"/>
                </a:moveTo>
                <a:cubicBezTo>
                  <a:pt x="38890" y="87871"/>
                  <a:pt x="38978" y="87879"/>
                  <a:pt x="39066" y="87894"/>
                </a:cubicBezTo>
                <a:cubicBezTo>
                  <a:pt x="39442" y="87963"/>
                  <a:pt x="39765" y="88174"/>
                  <a:pt x="39983" y="88488"/>
                </a:cubicBezTo>
                <a:cubicBezTo>
                  <a:pt x="40199" y="88804"/>
                  <a:pt x="40279" y="89184"/>
                  <a:pt x="40210" y="89556"/>
                </a:cubicBezTo>
                <a:cubicBezTo>
                  <a:pt x="40084" y="90244"/>
                  <a:pt x="39479" y="90727"/>
                  <a:pt x="38805" y="90727"/>
                </a:cubicBezTo>
                <a:cubicBezTo>
                  <a:pt x="38720" y="90727"/>
                  <a:pt x="38634" y="90720"/>
                  <a:pt x="38548" y="90704"/>
                </a:cubicBezTo>
                <a:cubicBezTo>
                  <a:pt x="37772" y="90557"/>
                  <a:pt x="37258" y="89813"/>
                  <a:pt x="37404" y="89038"/>
                </a:cubicBezTo>
                <a:cubicBezTo>
                  <a:pt x="37473" y="88662"/>
                  <a:pt x="37684" y="88339"/>
                  <a:pt x="37995" y="88120"/>
                </a:cubicBezTo>
                <a:cubicBezTo>
                  <a:pt x="38237" y="87955"/>
                  <a:pt x="38518" y="87871"/>
                  <a:pt x="38805" y="87871"/>
                </a:cubicBezTo>
                <a:close/>
                <a:moveTo>
                  <a:pt x="52058" y="88257"/>
                </a:moveTo>
                <a:cubicBezTo>
                  <a:pt x="52377" y="88257"/>
                  <a:pt x="52682" y="88360"/>
                  <a:pt x="52934" y="88558"/>
                </a:cubicBezTo>
                <a:cubicBezTo>
                  <a:pt x="53237" y="88792"/>
                  <a:pt x="53429" y="89130"/>
                  <a:pt x="53475" y="89510"/>
                </a:cubicBezTo>
                <a:cubicBezTo>
                  <a:pt x="53521" y="89886"/>
                  <a:pt x="53418" y="90262"/>
                  <a:pt x="53183" y="90561"/>
                </a:cubicBezTo>
                <a:cubicBezTo>
                  <a:pt x="52949" y="90865"/>
                  <a:pt x="52612" y="91057"/>
                  <a:pt x="52235" y="91103"/>
                </a:cubicBezTo>
                <a:cubicBezTo>
                  <a:pt x="52176" y="91110"/>
                  <a:pt x="52118" y="91113"/>
                  <a:pt x="52059" y="91113"/>
                </a:cubicBezTo>
                <a:cubicBezTo>
                  <a:pt x="51742" y="91113"/>
                  <a:pt x="51436" y="91009"/>
                  <a:pt x="51179" y="90811"/>
                </a:cubicBezTo>
                <a:cubicBezTo>
                  <a:pt x="50880" y="90577"/>
                  <a:pt x="50688" y="90243"/>
                  <a:pt x="50642" y="89863"/>
                </a:cubicBezTo>
                <a:cubicBezTo>
                  <a:pt x="50631" y="89794"/>
                  <a:pt x="50608" y="89732"/>
                  <a:pt x="50577" y="89679"/>
                </a:cubicBezTo>
                <a:lnTo>
                  <a:pt x="51994" y="88258"/>
                </a:lnTo>
                <a:cubicBezTo>
                  <a:pt x="52015" y="88257"/>
                  <a:pt x="52036" y="88257"/>
                  <a:pt x="52058" y="88257"/>
                </a:cubicBezTo>
                <a:close/>
                <a:moveTo>
                  <a:pt x="41841" y="88723"/>
                </a:moveTo>
                <a:lnTo>
                  <a:pt x="43849" y="90727"/>
                </a:lnTo>
                <a:cubicBezTo>
                  <a:pt x="43582" y="91063"/>
                  <a:pt x="43171" y="91268"/>
                  <a:pt x="42741" y="91268"/>
                </a:cubicBezTo>
                <a:cubicBezTo>
                  <a:pt x="42694" y="91268"/>
                  <a:pt x="42648" y="91265"/>
                  <a:pt x="42601" y="91260"/>
                </a:cubicBezTo>
                <a:cubicBezTo>
                  <a:pt x="42221" y="91225"/>
                  <a:pt x="41875" y="91045"/>
                  <a:pt x="41634" y="90754"/>
                </a:cubicBezTo>
                <a:cubicBezTo>
                  <a:pt x="41388" y="90458"/>
                  <a:pt x="41273" y="90090"/>
                  <a:pt x="41308" y="89709"/>
                </a:cubicBezTo>
                <a:cubicBezTo>
                  <a:pt x="41346" y="89314"/>
                  <a:pt x="41538" y="88961"/>
                  <a:pt x="41841" y="88723"/>
                </a:cubicBezTo>
                <a:close/>
                <a:moveTo>
                  <a:pt x="53966" y="83399"/>
                </a:moveTo>
                <a:lnTo>
                  <a:pt x="54754" y="84187"/>
                </a:lnTo>
                <a:lnTo>
                  <a:pt x="46685" y="92254"/>
                </a:lnTo>
                <a:lnTo>
                  <a:pt x="44785" y="90350"/>
                </a:lnTo>
                <a:lnTo>
                  <a:pt x="44747" y="90312"/>
                </a:lnTo>
                <a:lnTo>
                  <a:pt x="42240" y="87810"/>
                </a:lnTo>
                <a:cubicBezTo>
                  <a:pt x="42240" y="87806"/>
                  <a:pt x="42236" y="87802"/>
                  <a:pt x="42233" y="87798"/>
                </a:cubicBezTo>
                <a:lnTo>
                  <a:pt x="38621" y="84187"/>
                </a:lnTo>
                <a:lnTo>
                  <a:pt x="39407" y="83399"/>
                </a:lnTo>
                <a:lnTo>
                  <a:pt x="46359" y="90350"/>
                </a:lnTo>
                <a:cubicBezTo>
                  <a:pt x="46447" y="90439"/>
                  <a:pt x="46566" y="90485"/>
                  <a:pt x="46685" y="90485"/>
                </a:cubicBezTo>
                <a:cubicBezTo>
                  <a:pt x="46804" y="90485"/>
                  <a:pt x="46923" y="90439"/>
                  <a:pt x="47016" y="90350"/>
                </a:cubicBezTo>
                <a:lnTo>
                  <a:pt x="53966" y="83399"/>
                </a:lnTo>
                <a:close/>
                <a:moveTo>
                  <a:pt x="46687" y="0"/>
                </a:moveTo>
                <a:cubicBezTo>
                  <a:pt x="46568" y="0"/>
                  <a:pt x="46449" y="45"/>
                  <a:pt x="46359" y="135"/>
                </a:cubicBezTo>
                <a:lnTo>
                  <a:pt x="43553" y="2941"/>
                </a:lnTo>
                <a:cubicBezTo>
                  <a:pt x="43407" y="2504"/>
                  <a:pt x="43135" y="2120"/>
                  <a:pt x="42762" y="1828"/>
                </a:cubicBezTo>
                <a:cubicBezTo>
                  <a:pt x="42342" y="1502"/>
                  <a:pt x="41838" y="1330"/>
                  <a:pt x="41318" y="1330"/>
                </a:cubicBezTo>
                <a:cubicBezTo>
                  <a:pt x="41220" y="1330"/>
                  <a:pt x="41122" y="1336"/>
                  <a:pt x="41023" y="1349"/>
                </a:cubicBezTo>
                <a:cubicBezTo>
                  <a:pt x="40398" y="1429"/>
                  <a:pt x="39841" y="1744"/>
                  <a:pt x="39454" y="2242"/>
                </a:cubicBezTo>
                <a:cubicBezTo>
                  <a:pt x="39327" y="2403"/>
                  <a:pt x="39227" y="2577"/>
                  <a:pt x="39147" y="2761"/>
                </a:cubicBezTo>
                <a:cubicBezTo>
                  <a:pt x="39012" y="2615"/>
                  <a:pt x="38855" y="2485"/>
                  <a:pt x="38683" y="2373"/>
                </a:cubicBezTo>
                <a:cubicBezTo>
                  <a:pt x="38298" y="2127"/>
                  <a:pt x="37860" y="1999"/>
                  <a:pt x="37412" y="1999"/>
                </a:cubicBezTo>
                <a:cubicBezTo>
                  <a:pt x="37244" y="1999"/>
                  <a:pt x="37074" y="2018"/>
                  <a:pt x="36906" y="2054"/>
                </a:cubicBezTo>
                <a:cubicBezTo>
                  <a:pt x="36291" y="2193"/>
                  <a:pt x="35765" y="2557"/>
                  <a:pt x="35427" y="3087"/>
                </a:cubicBezTo>
                <a:cubicBezTo>
                  <a:pt x="35316" y="3260"/>
                  <a:pt x="35228" y="3444"/>
                  <a:pt x="35166" y="3636"/>
                </a:cubicBezTo>
                <a:cubicBezTo>
                  <a:pt x="34737" y="3247"/>
                  <a:pt x="34174" y="3025"/>
                  <a:pt x="33587" y="3025"/>
                </a:cubicBezTo>
                <a:cubicBezTo>
                  <a:pt x="33350" y="3025"/>
                  <a:pt x="33109" y="3061"/>
                  <a:pt x="32871" y="3137"/>
                </a:cubicBezTo>
                <a:cubicBezTo>
                  <a:pt x="32272" y="3325"/>
                  <a:pt x="31781" y="3739"/>
                  <a:pt x="31494" y="4297"/>
                </a:cubicBezTo>
                <a:cubicBezTo>
                  <a:pt x="31397" y="4481"/>
                  <a:pt x="31328" y="4672"/>
                  <a:pt x="31286" y="4864"/>
                </a:cubicBezTo>
                <a:cubicBezTo>
                  <a:pt x="31125" y="4745"/>
                  <a:pt x="30948" y="4646"/>
                  <a:pt x="30757" y="4568"/>
                </a:cubicBezTo>
                <a:cubicBezTo>
                  <a:pt x="30471" y="4451"/>
                  <a:pt x="30171" y="4393"/>
                  <a:pt x="29871" y="4393"/>
                </a:cubicBezTo>
                <a:cubicBezTo>
                  <a:pt x="29560" y="4393"/>
                  <a:pt x="29249" y="4455"/>
                  <a:pt x="28952" y="4580"/>
                </a:cubicBezTo>
                <a:cubicBezTo>
                  <a:pt x="28373" y="4822"/>
                  <a:pt x="27924" y="5278"/>
                  <a:pt x="27685" y="5863"/>
                </a:cubicBezTo>
                <a:cubicBezTo>
                  <a:pt x="27609" y="6054"/>
                  <a:pt x="27555" y="6249"/>
                  <a:pt x="27528" y="6449"/>
                </a:cubicBezTo>
                <a:cubicBezTo>
                  <a:pt x="27157" y="6219"/>
                  <a:pt x="26726" y="6097"/>
                  <a:pt x="26287" y="6097"/>
                </a:cubicBezTo>
                <a:cubicBezTo>
                  <a:pt x="25913" y="6097"/>
                  <a:pt x="25535" y="6186"/>
                  <a:pt x="25183" y="6373"/>
                </a:cubicBezTo>
                <a:cubicBezTo>
                  <a:pt x="24419" y="6784"/>
                  <a:pt x="23970" y="7555"/>
                  <a:pt x="23935" y="8364"/>
                </a:cubicBezTo>
                <a:cubicBezTo>
                  <a:pt x="23759" y="8276"/>
                  <a:pt x="23567" y="8207"/>
                  <a:pt x="23364" y="8165"/>
                </a:cubicBezTo>
                <a:cubicBezTo>
                  <a:pt x="23204" y="8133"/>
                  <a:pt x="23044" y="8116"/>
                  <a:pt x="22885" y="8116"/>
                </a:cubicBezTo>
                <a:cubicBezTo>
                  <a:pt x="22428" y="8116"/>
                  <a:pt x="21980" y="8250"/>
                  <a:pt x="21591" y="8506"/>
                </a:cubicBezTo>
                <a:cubicBezTo>
                  <a:pt x="21065" y="8852"/>
                  <a:pt x="20704" y="9381"/>
                  <a:pt x="20577" y="9996"/>
                </a:cubicBezTo>
                <a:cubicBezTo>
                  <a:pt x="20535" y="10199"/>
                  <a:pt x="20519" y="10403"/>
                  <a:pt x="20531" y="10602"/>
                </a:cubicBezTo>
                <a:cubicBezTo>
                  <a:pt x="20258" y="10497"/>
                  <a:pt x="19967" y="10443"/>
                  <a:pt x="19675" y="10443"/>
                </a:cubicBezTo>
                <a:cubicBezTo>
                  <a:pt x="19160" y="10443"/>
                  <a:pt x="18642" y="10610"/>
                  <a:pt x="18209" y="10956"/>
                </a:cubicBezTo>
                <a:cubicBezTo>
                  <a:pt x="17717" y="11347"/>
                  <a:pt x="17407" y="11907"/>
                  <a:pt x="17338" y="12533"/>
                </a:cubicBezTo>
                <a:cubicBezTo>
                  <a:pt x="17299" y="12878"/>
                  <a:pt x="17334" y="13220"/>
                  <a:pt x="17441" y="13539"/>
                </a:cubicBezTo>
                <a:lnTo>
                  <a:pt x="14002" y="13539"/>
                </a:lnTo>
                <a:cubicBezTo>
                  <a:pt x="13745" y="13539"/>
                  <a:pt x="13538" y="13746"/>
                  <a:pt x="13538" y="14003"/>
                </a:cubicBezTo>
                <a:lnTo>
                  <a:pt x="13538" y="15957"/>
                </a:lnTo>
                <a:cubicBezTo>
                  <a:pt x="13015" y="16056"/>
                  <a:pt x="12540" y="16325"/>
                  <a:pt x="12186" y="16733"/>
                </a:cubicBezTo>
                <a:cubicBezTo>
                  <a:pt x="11619" y="17385"/>
                  <a:pt x="11476" y="18267"/>
                  <a:pt x="11738" y="19036"/>
                </a:cubicBezTo>
                <a:cubicBezTo>
                  <a:pt x="11663" y="19028"/>
                  <a:pt x="11588" y="19025"/>
                  <a:pt x="11513" y="19025"/>
                </a:cubicBezTo>
                <a:cubicBezTo>
                  <a:pt x="10781" y="19025"/>
                  <a:pt x="10056" y="19366"/>
                  <a:pt x="9596" y="20006"/>
                </a:cubicBezTo>
                <a:cubicBezTo>
                  <a:pt x="9089" y="20708"/>
                  <a:pt x="9028" y="21603"/>
                  <a:pt x="9357" y="22343"/>
                </a:cubicBezTo>
                <a:cubicBezTo>
                  <a:pt x="9354" y="22343"/>
                  <a:pt x="9350" y="22343"/>
                  <a:pt x="9347" y="22343"/>
                </a:cubicBezTo>
                <a:cubicBezTo>
                  <a:pt x="8541" y="22343"/>
                  <a:pt x="7755" y="22758"/>
                  <a:pt x="7316" y="23503"/>
                </a:cubicBezTo>
                <a:cubicBezTo>
                  <a:pt x="6875" y="24251"/>
                  <a:pt x="6898" y="25146"/>
                  <a:pt x="7293" y="25852"/>
                </a:cubicBezTo>
                <a:cubicBezTo>
                  <a:pt x="6483" y="25925"/>
                  <a:pt x="5734" y="26412"/>
                  <a:pt x="5362" y="27195"/>
                </a:cubicBezTo>
                <a:cubicBezTo>
                  <a:pt x="4994" y="27978"/>
                  <a:pt x="5093" y="28865"/>
                  <a:pt x="5554" y="29537"/>
                </a:cubicBezTo>
                <a:cubicBezTo>
                  <a:pt x="5355" y="29571"/>
                  <a:pt x="5162" y="29633"/>
                  <a:pt x="4974" y="29721"/>
                </a:cubicBezTo>
                <a:cubicBezTo>
                  <a:pt x="4402" y="29986"/>
                  <a:pt x="3973" y="30458"/>
                  <a:pt x="3754" y="31049"/>
                </a:cubicBezTo>
                <a:cubicBezTo>
                  <a:pt x="3539" y="31640"/>
                  <a:pt x="3570" y="32281"/>
                  <a:pt x="3835" y="32853"/>
                </a:cubicBezTo>
                <a:cubicBezTo>
                  <a:pt x="3919" y="33038"/>
                  <a:pt x="4030" y="33210"/>
                  <a:pt x="4157" y="33364"/>
                </a:cubicBezTo>
                <a:cubicBezTo>
                  <a:pt x="3378" y="33582"/>
                  <a:pt x="2729" y="34196"/>
                  <a:pt x="2507" y="35033"/>
                </a:cubicBezTo>
                <a:cubicBezTo>
                  <a:pt x="2345" y="35644"/>
                  <a:pt x="2434" y="36280"/>
                  <a:pt x="2748" y="36822"/>
                </a:cubicBezTo>
                <a:cubicBezTo>
                  <a:pt x="2852" y="36999"/>
                  <a:pt x="2978" y="37160"/>
                  <a:pt x="3116" y="37302"/>
                </a:cubicBezTo>
                <a:cubicBezTo>
                  <a:pt x="2361" y="37589"/>
                  <a:pt x="1770" y="38261"/>
                  <a:pt x="1628" y="39117"/>
                </a:cubicBezTo>
                <a:cubicBezTo>
                  <a:pt x="1486" y="39973"/>
                  <a:pt x="1823" y="40799"/>
                  <a:pt x="2445" y="41320"/>
                </a:cubicBezTo>
                <a:cubicBezTo>
                  <a:pt x="2264" y="41408"/>
                  <a:pt x="2096" y="41520"/>
                  <a:pt x="1938" y="41654"/>
                </a:cubicBezTo>
                <a:cubicBezTo>
                  <a:pt x="1463" y="42065"/>
                  <a:pt x="1171" y="42636"/>
                  <a:pt x="1125" y="43263"/>
                </a:cubicBezTo>
                <a:cubicBezTo>
                  <a:pt x="1082" y="43850"/>
                  <a:pt x="1256" y="44425"/>
                  <a:pt x="1612" y="44882"/>
                </a:cubicBezTo>
                <a:lnTo>
                  <a:pt x="134" y="46360"/>
                </a:lnTo>
                <a:cubicBezTo>
                  <a:pt x="50" y="46445"/>
                  <a:pt x="0" y="46563"/>
                  <a:pt x="0" y="46686"/>
                </a:cubicBezTo>
                <a:cubicBezTo>
                  <a:pt x="0" y="46809"/>
                  <a:pt x="50" y="46928"/>
                  <a:pt x="134" y="47017"/>
                </a:cubicBezTo>
                <a:lnTo>
                  <a:pt x="2430" y="49308"/>
                </a:lnTo>
                <a:cubicBezTo>
                  <a:pt x="1635" y="49768"/>
                  <a:pt x="1159" y="50666"/>
                  <a:pt x="1263" y="51607"/>
                </a:cubicBezTo>
                <a:cubicBezTo>
                  <a:pt x="1328" y="52232"/>
                  <a:pt x="1635" y="52792"/>
                  <a:pt x="2126" y="53189"/>
                </a:cubicBezTo>
                <a:cubicBezTo>
                  <a:pt x="2287" y="53318"/>
                  <a:pt x="2460" y="53423"/>
                  <a:pt x="2645" y="53503"/>
                </a:cubicBezTo>
                <a:cubicBezTo>
                  <a:pt x="2495" y="53637"/>
                  <a:pt x="2361" y="53791"/>
                  <a:pt x="2246" y="53963"/>
                </a:cubicBezTo>
                <a:cubicBezTo>
                  <a:pt x="1900" y="54486"/>
                  <a:pt x="1777" y="55115"/>
                  <a:pt x="1900" y="55733"/>
                </a:cubicBezTo>
                <a:cubicBezTo>
                  <a:pt x="2027" y="56351"/>
                  <a:pt x="2384" y="56881"/>
                  <a:pt x="2905" y="57230"/>
                </a:cubicBezTo>
                <a:cubicBezTo>
                  <a:pt x="3079" y="57345"/>
                  <a:pt x="3263" y="57433"/>
                  <a:pt x="3451" y="57499"/>
                </a:cubicBezTo>
                <a:cubicBezTo>
                  <a:pt x="2898" y="58089"/>
                  <a:pt x="2664" y="58953"/>
                  <a:pt x="2914" y="59782"/>
                </a:cubicBezTo>
                <a:cubicBezTo>
                  <a:pt x="3093" y="60389"/>
                  <a:pt x="3497" y="60884"/>
                  <a:pt x="4053" y="61184"/>
                </a:cubicBezTo>
                <a:cubicBezTo>
                  <a:pt x="4234" y="61279"/>
                  <a:pt x="4422" y="61352"/>
                  <a:pt x="4618" y="61398"/>
                </a:cubicBezTo>
                <a:cubicBezTo>
                  <a:pt x="4494" y="61559"/>
                  <a:pt x="4391" y="61733"/>
                  <a:pt x="4310" y="61920"/>
                </a:cubicBezTo>
                <a:cubicBezTo>
                  <a:pt x="4065" y="62500"/>
                  <a:pt x="4057" y="63141"/>
                  <a:pt x="4291" y="63728"/>
                </a:cubicBezTo>
                <a:cubicBezTo>
                  <a:pt x="4526" y="64312"/>
                  <a:pt x="4974" y="64768"/>
                  <a:pt x="5554" y="65014"/>
                </a:cubicBezTo>
                <a:cubicBezTo>
                  <a:pt x="5742" y="65095"/>
                  <a:pt x="5938" y="65152"/>
                  <a:pt x="6138" y="65179"/>
                </a:cubicBezTo>
                <a:cubicBezTo>
                  <a:pt x="5704" y="65862"/>
                  <a:pt x="5631" y="66753"/>
                  <a:pt x="6026" y="67524"/>
                </a:cubicBezTo>
                <a:cubicBezTo>
                  <a:pt x="6422" y="68296"/>
                  <a:pt x="7185" y="68760"/>
                  <a:pt x="7995" y="68803"/>
                </a:cubicBezTo>
                <a:cubicBezTo>
                  <a:pt x="7903" y="68982"/>
                  <a:pt x="7834" y="69175"/>
                  <a:pt x="7788" y="69374"/>
                </a:cubicBezTo>
                <a:cubicBezTo>
                  <a:pt x="7650" y="69988"/>
                  <a:pt x="7761" y="70622"/>
                  <a:pt x="8099" y="71152"/>
                </a:cubicBezTo>
                <a:cubicBezTo>
                  <a:pt x="8436" y="71685"/>
                  <a:pt x="8959" y="72054"/>
                  <a:pt x="9573" y="72188"/>
                </a:cubicBezTo>
                <a:cubicBezTo>
                  <a:pt x="9745" y="72230"/>
                  <a:pt x="9918" y="72249"/>
                  <a:pt x="10094" y="72249"/>
                </a:cubicBezTo>
                <a:cubicBezTo>
                  <a:pt x="10122" y="72249"/>
                  <a:pt x="10149" y="72245"/>
                  <a:pt x="10175" y="72245"/>
                </a:cubicBezTo>
                <a:cubicBezTo>
                  <a:pt x="10099" y="72429"/>
                  <a:pt x="10048" y="72629"/>
                  <a:pt x="10022" y="72833"/>
                </a:cubicBezTo>
                <a:cubicBezTo>
                  <a:pt x="9941" y="73455"/>
                  <a:pt x="10110" y="74072"/>
                  <a:pt x="10494" y="74571"/>
                </a:cubicBezTo>
                <a:cubicBezTo>
                  <a:pt x="10955" y="75174"/>
                  <a:pt x="11657" y="75489"/>
                  <a:pt x="12363" y="75489"/>
                </a:cubicBezTo>
                <a:cubicBezTo>
                  <a:pt x="12766" y="75489"/>
                  <a:pt x="13173" y="75389"/>
                  <a:pt x="13538" y="75177"/>
                </a:cubicBezTo>
                <a:lnTo>
                  <a:pt x="13538" y="79373"/>
                </a:lnTo>
                <a:cubicBezTo>
                  <a:pt x="13538" y="79630"/>
                  <a:pt x="13745" y="79838"/>
                  <a:pt x="14002" y="79838"/>
                </a:cubicBezTo>
                <a:lnTo>
                  <a:pt x="15561" y="79838"/>
                </a:lnTo>
                <a:cubicBezTo>
                  <a:pt x="15695" y="80160"/>
                  <a:pt x="15898" y="80451"/>
                  <a:pt x="16167" y="80690"/>
                </a:cubicBezTo>
                <a:cubicBezTo>
                  <a:pt x="16616" y="81092"/>
                  <a:pt x="17180" y="81292"/>
                  <a:pt x="17740" y="81292"/>
                </a:cubicBezTo>
                <a:cubicBezTo>
                  <a:pt x="17986" y="81292"/>
                  <a:pt x="18228" y="81253"/>
                  <a:pt x="18462" y="81177"/>
                </a:cubicBezTo>
                <a:lnTo>
                  <a:pt x="18462" y="81177"/>
                </a:lnTo>
                <a:cubicBezTo>
                  <a:pt x="18443" y="81377"/>
                  <a:pt x="18443" y="81580"/>
                  <a:pt x="18473" y="81783"/>
                </a:cubicBezTo>
                <a:cubicBezTo>
                  <a:pt x="18566" y="82409"/>
                  <a:pt x="18896" y="82958"/>
                  <a:pt x="19398" y="83334"/>
                </a:cubicBezTo>
                <a:cubicBezTo>
                  <a:pt x="19809" y="83641"/>
                  <a:pt x="20297" y="83802"/>
                  <a:pt x="20803" y="83802"/>
                </a:cubicBezTo>
                <a:cubicBezTo>
                  <a:pt x="20915" y="83802"/>
                  <a:pt x="21033" y="83790"/>
                  <a:pt x="21149" y="83776"/>
                </a:cubicBezTo>
                <a:cubicBezTo>
                  <a:pt x="21352" y="83744"/>
                  <a:pt x="21548" y="83691"/>
                  <a:pt x="21733" y="83614"/>
                </a:cubicBezTo>
                <a:lnTo>
                  <a:pt x="21733" y="83614"/>
                </a:lnTo>
                <a:cubicBezTo>
                  <a:pt x="21729" y="83813"/>
                  <a:pt x="21747" y="84013"/>
                  <a:pt x="21798" y="84213"/>
                </a:cubicBezTo>
                <a:cubicBezTo>
                  <a:pt x="21944" y="84827"/>
                  <a:pt x="22323" y="85345"/>
                  <a:pt x="22861" y="85671"/>
                </a:cubicBezTo>
                <a:cubicBezTo>
                  <a:pt x="23233" y="85902"/>
                  <a:pt x="23655" y="86021"/>
                  <a:pt x="24085" y="86021"/>
                </a:cubicBezTo>
                <a:cubicBezTo>
                  <a:pt x="24270" y="86021"/>
                  <a:pt x="24458" y="85998"/>
                  <a:pt x="24642" y="85952"/>
                </a:cubicBezTo>
                <a:cubicBezTo>
                  <a:pt x="24842" y="85905"/>
                  <a:pt x="25033" y="85833"/>
                  <a:pt x="25210" y="85737"/>
                </a:cubicBezTo>
                <a:cubicBezTo>
                  <a:pt x="25267" y="86543"/>
                  <a:pt x="25740" y="87303"/>
                  <a:pt x="26519" y="87687"/>
                </a:cubicBezTo>
                <a:cubicBezTo>
                  <a:pt x="26849" y="87848"/>
                  <a:pt x="27202" y="87928"/>
                  <a:pt x="27555" y="87928"/>
                </a:cubicBezTo>
                <a:cubicBezTo>
                  <a:pt x="27812" y="87928"/>
                  <a:pt x="28070" y="87886"/>
                  <a:pt x="28319" y="87802"/>
                </a:cubicBezTo>
                <a:cubicBezTo>
                  <a:pt x="28514" y="87737"/>
                  <a:pt x="28695" y="87645"/>
                  <a:pt x="28864" y="87533"/>
                </a:cubicBezTo>
                <a:cubicBezTo>
                  <a:pt x="28994" y="88336"/>
                  <a:pt x="29536" y="89046"/>
                  <a:pt x="30346" y="89356"/>
                </a:cubicBezTo>
                <a:cubicBezTo>
                  <a:pt x="30618" y="89460"/>
                  <a:pt x="30906" y="89514"/>
                  <a:pt x="31190" y="89514"/>
                </a:cubicBezTo>
                <a:cubicBezTo>
                  <a:pt x="31517" y="89514"/>
                  <a:pt x="31843" y="89445"/>
                  <a:pt x="32149" y="89306"/>
                </a:cubicBezTo>
                <a:cubicBezTo>
                  <a:pt x="32337" y="89222"/>
                  <a:pt x="32511" y="89119"/>
                  <a:pt x="32668" y="88991"/>
                </a:cubicBezTo>
                <a:cubicBezTo>
                  <a:pt x="32718" y="89188"/>
                  <a:pt x="32791" y="89376"/>
                  <a:pt x="32894" y="89552"/>
                </a:cubicBezTo>
                <a:cubicBezTo>
                  <a:pt x="33201" y="90101"/>
                  <a:pt x="33704" y="90500"/>
                  <a:pt x="34311" y="90669"/>
                </a:cubicBezTo>
                <a:cubicBezTo>
                  <a:pt x="34521" y="90731"/>
                  <a:pt x="34736" y="90757"/>
                  <a:pt x="34948" y="90757"/>
                </a:cubicBezTo>
                <a:cubicBezTo>
                  <a:pt x="35565" y="90757"/>
                  <a:pt x="36153" y="90511"/>
                  <a:pt x="36587" y="90093"/>
                </a:cubicBezTo>
                <a:cubicBezTo>
                  <a:pt x="36863" y="90857"/>
                  <a:pt x="37523" y="91456"/>
                  <a:pt x="38379" y="91617"/>
                </a:cubicBezTo>
                <a:cubicBezTo>
                  <a:pt x="38521" y="91644"/>
                  <a:pt x="38667" y="91656"/>
                  <a:pt x="38812" y="91656"/>
                </a:cubicBezTo>
                <a:cubicBezTo>
                  <a:pt x="39285" y="91656"/>
                  <a:pt x="39746" y="91514"/>
                  <a:pt x="40141" y="91241"/>
                </a:cubicBezTo>
                <a:cubicBezTo>
                  <a:pt x="40309" y="91122"/>
                  <a:pt x="40463" y="90988"/>
                  <a:pt x="40594" y="90838"/>
                </a:cubicBezTo>
                <a:cubicBezTo>
                  <a:pt x="40678" y="91018"/>
                  <a:pt x="40786" y="91188"/>
                  <a:pt x="40916" y="91349"/>
                </a:cubicBezTo>
                <a:cubicBezTo>
                  <a:pt x="41319" y="91832"/>
                  <a:pt x="41887" y="92127"/>
                  <a:pt x="42513" y="92185"/>
                </a:cubicBezTo>
                <a:cubicBezTo>
                  <a:pt x="42586" y="92193"/>
                  <a:pt x="42658" y="92196"/>
                  <a:pt x="42727" y="92196"/>
                </a:cubicBezTo>
                <a:cubicBezTo>
                  <a:pt x="43415" y="92196"/>
                  <a:pt x="44063" y="91893"/>
                  <a:pt x="44505" y="91387"/>
                </a:cubicBezTo>
                <a:lnTo>
                  <a:pt x="46359" y="93237"/>
                </a:lnTo>
                <a:cubicBezTo>
                  <a:pt x="46444" y="93325"/>
                  <a:pt x="46562" y="93375"/>
                  <a:pt x="46685" y="93375"/>
                </a:cubicBezTo>
                <a:cubicBezTo>
                  <a:pt x="46808" y="93375"/>
                  <a:pt x="46927" y="93325"/>
                  <a:pt x="47016" y="93237"/>
                </a:cubicBezTo>
                <a:lnTo>
                  <a:pt x="49821" y="90431"/>
                </a:lnTo>
                <a:cubicBezTo>
                  <a:pt x="49967" y="90873"/>
                  <a:pt x="50240" y="91257"/>
                  <a:pt x="50612" y="91548"/>
                </a:cubicBezTo>
                <a:cubicBezTo>
                  <a:pt x="51030" y="91870"/>
                  <a:pt x="51533" y="92043"/>
                  <a:pt x="52051" y="92043"/>
                </a:cubicBezTo>
                <a:cubicBezTo>
                  <a:pt x="52151" y="92043"/>
                  <a:pt x="52251" y="92040"/>
                  <a:pt x="52350" y="92024"/>
                </a:cubicBezTo>
                <a:cubicBezTo>
                  <a:pt x="52976" y="91948"/>
                  <a:pt x="53533" y="91632"/>
                  <a:pt x="53916" y="91133"/>
                </a:cubicBezTo>
                <a:cubicBezTo>
                  <a:pt x="54043" y="90972"/>
                  <a:pt x="54146" y="90796"/>
                  <a:pt x="54228" y="90612"/>
                </a:cubicBezTo>
                <a:cubicBezTo>
                  <a:pt x="54362" y="90761"/>
                  <a:pt x="54519" y="90892"/>
                  <a:pt x="54692" y="90999"/>
                </a:cubicBezTo>
                <a:cubicBezTo>
                  <a:pt x="55076" y="91248"/>
                  <a:pt x="55514" y="91375"/>
                  <a:pt x="55958" y="91375"/>
                </a:cubicBezTo>
                <a:cubicBezTo>
                  <a:pt x="56127" y="91375"/>
                  <a:pt x="56297" y="91356"/>
                  <a:pt x="56465" y="91317"/>
                </a:cubicBezTo>
                <a:cubicBezTo>
                  <a:pt x="57080" y="91183"/>
                  <a:pt x="57605" y="90819"/>
                  <a:pt x="57946" y="90289"/>
                </a:cubicBezTo>
                <a:cubicBezTo>
                  <a:pt x="58058" y="90113"/>
                  <a:pt x="58143" y="89928"/>
                  <a:pt x="58208" y="89740"/>
                </a:cubicBezTo>
                <a:cubicBezTo>
                  <a:pt x="58634" y="90128"/>
                  <a:pt x="59202" y="90350"/>
                  <a:pt x="59789" y="90350"/>
                </a:cubicBezTo>
                <a:cubicBezTo>
                  <a:pt x="60023" y="90350"/>
                  <a:pt x="60265" y="90316"/>
                  <a:pt x="60499" y="90239"/>
                </a:cubicBezTo>
                <a:cubicBezTo>
                  <a:pt x="61328" y="89978"/>
                  <a:pt x="61907" y="89299"/>
                  <a:pt x="62088" y="88508"/>
                </a:cubicBezTo>
                <a:cubicBezTo>
                  <a:pt x="62495" y="88811"/>
                  <a:pt x="62994" y="88980"/>
                  <a:pt x="63508" y="88980"/>
                </a:cubicBezTo>
                <a:cubicBezTo>
                  <a:pt x="63812" y="88980"/>
                  <a:pt x="64122" y="88922"/>
                  <a:pt x="64418" y="88796"/>
                </a:cubicBezTo>
                <a:cubicBezTo>
                  <a:pt x="64997" y="88550"/>
                  <a:pt x="65450" y="88097"/>
                  <a:pt x="65688" y="87514"/>
                </a:cubicBezTo>
                <a:cubicBezTo>
                  <a:pt x="65765" y="87322"/>
                  <a:pt x="65815" y="87126"/>
                  <a:pt x="65842" y="86927"/>
                </a:cubicBezTo>
                <a:cubicBezTo>
                  <a:pt x="66015" y="87034"/>
                  <a:pt x="66199" y="87115"/>
                  <a:pt x="66395" y="87176"/>
                </a:cubicBezTo>
                <a:cubicBezTo>
                  <a:pt x="66621" y="87245"/>
                  <a:pt x="66851" y="87280"/>
                  <a:pt x="67082" y="87280"/>
                </a:cubicBezTo>
                <a:cubicBezTo>
                  <a:pt x="67466" y="87280"/>
                  <a:pt x="67842" y="87184"/>
                  <a:pt x="68191" y="87000"/>
                </a:cubicBezTo>
                <a:cubicBezTo>
                  <a:pt x="68744" y="86704"/>
                  <a:pt x="69151" y="86209"/>
                  <a:pt x="69335" y="85606"/>
                </a:cubicBezTo>
                <a:cubicBezTo>
                  <a:pt x="69396" y="85411"/>
                  <a:pt x="69427" y="85211"/>
                  <a:pt x="69438" y="85011"/>
                </a:cubicBezTo>
                <a:cubicBezTo>
                  <a:pt x="69615" y="85099"/>
                  <a:pt x="69807" y="85165"/>
                  <a:pt x="70010" y="85207"/>
                </a:cubicBezTo>
                <a:cubicBezTo>
                  <a:pt x="70168" y="85241"/>
                  <a:pt x="70329" y="85257"/>
                  <a:pt x="70490" y="85257"/>
                </a:cubicBezTo>
                <a:cubicBezTo>
                  <a:pt x="70947" y="85257"/>
                  <a:pt x="71392" y="85122"/>
                  <a:pt x="71780" y="84869"/>
                </a:cubicBezTo>
                <a:cubicBezTo>
                  <a:pt x="72306" y="84524"/>
                  <a:pt x="72666" y="83994"/>
                  <a:pt x="72793" y="83376"/>
                </a:cubicBezTo>
                <a:cubicBezTo>
                  <a:pt x="72836" y="83177"/>
                  <a:pt x="72850" y="82973"/>
                  <a:pt x="72839" y="82773"/>
                </a:cubicBezTo>
                <a:lnTo>
                  <a:pt x="72839" y="82773"/>
                </a:lnTo>
                <a:cubicBezTo>
                  <a:pt x="73027" y="82846"/>
                  <a:pt x="73223" y="82892"/>
                  <a:pt x="73431" y="82915"/>
                </a:cubicBezTo>
                <a:cubicBezTo>
                  <a:pt x="73518" y="82927"/>
                  <a:pt x="73607" y="82931"/>
                  <a:pt x="73699" y="82931"/>
                </a:cubicBezTo>
                <a:cubicBezTo>
                  <a:pt x="74228" y="82931"/>
                  <a:pt x="74739" y="82754"/>
                  <a:pt x="75162" y="82417"/>
                </a:cubicBezTo>
                <a:cubicBezTo>
                  <a:pt x="75956" y="81787"/>
                  <a:pt x="76232" y="80747"/>
                  <a:pt x="75933" y="79838"/>
                </a:cubicBezTo>
                <a:lnTo>
                  <a:pt x="79372" y="79838"/>
                </a:lnTo>
                <a:cubicBezTo>
                  <a:pt x="79629" y="79838"/>
                  <a:pt x="79837" y="79630"/>
                  <a:pt x="79837" y="79373"/>
                </a:cubicBezTo>
                <a:lnTo>
                  <a:pt x="79837" y="77416"/>
                </a:lnTo>
                <a:cubicBezTo>
                  <a:pt x="81061" y="77204"/>
                  <a:pt x="81663" y="76157"/>
                  <a:pt x="81706" y="75189"/>
                </a:cubicBezTo>
                <a:cubicBezTo>
                  <a:pt x="81717" y="74906"/>
                  <a:pt x="81679" y="74614"/>
                  <a:pt x="81594" y="74337"/>
                </a:cubicBezTo>
                <a:lnTo>
                  <a:pt x="81594" y="74337"/>
                </a:lnTo>
                <a:cubicBezTo>
                  <a:pt x="81683" y="74345"/>
                  <a:pt x="81771" y="74348"/>
                  <a:pt x="81859" y="74348"/>
                </a:cubicBezTo>
                <a:cubicBezTo>
                  <a:pt x="81986" y="74348"/>
                  <a:pt x="82113" y="74341"/>
                  <a:pt x="82243" y="74318"/>
                </a:cubicBezTo>
                <a:cubicBezTo>
                  <a:pt x="82864" y="74218"/>
                  <a:pt x="83410" y="73880"/>
                  <a:pt x="83775" y="73370"/>
                </a:cubicBezTo>
                <a:cubicBezTo>
                  <a:pt x="84143" y="72860"/>
                  <a:pt x="84292" y="72234"/>
                  <a:pt x="84189" y="71612"/>
                </a:cubicBezTo>
                <a:cubicBezTo>
                  <a:pt x="84154" y="71409"/>
                  <a:pt x="84097" y="71216"/>
                  <a:pt x="84016" y="71032"/>
                </a:cubicBezTo>
                <a:lnTo>
                  <a:pt x="84024" y="71032"/>
                </a:lnTo>
                <a:cubicBezTo>
                  <a:pt x="84830" y="71032"/>
                  <a:pt x="85621" y="70617"/>
                  <a:pt x="86058" y="69869"/>
                </a:cubicBezTo>
                <a:cubicBezTo>
                  <a:pt x="86496" y="69125"/>
                  <a:pt x="86476" y="68231"/>
                  <a:pt x="86081" y="67524"/>
                </a:cubicBezTo>
                <a:cubicBezTo>
                  <a:pt x="86281" y="67505"/>
                  <a:pt x="86480" y="67462"/>
                  <a:pt x="86676" y="67393"/>
                </a:cubicBezTo>
                <a:cubicBezTo>
                  <a:pt x="87267" y="67179"/>
                  <a:pt x="87743" y="66748"/>
                  <a:pt x="88012" y="66181"/>
                </a:cubicBezTo>
                <a:cubicBezTo>
                  <a:pt x="88276" y="65609"/>
                  <a:pt x="88311" y="64971"/>
                  <a:pt x="88096" y="64376"/>
                </a:cubicBezTo>
                <a:cubicBezTo>
                  <a:pt x="88027" y="64185"/>
                  <a:pt x="87935" y="64004"/>
                  <a:pt x="87820" y="63839"/>
                </a:cubicBezTo>
                <a:cubicBezTo>
                  <a:pt x="88019" y="63801"/>
                  <a:pt x="88211" y="63740"/>
                  <a:pt x="88400" y="63655"/>
                </a:cubicBezTo>
                <a:cubicBezTo>
                  <a:pt x="88967" y="63391"/>
                  <a:pt x="89401" y="62918"/>
                  <a:pt x="89616" y="62323"/>
                </a:cubicBezTo>
                <a:cubicBezTo>
                  <a:pt x="89831" y="61733"/>
                  <a:pt x="89805" y="61091"/>
                  <a:pt x="89539" y="60523"/>
                </a:cubicBezTo>
                <a:cubicBezTo>
                  <a:pt x="89451" y="60335"/>
                  <a:pt x="89344" y="60167"/>
                  <a:pt x="89217" y="60013"/>
                </a:cubicBezTo>
                <a:cubicBezTo>
                  <a:pt x="89409" y="59959"/>
                  <a:pt x="89597" y="59878"/>
                  <a:pt x="89773" y="59775"/>
                </a:cubicBezTo>
                <a:cubicBezTo>
                  <a:pt x="90319" y="59460"/>
                  <a:pt x="90707" y="58950"/>
                  <a:pt x="90868" y="58339"/>
                </a:cubicBezTo>
                <a:cubicBezTo>
                  <a:pt x="91086" y="57502"/>
                  <a:pt x="90825" y="56647"/>
                  <a:pt x="90253" y="56075"/>
                </a:cubicBezTo>
                <a:cubicBezTo>
                  <a:pt x="90441" y="56002"/>
                  <a:pt x="90622" y="55906"/>
                  <a:pt x="90787" y="55786"/>
                </a:cubicBezTo>
                <a:cubicBezTo>
                  <a:pt x="91302" y="55422"/>
                  <a:pt x="91639" y="54877"/>
                  <a:pt x="91747" y="54259"/>
                </a:cubicBezTo>
                <a:cubicBezTo>
                  <a:pt x="91850" y="53637"/>
                  <a:pt x="91704" y="53012"/>
                  <a:pt x="91339" y="52498"/>
                </a:cubicBezTo>
                <a:cubicBezTo>
                  <a:pt x="91221" y="52332"/>
                  <a:pt x="91082" y="52183"/>
                  <a:pt x="90929" y="52052"/>
                </a:cubicBezTo>
                <a:cubicBezTo>
                  <a:pt x="91658" y="51699"/>
                  <a:pt x="92184" y="50978"/>
                  <a:pt x="92250" y="50110"/>
                </a:cubicBezTo>
                <a:cubicBezTo>
                  <a:pt x="92292" y="49522"/>
                  <a:pt x="92115" y="48951"/>
                  <a:pt x="91762" y="48490"/>
                </a:cubicBezTo>
                <a:lnTo>
                  <a:pt x="93236" y="47017"/>
                </a:lnTo>
                <a:cubicBezTo>
                  <a:pt x="93324" y="46928"/>
                  <a:pt x="93374" y="46809"/>
                  <a:pt x="93374" y="46686"/>
                </a:cubicBezTo>
                <a:cubicBezTo>
                  <a:pt x="93374" y="46563"/>
                  <a:pt x="93324" y="46445"/>
                  <a:pt x="93236" y="46360"/>
                </a:cubicBezTo>
                <a:lnTo>
                  <a:pt x="90944" y="44064"/>
                </a:lnTo>
                <a:cubicBezTo>
                  <a:pt x="91739" y="43608"/>
                  <a:pt x="92211" y="42710"/>
                  <a:pt x="92111" y="41770"/>
                </a:cubicBezTo>
                <a:cubicBezTo>
                  <a:pt x="92019" y="40905"/>
                  <a:pt x="91467" y="40203"/>
                  <a:pt x="90730" y="39869"/>
                </a:cubicBezTo>
                <a:cubicBezTo>
                  <a:pt x="90879" y="39739"/>
                  <a:pt x="91013" y="39585"/>
                  <a:pt x="91125" y="39412"/>
                </a:cubicBezTo>
                <a:cubicBezTo>
                  <a:pt x="91474" y="38887"/>
                  <a:pt x="91596" y="38257"/>
                  <a:pt x="91474" y="37644"/>
                </a:cubicBezTo>
                <a:cubicBezTo>
                  <a:pt x="91302" y="36791"/>
                  <a:pt x="90687" y="36142"/>
                  <a:pt x="89920" y="35878"/>
                </a:cubicBezTo>
                <a:cubicBezTo>
                  <a:pt x="90058" y="35732"/>
                  <a:pt x="90177" y="35566"/>
                  <a:pt x="90276" y="35387"/>
                </a:cubicBezTo>
                <a:cubicBezTo>
                  <a:pt x="90576" y="34829"/>
                  <a:pt x="90641" y="34193"/>
                  <a:pt x="90461" y="33590"/>
                </a:cubicBezTo>
                <a:cubicBezTo>
                  <a:pt x="90280" y="32987"/>
                  <a:pt x="89874" y="32492"/>
                  <a:pt x="89321" y="32193"/>
                </a:cubicBezTo>
                <a:cubicBezTo>
                  <a:pt x="89141" y="32093"/>
                  <a:pt x="88948" y="32020"/>
                  <a:pt x="88753" y="31974"/>
                </a:cubicBezTo>
                <a:cubicBezTo>
                  <a:pt x="89252" y="31333"/>
                  <a:pt x="89405" y="30454"/>
                  <a:pt x="89079" y="29648"/>
                </a:cubicBezTo>
                <a:cubicBezTo>
                  <a:pt x="88845" y="29064"/>
                  <a:pt x="88395" y="28608"/>
                  <a:pt x="87820" y="28358"/>
                </a:cubicBezTo>
                <a:cubicBezTo>
                  <a:pt x="87628" y="28278"/>
                  <a:pt x="87433" y="28224"/>
                  <a:pt x="87236" y="28193"/>
                </a:cubicBezTo>
                <a:cubicBezTo>
                  <a:pt x="87670" y="27510"/>
                  <a:pt x="87743" y="26620"/>
                  <a:pt x="87348" y="25848"/>
                </a:cubicBezTo>
                <a:cubicBezTo>
                  <a:pt x="87060" y="25288"/>
                  <a:pt x="86572" y="24873"/>
                  <a:pt x="85973" y="24681"/>
                </a:cubicBezTo>
                <a:cubicBezTo>
                  <a:pt x="85778" y="24616"/>
                  <a:pt x="85578" y="24581"/>
                  <a:pt x="85378" y="24570"/>
                </a:cubicBezTo>
                <a:cubicBezTo>
                  <a:pt x="85471" y="24389"/>
                  <a:pt x="85540" y="24202"/>
                  <a:pt x="85586" y="24002"/>
                </a:cubicBezTo>
                <a:cubicBezTo>
                  <a:pt x="85720" y="23388"/>
                  <a:pt x="85613" y="22754"/>
                  <a:pt x="85275" y="22225"/>
                </a:cubicBezTo>
                <a:cubicBezTo>
                  <a:pt x="84828" y="21519"/>
                  <a:pt x="84064" y="21129"/>
                  <a:pt x="83285" y="21129"/>
                </a:cubicBezTo>
                <a:cubicBezTo>
                  <a:pt x="83255" y="21129"/>
                  <a:pt x="83225" y="21130"/>
                  <a:pt x="83195" y="21131"/>
                </a:cubicBezTo>
                <a:cubicBezTo>
                  <a:pt x="83498" y="20379"/>
                  <a:pt x="83410" y="19488"/>
                  <a:pt x="82880" y="18801"/>
                </a:cubicBezTo>
                <a:cubicBezTo>
                  <a:pt x="82416" y="18200"/>
                  <a:pt x="81717" y="17885"/>
                  <a:pt x="81011" y="17885"/>
                </a:cubicBezTo>
                <a:cubicBezTo>
                  <a:pt x="80607" y="17885"/>
                  <a:pt x="80202" y="17988"/>
                  <a:pt x="79837" y="18198"/>
                </a:cubicBezTo>
                <a:lnTo>
                  <a:pt x="79837" y="14003"/>
                </a:lnTo>
                <a:cubicBezTo>
                  <a:pt x="79837" y="13746"/>
                  <a:pt x="79629" y="13539"/>
                  <a:pt x="79372" y="13539"/>
                </a:cubicBezTo>
                <a:lnTo>
                  <a:pt x="77810" y="13539"/>
                </a:lnTo>
                <a:cubicBezTo>
                  <a:pt x="77675" y="13213"/>
                  <a:pt x="77472" y="12924"/>
                  <a:pt x="77207" y="12687"/>
                </a:cubicBezTo>
                <a:cubicBezTo>
                  <a:pt x="76772" y="12294"/>
                  <a:pt x="76220" y="12081"/>
                  <a:pt x="75636" y="12081"/>
                </a:cubicBezTo>
                <a:cubicBezTo>
                  <a:pt x="75592" y="12081"/>
                  <a:pt x="75548" y="12082"/>
                  <a:pt x="75503" y="12084"/>
                </a:cubicBezTo>
                <a:cubicBezTo>
                  <a:pt x="75300" y="12095"/>
                  <a:pt x="75100" y="12134"/>
                  <a:pt x="74908" y="12196"/>
                </a:cubicBezTo>
                <a:cubicBezTo>
                  <a:pt x="74997" y="11390"/>
                  <a:pt x="74670" y="10561"/>
                  <a:pt x="73975" y="10042"/>
                </a:cubicBezTo>
                <a:cubicBezTo>
                  <a:pt x="73552" y="9728"/>
                  <a:pt x="73058" y="9576"/>
                  <a:pt x="72568" y="9576"/>
                </a:cubicBezTo>
                <a:cubicBezTo>
                  <a:pt x="72250" y="9576"/>
                  <a:pt x="71935" y="9640"/>
                  <a:pt x="71642" y="9766"/>
                </a:cubicBezTo>
                <a:cubicBezTo>
                  <a:pt x="71657" y="8952"/>
                  <a:pt x="71254" y="8154"/>
                  <a:pt x="70513" y="7700"/>
                </a:cubicBezTo>
                <a:cubicBezTo>
                  <a:pt x="70130" y="7468"/>
                  <a:pt x="69707" y="7357"/>
                  <a:pt x="69289" y="7357"/>
                </a:cubicBezTo>
                <a:cubicBezTo>
                  <a:pt x="68898" y="7357"/>
                  <a:pt x="68513" y="7454"/>
                  <a:pt x="68168" y="7639"/>
                </a:cubicBezTo>
                <a:cubicBezTo>
                  <a:pt x="68152" y="7440"/>
                  <a:pt x="68111" y="7240"/>
                  <a:pt x="68045" y="7044"/>
                </a:cubicBezTo>
                <a:cubicBezTo>
                  <a:pt x="67842" y="6449"/>
                  <a:pt x="67420" y="5966"/>
                  <a:pt x="66855" y="5689"/>
                </a:cubicBezTo>
                <a:cubicBezTo>
                  <a:pt x="66527" y="5529"/>
                  <a:pt x="66173" y="5447"/>
                  <a:pt x="65817" y="5447"/>
                </a:cubicBezTo>
                <a:cubicBezTo>
                  <a:pt x="65561" y="5447"/>
                  <a:pt x="65304" y="5489"/>
                  <a:pt x="65055" y="5574"/>
                </a:cubicBezTo>
                <a:cubicBezTo>
                  <a:pt x="64859" y="5640"/>
                  <a:pt x="64675" y="5728"/>
                  <a:pt x="64510" y="5839"/>
                </a:cubicBezTo>
                <a:cubicBezTo>
                  <a:pt x="64375" y="5041"/>
                  <a:pt x="63838" y="4331"/>
                  <a:pt x="63029" y="4020"/>
                </a:cubicBezTo>
                <a:cubicBezTo>
                  <a:pt x="62751" y="3914"/>
                  <a:pt x="62466" y="3863"/>
                  <a:pt x="62185" y="3863"/>
                </a:cubicBezTo>
                <a:cubicBezTo>
                  <a:pt x="61645" y="3863"/>
                  <a:pt x="61124" y="4050"/>
                  <a:pt x="60706" y="4384"/>
                </a:cubicBezTo>
                <a:cubicBezTo>
                  <a:pt x="60657" y="4189"/>
                  <a:pt x="60580" y="4001"/>
                  <a:pt x="60480" y="3820"/>
                </a:cubicBezTo>
                <a:cubicBezTo>
                  <a:pt x="60173" y="3271"/>
                  <a:pt x="59670" y="2876"/>
                  <a:pt x="59064" y="2703"/>
                </a:cubicBezTo>
                <a:cubicBezTo>
                  <a:pt x="58853" y="2644"/>
                  <a:pt x="58638" y="2615"/>
                  <a:pt x="58425" y="2615"/>
                </a:cubicBezTo>
                <a:cubicBezTo>
                  <a:pt x="58025" y="2615"/>
                  <a:pt x="57629" y="2718"/>
                  <a:pt x="57271" y="2918"/>
                </a:cubicBezTo>
                <a:cubicBezTo>
                  <a:pt x="57091" y="3018"/>
                  <a:pt x="56929" y="3140"/>
                  <a:pt x="56784" y="3279"/>
                </a:cubicBezTo>
                <a:cubicBezTo>
                  <a:pt x="56507" y="2519"/>
                  <a:pt x="55847" y="1916"/>
                  <a:pt x="54995" y="1759"/>
                </a:cubicBezTo>
                <a:cubicBezTo>
                  <a:pt x="54852" y="1732"/>
                  <a:pt x="54709" y="1720"/>
                  <a:pt x="54569" y="1720"/>
                </a:cubicBezTo>
                <a:cubicBezTo>
                  <a:pt x="53872" y="1720"/>
                  <a:pt x="53221" y="2031"/>
                  <a:pt x="52780" y="2542"/>
                </a:cubicBezTo>
                <a:cubicBezTo>
                  <a:pt x="52435" y="1805"/>
                  <a:pt x="51721" y="1268"/>
                  <a:pt x="50857" y="1187"/>
                </a:cubicBezTo>
                <a:cubicBezTo>
                  <a:pt x="50788" y="1182"/>
                  <a:pt x="50720" y="1179"/>
                  <a:pt x="50652" y="1179"/>
                </a:cubicBezTo>
                <a:cubicBezTo>
                  <a:pt x="49969" y="1179"/>
                  <a:pt x="49315" y="1473"/>
                  <a:pt x="48865" y="1985"/>
                </a:cubicBezTo>
                <a:lnTo>
                  <a:pt x="47016" y="135"/>
                </a:lnTo>
                <a:cubicBezTo>
                  <a:pt x="46925" y="45"/>
                  <a:pt x="46806" y="0"/>
                  <a:pt x="466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3"/>
          <p:cNvSpPr txBox="1">
            <a:spLocks noGrp="1"/>
          </p:cNvSpPr>
          <p:nvPr>
            <p:ph type="ctrTitle"/>
          </p:nvPr>
        </p:nvSpPr>
        <p:spPr>
          <a:xfrm>
            <a:off x="1191998" y="954861"/>
            <a:ext cx="7265400" cy="254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</a:pPr>
            <a:r>
              <a:rPr lang="es-CL" sz="2400"/>
              <a:t>SATORI</a:t>
            </a:r>
            <a:br>
              <a:rPr lang="es-CL"/>
            </a:br>
            <a:br>
              <a:rPr lang="es-CL"/>
            </a:br>
            <a:r>
              <a:rPr lang="es-CL"/>
              <a:t>Es el estado donde cada uno encuentra el lugar que le corresponde en el flujo de la vida, identificándose con todo lo existente y amado. </a:t>
            </a:r>
            <a:br>
              <a:rPr lang="es-CL"/>
            </a:b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4"/>
          <p:cNvSpPr txBox="1">
            <a:spLocks noGrp="1"/>
          </p:cNvSpPr>
          <p:nvPr>
            <p:ph type="title"/>
          </p:nvPr>
        </p:nvSpPr>
        <p:spPr>
          <a:xfrm flipH="1">
            <a:off x="726301" y="2035277"/>
            <a:ext cx="6638060" cy="212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CL" sz="2000"/>
              <a:t>Descubrir el significado de la propia existencia. Experimentar el estado natural de la mente, del que emanan todas las buenas acciones y la armonía. </a:t>
            </a:r>
            <a:br>
              <a:rPr lang="es-CL" sz="2000"/>
            </a:br>
            <a:r>
              <a:rPr lang="es-CL" sz="2000"/>
              <a:t>Llegar a ser verdaderamente humano, relacionándonos con los demás con una conciencia y comprensión intuitiva totalmente desinteresadas.</a:t>
            </a:r>
            <a:br>
              <a:rPr lang="es-CL" sz="2000"/>
            </a:br>
            <a:endParaRPr sz="2000">
              <a:solidFill>
                <a:schemeClr val="lt2"/>
              </a:solidFill>
            </a:endParaRPr>
          </a:p>
        </p:txBody>
      </p:sp>
      <p:sp>
        <p:nvSpPr>
          <p:cNvPr id="669" name="Google Shape;669;p14"/>
          <p:cNvSpPr txBox="1">
            <a:spLocks noGrp="1"/>
          </p:cNvSpPr>
          <p:nvPr>
            <p:ph type="title" idx="2"/>
          </p:nvPr>
        </p:nvSpPr>
        <p:spPr>
          <a:xfrm flipH="1">
            <a:off x="726300" y="730149"/>
            <a:ext cx="5379531" cy="104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CL" sz="2400"/>
              <a:t>Descubrir y ser más humano</a:t>
            </a:r>
            <a:endParaRPr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15"/>
          <p:cNvGrpSpPr/>
          <p:nvPr/>
        </p:nvGrpSpPr>
        <p:grpSpPr>
          <a:xfrm>
            <a:off x="558906" y="1296343"/>
            <a:ext cx="2020461" cy="2020461"/>
            <a:chOff x="1409514" y="3167903"/>
            <a:chExt cx="1470496" cy="1470496"/>
          </a:xfrm>
        </p:grpSpPr>
        <p:sp>
          <p:nvSpPr>
            <p:cNvPr id="675" name="Google Shape;675;p15"/>
            <p:cNvSpPr/>
            <p:nvPr/>
          </p:nvSpPr>
          <p:spPr>
            <a:xfrm>
              <a:off x="1514149" y="3275844"/>
              <a:ext cx="1261211" cy="1254629"/>
            </a:xfrm>
            <a:custGeom>
              <a:avLst/>
              <a:gdLst/>
              <a:ahLst/>
              <a:cxnLst/>
              <a:rect l="l" t="t" r="r" b="b"/>
              <a:pathLst>
                <a:path w="79710" h="79294" extrusionOk="0">
                  <a:moveTo>
                    <a:pt x="34208" y="930"/>
                  </a:moveTo>
                  <a:cubicBezTo>
                    <a:pt x="34296" y="930"/>
                    <a:pt x="34386" y="938"/>
                    <a:pt x="34476" y="955"/>
                  </a:cubicBezTo>
                  <a:cubicBezTo>
                    <a:pt x="36579" y="1331"/>
                    <a:pt x="38694" y="5883"/>
                    <a:pt x="39331" y="7607"/>
                  </a:cubicBezTo>
                  <a:cubicBezTo>
                    <a:pt x="39396" y="7783"/>
                    <a:pt x="39562" y="7912"/>
                    <a:pt x="39746" y="7912"/>
                  </a:cubicBezTo>
                  <a:cubicBezTo>
                    <a:pt x="39758" y="7912"/>
                    <a:pt x="39771" y="7911"/>
                    <a:pt x="39784" y="7910"/>
                  </a:cubicBezTo>
                  <a:cubicBezTo>
                    <a:pt x="39984" y="7901"/>
                    <a:pt x="40161" y="7763"/>
                    <a:pt x="40214" y="7572"/>
                  </a:cubicBezTo>
                  <a:cubicBezTo>
                    <a:pt x="40671" y="5949"/>
                    <a:pt x="42336" y="1607"/>
                    <a:pt x="44540" y="1005"/>
                  </a:cubicBezTo>
                  <a:cubicBezTo>
                    <a:pt x="44714" y="957"/>
                    <a:pt x="44888" y="934"/>
                    <a:pt x="45063" y="934"/>
                  </a:cubicBezTo>
                  <a:cubicBezTo>
                    <a:pt x="45728" y="934"/>
                    <a:pt x="46407" y="1275"/>
                    <a:pt x="47127" y="1964"/>
                  </a:cubicBezTo>
                  <a:cubicBezTo>
                    <a:pt x="48501" y="3272"/>
                    <a:pt x="48354" y="5779"/>
                    <a:pt x="47445" y="8673"/>
                  </a:cubicBezTo>
                  <a:cubicBezTo>
                    <a:pt x="46654" y="8013"/>
                    <a:pt x="45860" y="7681"/>
                    <a:pt x="45067" y="7681"/>
                  </a:cubicBezTo>
                  <a:cubicBezTo>
                    <a:pt x="44809" y="7681"/>
                    <a:pt x="44551" y="7716"/>
                    <a:pt x="44294" y="7786"/>
                  </a:cubicBezTo>
                  <a:cubicBezTo>
                    <a:pt x="41968" y="8424"/>
                    <a:pt x="40409" y="11890"/>
                    <a:pt x="39718" y="13779"/>
                  </a:cubicBezTo>
                  <a:cubicBezTo>
                    <a:pt x="38855" y="11802"/>
                    <a:pt x="36955" y="8132"/>
                    <a:pt x="34641" y="7717"/>
                  </a:cubicBezTo>
                  <a:cubicBezTo>
                    <a:pt x="34491" y="7690"/>
                    <a:pt x="34343" y="7677"/>
                    <a:pt x="34197" y="7677"/>
                  </a:cubicBezTo>
                  <a:cubicBezTo>
                    <a:pt x="33453" y="7677"/>
                    <a:pt x="32751" y="8027"/>
                    <a:pt x="32104" y="8719"/>
                  </a:cubicBezTo>
                  <a:cubicBezTo>
                    <a:pt x="31309" y="5972"/>
                    <a:pt x="31248" y="3457"/>
                    <a:pt x="32648" y="1822"/>
                  </a:cubicBezTo>
                  <a:cubicBezTo>
                    <a:pt x="33161" y="1226"/>
                    <a:pt x="33675" y="930"/>
                    <a:pt x="34208" y="930"/>
                  </a:cubicBezTo>
                  <a:close/>
                  <a:moveTo>
                    <a:pt x="34208" y="8606"/>
                  </a:moveTo>
                  <a:cubicBezTo>
                    <a:pt x="34297" y="8606"/>
                    <a:pt x="34386" y="8615"/>
                    <a:pt x="34476" y="8631"/>
                  </a:cubicBezTo>
                  <a:cubicBezTo>
                    <a:pt x="36579" y="9011"/>
                    <a:pt x="38694" y="13559"/>
                    <a:pt x="39331" y="15283"/>
                  </a:cubicBezTo>
                  <a:cubicBezTo>
                    <a:pt x="39398" y="15463"/>
                    <a:pt x="39569" y="15587"/>
                    <a:pt x="39758" y="15587"/>
                  </a:cubicBezTo>
                  <a:cubicBezTo>
                    <a:pt x="39766" y="15587"/>
                    <a:pt x="39775" y="15587"/>
                    <a:pt x="39784" y="15586"/>
                  </a:cubicBezTo>
                  <a:cubicBezTo>
                    <a:pt x="39984" y="15579"/>
                    <a:pt x="40161" y="15440"/>
                    <a:pt x="40214" y="15244"/>
                  </a:cubicBezTo>
                  <a:cubicBezTo>
                    <a:pt x="40671" y="13625"/>
                    <a:pt x="42336" y="9283"/>
                    <a:pt x="44540" y="8681"/>
                  </a:cubicBezTo>
                  <a:cubicBezTo>
                    <a:pt x="44714" y="8633"/>
                    <a:pt x="44888" y="8609"/>
                    <a:pt x="45064" y="8609"/>
                  </a:cubicBezTo>
                  <a:cubicBezTo>
                    <a:pt x="45726" y="8609"/>
                    <a:pt x="46404" y="8948"/>
                    <a:pt x="47123" y="9633"/>
                  </a:cubicBezTo>
                  <a:cubicBezTo>
                    <a:pt x="45415" y="14373"/>
                    <a:pt x="41972" y="19885"/>
                    <a:pt x="39845" y="22886"/>
                  </a:cubicBezTo>
                  <a:cubicBezTo>
                    <a:pt x="38556" y="21148"/>
                    <a:pt x="34303" y="15187"/>
                    <a:pt x="32437" y="9771"/>
                  </a:cubicBezTo>
                  <a:cubicBezTo>
                    <a:pt x="32503" y="9679"/>
                    <a:pt x="32575" y="9587"/>
                    <a:pt x="32648" y="9499"/>
                  </a:cubicBezTo>
                  <a:cubicBezTo>
                    <a:pt x="33162" y="8903"/>
                    <a:pt x="33675" y="8606"/>
                    <a:pt x="34208" y="8606"/>
                  </a:cubicBezTo>
                  <a:close/>
                  <a:moveTo>
                    <a:pt x="61819" y="7795"/>
                  </a:moveTo>
                  <a:cubicBezTo>
                    <a:pt x="62568" y="7795"/>
                    <a:pt x="63090" y="8021"/>
                    <a:pt x="63412" y="8485"/>
                  </a:cubicBezTo>
                  <a:cubicBezTo>
                    <a:pt x="64629" y="10239"/>
                    <a:pt x="62909" y="14953"/>
                    <a:pt x="62142" y="16619"/>
                  </a:cubicBezTo>
                  <a:cubicBezTo>
                    <a:pt x="62057" y="16803"/>
                    <a:pt x="62100" y="17018"/>
                    <a:pt x="62250" y="17156"/>
                  </a:cubicBezTo>
                  <a:cubicBezTo>
                    <a:pt x="62336" y="17236"/>
                    <a:pt x="62449" y="17277"/>
                    <a:pt x="62562" y="17277"/>
                  </a:cubicBezTo>
                  <a:cubicBezTo>
                    <a:pt x="62640" y="17277"/>
                    <a:pt x="62719" y="17258"/>
                    <a:pt x="62790" y="17217"/>
                  </a:cubicBezTo>
                  <a:cubicBezTo>
                    <a:pt x="63937" y="16576"/>
                    <a:pt x="66775" y="15284"/>
                    <a:pt x="68908" y="15284"/>
                  </a:cubicBezTo>
                  <a:cubicBezTo>
                    <a:pt x="69510" y="15284"/>
                    <a:pt x="70055" y="15387"/>
                    <a:pt x="70491" y="15636"/>
                  </a:cubicBezTo>
                  <a:cubicBezTo>
                    <a:pt x="71239" y="16066"/>
                    <a:pt x="71614" y="16883"/>
                    <a:pt x="71646" y="18142"/>
                  </a:cubicBezTo>
                  <a:cubicBezTo>
                    <a:pt x="71688" y="20043"/>
                    <a:pt x="69814" y="21708"/>
                    <a:pt x="67124" y="23113"/>
                  </a:cubicBezTo>
                  <a:cubicBezTo>
                    <a:pt x="67001" y="21754"/>
                    <a:pt x="66468" y="20794"/>
                    <a:pt x="65524" y="20257"/>
                  </a:cubicBezTo>
                  <a:cubicBezTo>
                    <a:pt x="64931" y="19920"/>
                    <a:pt x="64222" y="19785"/>
                    <a:pt x="63469" y="19785"/>
                  </a:cubicBezTo>
                  <a:cubicBezTo>
                    <a:pt x="61557" y="19785"/>
                    <a:pt x="59358" y="20651"/>
                    <a:pt x="58050" y="21259"/>
                  </a:cubicBezTo>
                  <a:cubicBezTo>
                    <a:pt x="58838" y="19251"/>
                    <a:pt x="60089" y="15313"/>
                    <a:pt x="58745" y="13383"/>
                  </a:cubicBezTo>
                  <a:cubicBezTo>
                    <a:pt x="58242" y="12659"/>
                    <a:pt x="57450" y="12294"/>
                    <a:pt x="56387" y="12294"/>
                  </a:cubicBezTo>
                  <a:cubicBezTo>
                    <a:pt x="56339" y="12294"/>
                    <a:pt x="56291" y="12295"/>
                    <a:pt x="56243" y="12296"/>
                  </a:cubicBezTo>
                  <a:cubicBezTo>
                    <a:pt x="57624" y="9794"/>
                    <a:pt x="59359" y="7971"/>
                    <a:pt x="61504" y="7806"/>
                  </a:cubicBezTo>
                  <a:cubicBezTo>
                    <a:pt x="61616" y="7798"/>
                    <a:pt x="61720" y="7795"/>
                    <a:pt x="61819" y="7795"/>
                  </a:cubicBezTo>
                  <a:close/>
                  <a:moveTo>
                    <a:pt x="18416" y="7855"/>
                  </a:moveTo>
                  <a:cubicBezTo>
                    <a:pt x="20286" y="7855"/>
                    <a:pt x="21932" y="9717"/>
                    <a:pt x="23321" y="12381"/>
                  </a:cubicBezTo>
                  <a:cubicBezTo>
                    <a:pt x="21962" y="12500"/>
                    <a:pt x="21004" y="13037"/>
                    <a:pt x="20466" y="13978"/>
                  </a:cubicBezTo>
                  <a:cubicBezTo>
                    <a:pt x="19268" y="16073"/>
                    <a:pt x="20619" y="19628"/>
                    <a:pt x="21468" y="21451"/>
                  </a:cubicBezTo>
                  <a:cubicBezTo>
                    <a:pt x="20097" y="20918"/>
                    <a:pt x="17831" y="20164"/>
                    <a:pt x="15916" y="20164"/>
                  </a:cubicBezTo>
                  <a:cubicBezTo>
                    <a:pt x="15021" y="20164"/>
                    <a:pt x="14203" y="20329"/>
                    <a:pt x="13588" y="20757"/>
                  </a:cubicBezTo>
                  <a:cubicBezTo>
                    <a:pt x="12832" y="21282"/>
                    <a:pt x="12467" y="22123"/>
                    <a:pt x="12502" y="23262"/>
                  </a:cubicBezTo>
                  <a:cubicBezTo>
                    <a:pt x="10003" y="21877"/>
                    <a:pt x="8176" y="20142"/>
                    <a:pt x="8015" y="17997"/>
                  </a:cubicBezTo>
                  <a:cubicBezTo>
                    <a:pt x="7946" y="17079"/>
                    <a:pt x="8164" y="16457"/>
                    <a:pt x="8690" y="16093"/>
                  </a:cubicBezTo>
                  <a:cubicBezTo>
                    <a:pt x="9125" y="15790"/>
                    <a:pt x="9742" y="15668"/>
                    <a:pt x="10450" y="15668"/>
                  </a:cubicBezTo>
                  <a:cubicBezTo>
                    <a:pt x="12595" y="15668"/>
                    <a:pt x="15572" y="16786"/>
                    <a:pt x="16827" y="17363"/>
                  </a:cubicBezTo>
                  <a:cubicBezTo>
                    <a:pt x="16888" y="17390"/>
                    <a:pt x="16953" y="17404"/>
                    <a:pt x="17018" y="17404"/>
                  </a:cubicBezTo>
                  <a:cubicBezTo>
                    <a:pt x="17146" y="17404"/>
                    <a:pt x="17272" y="17353"/>
                    <a:pt x="17361" y="17256"/>
                  </a:cubicBezTo>
                  <a:cubicBezTo>
                    <a:pt x="17499" y="17106"/>
                    <a:pt x="17522" y="16888"/>
                    <a:pt x="17426" y="16711"/>
                  </a:cubicBezTo>
                  <a:cubicBezTo>
                    <a:pt x="16601" y="15241"/>
                    <a:pt x="14713" y="10996"/>
                    <a:pt x="15845" y="9011"/>
                  </a:cubicBezTo>
                  <a:cubicBezTo>
                    <a:pt x="16270" y="8263"/>
                    <a:pt x="17092" y="7887"/>
                    <a:pt x="18351" y="7855"/>
                  </a:cubicBezTo>
                  <a:close/>
                  <a:moveTo>
                    <a:pt x="47775" y="10562"/>
                  </a:moveTo>
                  <a:cubicBezTo>
                    <a:pt x="49153" y="13605"/>
                    <a:pt x="46425" y="19758"/>
                    <a:pt x="43507" y="24821"/>
                  </a:cubicBezTo>
                  <a:lnTo>
                    <a:pt x="40478" y="23597"/>
                  </a:lnTo>
                  <a:cubicBezTo>
                    <a:pt x="41557" y="22077"/>
                    <a:pt x="45656" y="16119"/>
                    <a:pt x="47775" y="10562"/>
                  </a:cubicBezTo>
                  <a:close/>
                  <a:moveTo>
                    <a:pt x="31862" y="10884"/>
                  </a:moveTo>
                  <a:cubicBezTo>
                    <a:pt x="33919" y="16342"/>
                    <a:pt x="37964" y="21931"/>
                    <a:pt x="39162" y="23528"/>
                  </a:cubicBezTo>
                  <a:lnTo>
                    <a:pt x="36038" y="24851"/>
                  </a:lnTo>
                  <a:cubicBezTo>
                    <a:pt x="33355" y="20369"/>
                    <a:pt x="30595" y="14493"/>
                    <a:pt x="31862" y="10884"/>
                  </a:cubicBezTo>
                  <a:close/>
                  <a:moveTo>
                    <a:pt x="54542" y="13655"/>
                  </a:moveTo>
                  <a:cubicBezTo>
                    <a:pt x="52140" y="18971"/>
                    <a:pt x="51045" y="25784"/>
                    <a:pt x="50765" y="27761"/>
                  </a:cubicBezTo>
                  <a:lnTo>
                    <a:pt x="47618" y="26486"/>
                  </a:lnTo>
                  <a:cubicBezTo>
                    <a:pt x="48889" y="21420"/>
                    <a:pt x="51095" y="15310"/>
                    <a:pt x="54542" y="13655"/>
                  </a:cubicBezTo>
                  <a:close/>
                  <a:moveTo>
                    <a:pt x="56392" y="13226"/>
                  </a:moveTo>
                  <a:cubicBezTo>
                    <a:pt x="57141" y="13226"/>
                    <a:pt x="57658" y="13452"/>
                    <a:pt x="57981" y="13912"/>
                  </a:cubicBezTo>
                  <a:cubicBezTo>
                    <a:pt x="59201" y="15667"/>
                    <a:pt x="57479" y="20380"/>
                    <a:pt x="56711" y="22046"/>
                  </a:cubicBezTo>
                  <a:cubicBezTo>
                    <a:pt x="56630" y="22231"/>
                    <a:pt x="56673" y="22445"/>
                    <a:pt x="56818" y="22583"/>
                  </a:cubicBezTo>
                  <a:cubicBezTo>
                    <a:pt x="56907" y="22665"/>
                    <a:pt x="57020" y="22707"/>
                    <a:pt x="57135" y="22707"/>
                  </a:cubicBezTo>
                  <a:cubicBezTo>
                    <a:pt x="57213" y="22707"/>
                    <a:pt x="57292" y="22688"/>
                    <a:pt x="57364" y="22649"/>
                  </a:cubicBezTo>
                  <a:cubicBezTo>
                    <a:pt x="58509" y="22005"/>
                    <a:pt x="61342" y="20713"/>
                    <a:pt x="63475" y="20713"/>
                  </a:cubicBezTo>
                  <a:cubicBezTo>
                    <a:pt x="64078" y="20713"/>
                    <a:pt x="64626" y="20817"/>
                    <a:pt x="65063" y="21067"/>
                  </a:cubicBezTo>
                  <a:cubicBezTo>
                    <a:pt x="65807" y="21489"/>
                    <a:pt x="66188" y="22307"/>
                    <a:pt x="66218" y="23562"/>
                  </a:cubicBezTo>
                  <a:cubicBezTo>
                    <a:pt x="61658" y="25708"/>
                    <a:pt x="55325" y="27170"/>
                    <a:pt x="51702" y="27788"/>
                  </a:cubicBezTo>
                  <a:cubicBezTo>
                    <a:pt x="52016" y="25650"/>
                    <a:pt x="53226" y="18426"/>
                    <a:pt x="55732" y="13276"/>
                  </a:cubicBezTo>
                  <a:cubicBezTo>
                    <a:pt x="55847" y="13260"/>
                    <a:pt x="55963" y="13244"/>
                    <a:pt x="56078" y="13237"/>
                  </a:cubicBezTo>
                  <a:cubicBezTo>
                    <a:pt x="56185" y="13230"/>
                    <a:pt x="56292" y="13226"/>
                    <a:pt x="56392" y="13226"/>
                  </a:cubicBezTo>
                  <a:close/>
                  <a:moveTo>
                    <a:pt x="23767" y="13287"/>
                  </a:moveTo>
                  <a:cubicBezTo>
                    <a:pt x="25916" y="17843"/>
                    <a:pt x="27374" y="24176"/>
                    <a:pt x="27996" y="27804"/>
                  </a:cubicBezTo>
                  <a:cubicBezTo>
                    <a:pt x="25854" y="27485"/>
                    <a:pt x="18631" y="26275"/>
                    <a:pt x="13484" y="23769"/>
                  </a:cubicBezTo>
                  <a:cubicBezTo>
                    <a:pt x="13465" y="23654"/>
                    <a:pt x="13450" y="23543"/>
                    <a:pt x="13441" y="23423"/>
                  </a:cubicBezTo>
                  <a:cubicBezTo>
                    <a:pt x="13372" y="22507"/>
                    <a:pt x="13595" y="21885"/>
                    <a:pt x="14121" y="21520"/>
                  </a:cubicBezTo>
                  <a:cubicBezTo>
                    <a:pt x="14555" y="21217"/>
                    <a:pt x="15173" y="21094"/>
                    <a:pt x="15879" y="21094"/>
                  </a:cubicBezTo>
                  <a:cubicBezTo>
                    <a:pt x="18024" y="21094"/>
                    <a:pt x="21000" y="22215"/>
                    <a:pt x="22254" y="22791"/>
                  </a:cubicBezTo>
                  <a:cubicBezTo>
                    <a:pt x="22315" y="22819"/>
                    <a:pt x="22381" y="22833"/>
                    <a:pt x="22445" y="22833"/>
                  </a:cubicBezTo>
                  <a:cubicBezTo>
                    <a:pt x="22573" y="22833"/>
                    <a:pt x="22699" y="22780"/>
                    <a:pt x="22788" y="22683"/>
                  </a:cubicBezTo>
                  <a:cubicBezTo>
                    <a:pt x="22926" y="22534"/>
                    <a:pt x="22953" y="22314"/>
                    <a:pt x="22853" y="22142"/>
                  </a:cubicBezTo>
                  <a:cubicBezTo>
                    <a:pt x="22028" y="20672"/>
                    <a:pt x="20139" y="16422"/>
                    <a:pt x="21272" y="14438"/>
                  </a:cubicBezTo>
                  <a:cubicBezTo>
                    <a:pt x="21698" y="13694"/>
                    <a:pt x="22515" y="13313"/>
                    <a:pt x="23767" y="13287"/>
                  </a:cubicBezTo>
                  <a:close/>
                  <a:moveTo>
                    <a:pt x="24887" y="13479"/>
                  </a:moveTo>
                  <a:lnTo>
                    <a:pt x="24887" y="13479"/>
                  </a:lnTo>
                  <a:cubicBezTo>
                    <a:pt x="28016" y="14657"/>
                    <a:pt x="30437" y="20941"/>
                    <a:pt x="31954" y="26583"/>
                  </a:cubicBezTo>
                  <a:lnTo>
                    <a:pt x="28945" y="27857"/>
                  </a:lnTo>
                  <a:cubicBezTo>
                    <a:pt x="28634" y="26018"/>
                    <a:pt x="27317" y="18906"/>
                    <a:pt x="24887" y="13479"/>
                  </a:cubicBezTo>
                  <a:close/>
                  <a:moveTo>
                    <a:pt x="39730" y="24295"/>
                  </a:moveTo>
                  <a:lnTo>
                    <a:pt x="43031" y="25634"/>
                  </a:lnTo>
                  <a:cubicBezTo>
                    <a:pt x="41888" y="27561"/>
                    <a:pt x="40747" y="29289"/>
                    <a:pt x="39845" y="30563"/>
                  </a:cubicBezTo>
                  <a:cubicBezTo>
                    <a:pt x="39227" y="29726"/>
                    <a:pt x="37918" y="27914"/>
                    <a:pt x="36526" y="25654"/>
                  </a:cubicBezTo>
                  <a:lnTo>
                    <a:pt x="39730" y="24295"/>
                  </a:lnTo>
                  <a:close/>
                  <a:moveTo>
                    <a:pt x="66023" y="24679"/>
                  </a:moveTo>
                  <a:lnTo>
                    <a:pt x="66023" y="24679"/>
                  </a:lnTo>
                  <a:cubicBezTo>
                    <a:pt x="64844" y="27811"/>
                    <a:pt x="58561" y="30229"/>
                    <a:pt x="52919" y="31745"/>
                  </a:cubicBezTo>
                  <a:lnTo>
                    <a:pt x="51644" y="28740"/>
                  </a:lnTo>
                  <a:cubicBezTo>
                    <a:pt x="53483" y="28426"/>
                    <a:pt x="60595" y="27113"/>
                    <a:pt x="66023" y="24679"/>
                  </a:cubicBezTo>
                  <a:close/>
                  <a:moveTo>
                    <a:pt x="13861" y="24959"/>
                  </a:moveTo>
                  <a:lnTo>
                    <a:pt x="13861" y="24959"/>
                  </a:lnTo>
                  <a:cubicBezTo>
                    <a:pt x="19176" y="27366"/>
                    <a:pt x="25989" y="28460"/>
                    <a:pt x="27966" y="28740"/>
                  </a:cubicBezTo>
                  <a:lnTo>
                    <a:pt x="26692" y="31887"/>
                  </a:lnTo>
                  <a:cubicBezTo>
                    <a:pt x="21625" y="30613"/>
                    <a:pt x="15519" y="28410"/>
                    <a:pt x="13861" y="24959"/>
                  </a:cubicBezTo>
                  <a:close/>
                  <a:moveTo>
                    <a:pt x="35647" y="26026"/>
                  </a:moveTo>
                  <a:cubicBezTo>
                    <a:pt x="37135" y="28449"/>
                    <a:pt x="38536" y="30371"/>
                    <a:pt x="39162" y="31204"/>
                  </a:cubicBezTo>
                  <a:lnTo>
                    <a:pt x="37178" y="33188"/>
                  </a:lnTo>
                  <a:lnTo>
                    <a:pt x="34357" y="33188"/>
                  </a:lnTo>
                  <a:cubicBezTo>
                    <a:pt x="34184" y="32175"/>
                    <a:pt x="33754" y="29861"/>
                    <a:pt x="33059" y="27124"/>
                  </a:cubicBezTo>
                  <a:lnTo>
                    <a:pt x="35647" y="26026"/>
                  </a:lnTo>
                  <a:close/>
                  <a:moveTo>
                    <a:pt x="39853" y="31826"/>
                  </a:moveTo>
                  <a:lnTo>
                    <a:pt x="41215" y="33188"/>
                  </a:lnTo>
                  <a:lnTo>
                    <a:pt x="38494" y="33188"/>
                  </a:lnTo>
                  <a:lnTo>
                    <a:pt x="39853" y="31826"/>
                  </a:lnTo>
                  <a:close/>
                  <a:moveTo>
                    <a:pt x="43906" y="25988"/>
                  </a:moveTo>
                  <a:lnTo>
                    <a:pt x="46508" y="27039"/>
                  </a:lnTo>
                  <a:cubicBezTo>
                    <a:pt x="45849" y="29807"/>
                    <a:pt x="45480" y="32156"/>
                    <a:pt x="45334" y="33188"/>
                  </a:cubicBezTo>
                  <a:lnTo>
                    <a:pt x="42533" y="33188"/>
                  </a:lnTo>
                  <a:lnTo>
                    <a:pt x="40536" y="31193"/>
                  </a:lnTo>
                  <a:cubicBezTo>
                    <a:pt x="41128" y="30352"/>
                    <a:pt x="42464" y="28414"/>
                    <a:pt x="43906" y="25988"/>
                  </a:cubicBezTo>
                  <a:close/>
                  <a:moveTo>
                    <a:pt x="47396" y="27400"/>
                  </a:moveTo>
                  <a:lnTo>
                    <a:pt x="50620" y="28706"/>
                  </a:lnTo>
                  <a:lnTo>
                    <a:pt x="52013" y="31983"/>
                  </a:lnTo>
                  <a:cubicBezTo>
                    <a:pt x="49840" y="32540"/>
                    <a:pt x="47810" y="32954"/>
                    <a:pt x="46271" y="33216"/>
                  </a:cubicBezTo>
                  <a:cubicBezTo>
                    <a:pt x="46425" y="32187"/>
                    <a:pt x="46785" y="29983"/>
                    <a:pt x="47396" y="27400"/>
                  </a:cubicBezTo>
                  <a:close/>
                  <a:moveTo>
                    <a:pt x="32192" y="27492"/>
                  </a:moveTo>
                  <a:cubicBezTo>
                    <a:pt x="32745" y="29665"/>
                    <a:pt x="33160" y="31691"/>
                    <a:pt x="33424" y="33230"/>
                  </a:cubicBezTo>
                  <a:cubicBezTo>
                    <a:pt x="32395" y="33078"/>
                    <a:pt x="30189" y="32720"/>
                    <a:pt x="27605" y="32110"/>
                  </a:cubicBezTo>
                  <a:lnTo>
                    <a:pt x="28910" y="28882"/>
                  </a:lnTo>
                  <a:lnTo>
                    <a:pt x="32192" y="27492"/>
                  </a:lnTo>
                  <a:close/>
                  <a:moveTo>
                    <a:pt x="36249" y="34118"/>
                  </a:moveTo>
                  <a:lnTo>
                    <a:pt x="34322" y="36044"/>
                  </a:lnTo>
                  <a:lnTo>
                    <a:pt x="34322" y="34118"/>
                  </a:lnTo>
                  <a:close/>
                  <a:moveTo>
                    <a:pt x="45384" y="34118"/>
                  </a:moveTo>
                  <a:lnTo>
                    <a:pt x="45384" y="36044"/>
                  </a:lnTo>
                  <a:lnTo>
                    <a:pt x="43461" y="34118"/>
                  </a:lnTo>
                  <a:close/>
                  <a:moveTo>
                    <a:pt x="52377" y="32851"/>
                  </a:moveTo>
                  <a:lnTo>
                    <a:pt x="53475" y="35438"/>
                  </a:lnTo>
                  <a:cubicBezTo>
                    <a:pt x="51054" y="36927"/>
                    <a:pt x="49130" y="38328"/>
                    <a:pt x="48297" y="38957"/>
                  </a:cubicBezTo>
                  <a:lnTo>
                    <a:pt x="46317" y="36973"/>
                  </a:lnTo>
                  <a:lnTo>
                    <a:pt x="46317" y="34152"/>
                  </a:lnTo>
                  <a:cubicBezTo>
                    <a:pt x="47326" y="33976"/>
                    <a:pt x="49644" y="33549"/>
                    <a:pt x="52377" y="32851"/>
                  </a:cubicBezTo>
                  <a:close/>
                  <a:moveTo>
                    <a:pt x="66567" y="31336"/>
                  </a:moveTo>
                  <a:cubicBezTo>
                    <a:pt x="67305" y="31336"/>
                    <a:pt x="67995" y="31435"/>
                    <a:pt x="68617" y="31653"/>
                  </a:cubicBezTo>
                  <a:cubicBezTo>
                    <a:pt x="63159" y="33714"/>
                    <a:pt x="57571" y="37756"/>
                    <a:pt x="55974" y="38957"/>
                  </a:cubicBezTo>
                  <a:lnTo>
                    <a:pt x="54650" y="35829"/>
                  </a:lnTo>
                  <a:cubicBezTo>
                    <a:pt x="58359" y="33609"/>
                    <a:pt x="63024" y="31336"/>
                    <a:pt x="66567" y="31336"/>
                  </a:cubicBezTo>
                  <a:close/>
                  <a:moveTo>
                    <a:pt x="27248" y="32993"/>
                  </a:moveTo>
                  <a:cubicBezTo>
                    <a:pt x="30012" y="33653"/>
                    <a:pt x="32361" y="34022"/>
                    <a:pt x="33393" y="34167"/>
                  </a:cubicBezTo>
                  <a:lnTo>
                    <a:pt x="33393" y="36973"/>
                  </a:lnTo>
                  <a:lnTo>
                    <a:pt x="31401" y="38965"/>
                  </a:lnTo>
                  <a:cubicBezTo>
                    <a:pt x="30561" y="38374"/>
                    <a:pt x="28618" y="37039"/>
                    <a:pt x="26193" y="35595"/>
                  </a:cubicBezTo>
                  <a:lnTo>
                    <a:pt x="27248" y="32993"/>
                  </a:lnTo>
                  <a:close/>
                  <a:moveTo>
                    <a:pt x="12740" y="31358"/>
                  </a:moveTo>
                  <a:cubicBezTo>
                    <a:pt x="16040" y="31358"/>
                    <a:pt x="20899" y="33615"/>
                    <a:pt x="25030" y="35994"/>
                  </a:cubicBezTo>
                  <a:lnTo>
                    <a:pt x="23805" y="39023"/>
                  </a:lnTo>
                  <a:cubicBezTo>
                    <a:pt x="22285" y="37944"/>
                    <a:pt x="16325" y="33845"/>
                    <a:pt x="10766" y="31726"/>
                  </a:cubicBezTo>
                  <a:cubicBezTo>
                    <a:pt x="11327" y="31473"/>
                    <a:pt x="11995" y="31358"/>
                    <a:pt x="12740" y="31358"/>
                  </a:cubicBezTo>
                  <a:close/>
                  <a:moveTo>
                    <a:pt x="33393" y="38286"/>
                  </a:moveTo>
                  <a:lnTo>
                    <a:pt x="33393" y="41011"/>
                  </a:lnTo>
                  <a:lnTo>
                    <a:pt x="32031" y="39648"/>
                  </a:lnTo>
                  <a:lnTo>
                    <a:pt x="33393" y="38286"/>
                  </a:lnTo>
                  <a:close/>
                  <a:moveTo>
                    <a:pt x="46317" y="38286"/>
                  </a:moveTo>
                  <a:lnTo>
                    <a:pt x="47676" y="39648"/>
                  </a:lnTo>
                  <a:lnTo>
                    <a:pt x="46317" y="41011"/>
                  </a:lnTo>
                  <a:lnTo>
                    <a:pt x="46317" y="38286"/>
                  </a:lnTo>
                  <a:close/>
                  <a:moveTo>
                    <a:pt x="53848" y="36316"/>
                  </a:moveTo>
                  <a:lnTo>
                    <a:pt x="55206" y="39526"/>
                  </a:lnTo>
                  <a:lnTo>
                    <a:pt x="53871" y="42826"/>
                  </a:lnTo>
                  <a:cubicBezTo>
                    <a:pt x="51940" y="41682"/>
                    <a:pt x="50213" y="40543"/>
                    <a:pt x="48939" y="39641"/>
                  </a:cubicBezTo>
                  <a:cubicBezTo>
                    <a:pt x="49775" y="39019"/>
                    <a:pt x="51587" y="37714"/>
                    <a:pt x="53848" y="36316"/>
                  </a:cubicBezTo>
                  <a:close/>
                  <a:moveTo>
                    <a:pt x="25840" y="36470"/>
                  </a:moveTo>
                  <a:cubicBezTo>
                    <a:pt x="27766" y="37614"/>
                    <a:pt x="29493" y="38754"/>
                    <a:pt x="30768" y="39656"/>
                  </a:cubicBezTo>
                  <a:cubicBezTo>
                    <a:pt x="29935" y="40278"/>
                    <a:pt x="28120" y="41583"/>
                    <a:pt x="25863" y="42976"/>
                  </a:cubicBezTo>
                  <a:lnTo>
                    <a:pt x="24504" y="39771"/>
                  </a:lnTo>
                  <a:lnTo>
                    <a:pt x="25840" y="36470"/>
                  </a:lnTo>
                  <a:close/>
                  <a:moveTo>
                    <a:pt x="34322" y="43252"/>
                  </a:moveTo>
                  <a:lnTo>
                    <a:pt x="36249" y="45179"/>
                  </a:lnTo>
                  <a:lnTo>
                    <a:pt x="34322" y="45179"/>
                  </a:lnTo>
                  <a:lnTo>
                    <a:pt x="34322" y="43252"/>
                  </a:lnTo>
                  <a:close/>
                  <a:moveTo>
                    <a:pt x="42145" y="34118"/>
                  </a:moveTo>
                  <a:lnTo>
                    <a:pt x="45384" y="37356"/>
                  </a:lnTo>
                  <a:lnTo>
                    <a:pt x="45384" y="41939"/>
                  </a:lnTo>
                  <a:lnTo>
                    <a:pt x="42145" y="45179"/>
                  </a:lnTo>
                  <a:lnTo>
                    <a:pt x="37562" y="45179"/>
                  </a:lnTo>
                  <a:lnTo>
                    <a:pt x="34322" y="41939"/>
                  </a:lnTo>
                  <a:lnTo>
                    <a:pt x="34322" y="37356"/>
                  </a:lnTo>
                  <a:lnTo>
                    <a:pt x="37562" y="34118"/>
                  </a:lnTo>
                  <a:close/>
                  <a:moveTo>
                    <a:pt x="45384" y="43252"/>
                  </a:moveTo>
                  <a:lnTo>
                    <a:pt x="45384" y="45179"/>
                  </a:lnTo>
                  <a:lnTo>
                    <a:pt x="43461" y="45179"/>
                  </a:lnTo>
                  <a:lnTo>
                    <a:pt x="45384" y="43252"/>
                  </a:lnTo>
                  <a:close/>
                  <a:moveTo>
                    <a:pt x="48308" y="40327"/>
                  </a:moveTo>
                  <a:cubicBezTo>
                    <a:pt x="49149" y="40922"/>
                    <a:pt x="51088" y="42258"/>
                    <a:pt x="53513" y="43698"/>
                  </a:cubicBezTo>
                  <a:lnTo>
                    <a:pt x="52462" y="46304"/>
                  </a:lnTo>
                  <a:cubicBezTo>
                    <a:pt x="49695" y="45643"/>
                    <a:pt x="47349" y="45275"/>
                    <a:pt x="46317" y="45129"/>
                  </a:cubicBezTo>
                  <a:lnTo>
                    <a:pt x="46317" y="42323"/>
                  </a:lnTo>
                  <a:lnTo>
                    <a:pt x="48308" y="40327"/>
                  </a:lnTo>
                  <a:close/>
                  <a:moveTo>
                    <a:pt x="31409" y="40339"/>
                  </a:moveTo>
                  <a:lnTo>
                    <a:pt x="33393" y="42323"/>
                  </a:lnTo>
                  <a:lnTo>
                    <a:pt x="33393" y="45145"/>
                  </a:lnTo>
                  <a:cubicBezTo>
                    <a:pt x="32380" y="45317"/>
                    <a:pt x="30065" y="45748"/>
                    <a:pt x="27328" y="46442"/>
                  </a:cubicBezTo>
                  <a:lnTo>
                    <a:pt x="26235" y="43855"/>
                  </a:lnTo>
                  <a:cubicBezTo>
                    <a:pt x="28657" y="42366"/>
                    <a:pt x="30576" y="40968"/>
                    <a:pt x="31409" y="40339"/>
                  </a:cubicBezTo>
                  <a:close/>
                  <a:moveTo>
                    <a:pt x="69731" y="32229"/>
                  </a:moveTo>
                  <a:cubicBezTo>
                    <a:pt x="69823" y="32298"/>
                    <a:pt x="69915" y="32367"/>
                    <a:pt x="70002" y="32444"/>
                  </a:cubicBezTo>
                  <a:cubicBezTo>
                    <a:pt x="70698" y="33043"/>
                    <a:pt x="70982" y="33638"/>
                    <a:pt x="70870" y="34270"/>
                  </a:cubicBezTo>
                  <a:cubicBezTo>
                    <a:pt x="70494" y="36371"/>
                    <a:pt x="65942" y="38485"/>
                    <a:pt x="64218" y="39122"/>
                  </a:cubicBezTo>
                  <a:cubicBezTo>
                    <a:pt x="64030" y="39191"/>
                    <a:pt x="63908" y="39376"/>
                    <a:pt x="63919" y="39579"/>
                  </a:cubicBezTo>
                  <a:cubicBezTo>
                    <a:pt x="63927" y="39779"/>
                    <a:pt x="64061" y="39951"/>
                    <a:pt x="64257" y="40005"/>
                  </a:cubicBezTo>
                  <a:cubicBezTo>
                    <a:pt x="65876" y="40462"/>
                    <a:pt x="70218" y="42128"/>
                    <a:pt x="70820" y="44334"/>
                  </a:cubicBezTo>
                  <a:cubicBezTo>
                    <a:pt x="71047" y="45160"/>
                    <a:pt x="70736" y="46005"/>
                    <a:pt x="69869" y="46914"/>
                  </a:cubicBezTo>
                  <a:cubicBezTo>
                    <a:pt x="65128" y="45210"/>
                    <a:pt x="59616" y="41763"/>
                    <a:pt x="56615" y="39641"/>
                  </a:cubicBezTo>
                  <a:cubicBezTo>
                    <a:pt x="58354" y="38351"/>
                    <a:pt x="64314" y="34098"/>
                    <a:pt x="69731" y="32229"/>
                  </a:cubicBezTo>
                  <a:close/>
                  <a:moveTo>
                    <a:pt x="9838" y="32382"/>
                  </a:moveTo>
                  <a:cubicBezTo>
                    <a:pt x="14582" y="34086"/>
                    <a:pt x="20090" y="37533"/>
                    <a:pt x="23091" y="39656"/>
                  </a:cubicBezTo>
                  <a:cubicBezTo>
                    <a:pt x="21356" y="40945"/>
                    <a:pt x="15392" y="45199"/>
                    <a:pt x="9980" y="47068"/>
                  </a:cubicBezTo>
                  <a:cubicBezTo>
                    <a:pt x="9884" y="46999"/>
                    <a:pt x="9795" y="46929"/>
                    <a:pt x="9707" y="46853"/>
                  </a:cubicBezTo>
                  <a:cubicBezTo>
                    <a:pt x="9009" y="46254"/>
                    <a:pt x="8725" y="45655"/>
                    <a:pt x="8840" y="45025"/>
                  </a:cubicBezTo>
                  <a:cubicBezTo>
                    <a:pt x="9216" y="42922"/>
                    <a:pt x="13769" y="40811"/>
                    <a:pt x="15487" y="40174"/>
                  </a:cubicBezTo>
                  <a:cubicBezTo>
                    <a:pt x="15675" y="40102"/>
                    <a:pt x="15799" y="39921"/>
                    <a:pt x="15791" y="39717"/>
                  </a:cubicBezTo>
                  <a:cubicBezTo>
                    <a:pt x="15783" y="39518"/>
                    <a:pt x="15645" y="39345"/>
                    <a:pt x="15453" y="39287"/>
                  </a:cubicBezTo>
                  <a:cubicBezTo>
                    <a:pt x="13833" y="38835"/>
                    <a:pt x="9492" y="37169"/>
                    <a:pt x="8890" y="34961"/>
                  </a:cubicBezTo>
                  <a:cubicBezTo>
                    <a:pt x="8663" y="34132"/>
                    <a:pt x="8974" y="33288"/>
                    <a:pt x="9838" y="32382"/>
                  </a:cubicBezTo>
                  <a:close/>
                  <a:moveTo>
                    <a:pt x="41215" y="46108"/>
                  </a:moveTo>
                  <a:lnTo>
                    <a:pt x="39853" y="47471"/>
                  </a:lnTo>
                  <a:lnTo>
                    <a:pt x="38494" y="46108"/>
                  </a:lnTo>
                  <a:close/>
                  <a:moveTo>
                    <a:pt x="55905" y="40274"/>
                  </a:moveTo>
                  <a:cubicBezTo>
                    <a:pt x="57425" y="41349"/>
                    <a:pt x="63386" y="45448"/>
                    <a:pt x="68939" y="47567"/>
                  </a:cubicBezTo>
                  <a:cubicBezTo>
                    <a:pt x="68379" y="47821"/>
                    <a:pt x="67713" y="47936"/>
                    <a:pt x="66969" y="47936"/>
                  </a:cubicBezTo>
                  <a:cubicBezTo>
                    <a:pt x="63667" y="47936"/>
                    <a:pt x="58811" y="45678"/>
                    <a:pt x="54680" y="43298"/>
                  </a:cubicBezTo>
                  <a:lnTo>
                    <a:pt x="55905" y="40274"/>
                  </a:lnTo>
                  <a:close/>
                  <a:moveTo>
                    <a:pt x="74244" y="31337"/>
                  </a:moveTo>
                  <a:cubicBezTo>
                    <a:pt x="75589" y="31337"/>
                    <a:pt x="76771" y="31664"/>
                    <a:pt x="77680" y="32444"/>
                  </a:cubicBezTo>
                  <a:cubicBezTo>
                    <a:pt x="78374" y="33043"/>
                    <a:pt x="78658" y="33638"/>
                    <a:pt x="78546" y="34270"/>
                  </a:cubicBezTo>
                  <a:cubicBezTo>
                    <a:pt x="78171" y="36371"/>
                    <a:pt x="73618" y="38485"/>
                    <a:pt x="71895" y="39122"/>
                  </a:cubicBezTo>
                  <a:cubicBezTo>
                    <a:pt x="71707" y="39191"/>
                    <a:pt x="71584" y="39376"/>
                    <a:pt x="71596" y="39579"/>
                  </a:cubicBezTo>
                  <a:cubicBezTo>
                    <a:pt x="71603" y="39779"/>
                    <a:pt x="71738" y="39951"/>
                    <a:pt x="71933" y="40005"/>
                  </a:cubicBezTo>
                  <a:cubicBezTo>
                    <a:pt x="73554" y="40462"/>
                    <a:pt x="77894" y="42128"/>
                    <a:pt x="78497" y="44334"/>
                  </a:cubicBezTo>
                  <a:cubicBezTo>
                    <a:pt x="78723" y="45164"/>
                    <a:pt x="78413" y="46012"/>
                    <a:pt x="77541" y="46922"/>
                  </a:cubicBezTo>
                  <a:cubicBezTo>
                    <a:pt x="76858" y="47636"/>
                    <a:pt x="75860" y="47939"/>
                    <a:pt x="74647" y="47939"/>
                  </a:cubicBezTo>
                  <a:cubicBezTo>
                    <a:pt x="73522" y="47935"/>
                    <a:pt x="72222" y="47674"/>
                    <a:pt x="70828" y="47236"/>
                  </a:cubicBezTo>
                  <a:cubicBezTo>
                    <a:pt x="71703" y="46192"/>
                    <a:pt x="72002" y="45133"/>
                    <a:pt x="71715" y="44089"/>
                  </a:cubicBezTo>
                  <a:cubicBezTo>
                    <a:pt x="71081" y="41763"/>
                    <a:pt x="67612" y="40201"/>
                    <a:pt x="65723" y="39514"/>
                  </a:cubicBezTo>
                  <a:cubicBezTo>
                    <a:pt x="67699" y="38646"/>
                    <a:pt x="71369" y="36747"/>
                    <a:pt x="71784" y="34436"/>
                  </a:cubicBezTo>
                  <a:cubicBezTo>
                    <a:pt x="71949" y="33526"/>
                    <a:pt x="71611" y="32674"/>
                    <a:pt x="70782" y="31895"/>
                  </a:cubicBezTo>
                  <a:cubicBezTo>
                    <a:pt x="72000" y="31544"/>
                    <a:pt x="73174" y="31337"/>
                    <a:pt x="74244" y="31337"/>
                  </a:cubicBezTo>
                  <a:close/>
                  <a:moveTo>
                    <a:pt x="5063" y="31358"/>
                  </a:moveTo>
                  <a:cubicBezTo>
                    <a:pt x="6183" y="31358"/>
                    <a:pt x="7489" y="31618"/>
                    <a:pt x="8882" y="32056"/>
                  </a:cubicBezTo>
                  <a:cubicBezTo>
                    <a:pt x="8006" y="33104"/>
                    <a:pt x="7707" y="34160"/>
                    <a:pt x="7992" y="35207"/>
                  </a:cubicBezTo>
                  <a:cubicBezTo>
                    <a:pt x="8628" y="37533"/>
                    <a:pt x="12095" y="39092"/>
                    <a:pt x="13983" y="39783"/>
                  </a:cubicBezTo>
                  <a:cubicBezTo>
                    <a:pt x="12010" y="40650"/>
                    <a:pt x="8341" y="42550"/>
                    <a:pt x="7923" y="44860"/>
                  </a:cubicBezTo>
                  <a:cubicBezTo>
                    <a:pt x="7761" y="45771"/>
                    <a:pt x="8099" y="46623"/>
                    <a:pt x="8928" y="47402"/>
                  </a:cubicBezTo>
                  <a:cubicBezTo>
                    <a:pt x="7709" y="47752"/>
                    <a:pt x="6536" y="47960"/>
                    <a:pt x="5466" y="47960"/>
                  </a:cubicBezTo>
                  <a:cubicBezTo>
                    <a:pt x="4122" y="47960"/>
                    <a:pt x="2939" y="47633"/>
                    <a:pt x="2031" y="46853"/>
                  </a:cubicBezTo>
                  <a:cubicBezTo>
                    <a:pt x="1332" y="46254"/>
                    <a:pt x="1048" y="45655"/>
                    <a:pt x="1163" y="45025"/>
                  </a:cubicBezTo>
                  <a:cubicBezTo>
                    <a:pt x="1540" y="42922"/>
                    <a:pt x="6091" y="40811"/>
                    <a:pt x="7811" y="40174"/>
                  </a:cubicBezTo>
                  <a:cubicBezTo>
                    <a:pt x="7999" y="40102"/>
                    <a:pt x="8122" y="39921"/>
                    <a:pt x="8114" y="39717"/>
                  </a:cubicBezTo>
                  <a:cubicBezTo>
                    <a:pt x="8107" y="39518"/>
                    <a:pt x="7969" y="39345"/>
                    <a:pt x="7776" y="39287"/>
                  </a:cubicBezTo>
                  <a:cubicBezTo>
                    <a:pt x="6157" y="38835"/>
                    <a:pt x="1816" y="37169"/>
                    <a:pt x="1213" y="34961"/>
                  </a:cubicBezTo>
                  <a:cubicBezTo>
                    <a:pt x="987" y="34132"/>
                    <a:pt x="1297" y="33285"/>
                    <a:pt x="2169" y="32375"/>
                  </a:cubicBezTo>
                  <a:cubicBezTo>
                    <a:pt x="2848" y="31661"/>
                    <a:pt x="3850" y="31358"/>
                    <a:pt x="5063" y="31358"/>
                  </a:cubicBezTo>
                  <a:close/>
                  <a:moveTo>
                    <a:pt x="23736" y="40339"/>
                  </a:moveTo>
                  <a:lnTo>
                    <a:pt x="25060" y="43468"/>
                  </a:lnTo>
                  <a:cubicBezTo>
                    <a:pt x="21350" y="45688"/>
                    <a:pt x="16683" y="47960"/>
                    <a:pt x="13139" y="47960"/>
                  </a:cubicBezTo>
                  <a:cubicBezTo>
                    <a:pt x="12401" y="47960"/>
                    <a:pt x="11711" y="47862"/>
                    <a:pt x="11089" y="47643"/>
                  </a:cubicBezTo>
                  <a:cubicBezTo>
                    <a:pt x="16547" y="45583"/>
                    <a:pt x="22139" y="41540"/>
                    <a:pt x="23736" y="40339"/>
                  </a:cubicBezTo>
                  <a:close/>
                  <a:moveTo>
                    <a:pt x="46286" y="46066"/>
                  </a:moveTo>
                  <a:lnTo>
                    <a:pt x="46286" y="46066"/>
                  </a:lnTo>
                  <a:cubicBezTo>
                    <a:pt x="47314" y="46219"/>
                    <a:pt x="49518" y="46577"/>
                    <a:pt x="52105" y="47186"/>
                  </a:cubicBezTo>
                  <a:lnTo>
                    <a:pt x="50796" y="50414"/>
                  </a:lnTo>
                  <a:lnTo>
                    <a:pt x="47518" y="51804"/>
                  </a:lnTo>
                  <a:cubicBezTo>
                    <a:pt x="46962" y="49631"/>
                    <a:pt x="46547" y="47605"/>
                    <a:pt x="46286" y="46066"/>
                  </a:cubicBezTo>
                  <a:close/>
                  <a:moveTo>
                    <a:pt x="33436" y="46077"/>
                  </a:moveTo>
                  <a:cubicBezTo>
                    <a:pt x="33282" y="47106"/>
                    <a:pt x="32925" y="49313"/>
                    <a:pt x="32315" y="51896"/>
                  </a:cubicBezTo>
                  <a:lnTo>
                    <a:pt x="29087" y="50591"/>
                  </a:lnTo>
                  <a:lnTo>
                    <a:pt x="27697" y="47310"/>
                  </a:lnTo>
                  <a:cubicBezTo>
                    <a:pt x="29870" y="46757"/>
                    <a:pt x="31897" y="46343"/>
                    <a:pt x="33436" y="46077"/>
                  </a:cubicBezTo>
                  <a:close/>
                  <a:moveTo>
                    <a:pt x="45350" y="46108"/>
                  </a:moveTo>
                  <a:cubicBezTo>
                    <a:pt x="45526" y="47121"/>
                    <a:pt x="45952" y="49436"/>
                    <a:pt x="46650" y="52173"/>
                  </a:cubicBezTo>
                  <a:lnTo>
                    <a:pt x="44064" y="53266"/>
                  </a:lnTo>
                  <a:cubicBezTo>
                    <a:pt x="42574" y="50844"/>
                    <a:pt x="41174" y="48926"/>
                    <a:pt x="40547" y="48093"/>
                  </a:cubicBezTo>
                  <a:lnTo>
                    <a:pt x="42533" y="46108"/>
                  </a:lnTo>
                  <a:close/>
                  <a:moveTo>
                    <a:pt x="37178" y="46108"/>
                  </a:moveTo>
                  <a:lnTo>
                    <a:pt x="39174" y="48104"/>
                  </a:lnTo>
                  <a:cubicBezTo>
                    <a:pt x="38579" y="48940"/>
                    <a:pt x="37247" y="50883"/>
                    <a:pt x="35803" y="53309"/>
                  </a:cubicBezTo>
                  <a:lnTo>
                    <a:pt x="33197" y="52253"/>
                  </a:lnTo>
                  <a:cubicBezTo>
                    <a:pt x="33858" y="49489"/>
                    <a:pt x="34226" y="47140"/>
                    <a:pt x="34372" y="46108"/>
                  </a:cubicBezTo>
                  <a:close/>
                  <a:moveTo>
                    <a:pt x="53015" y="47409"/>
                  </a:moveTo>
                  <a:cubicBezTo>
                    <a:pt x="58081" y="48683"/>
                    <a:pt x="64192" y="50887"/>
                    <a:pt x="65846" y="54334"/>
                  </a:cubicBezTo>
                  <a:cubicBezTo>
                    <a:pt x="60530" y="51931"/>
                    <a:pt x="53717" y="50837"/>
                    <a:pt x="51740" y="50557"/>
                  </a:cubicBezTo>
                  <a:lnTo>
                    <a:pt x="53015" y="47409"/>
                  </a:lnTo>
                  <a:close/>
                  <a:moveTo>
                    <a:pt x="26788" y="47548"/>
                  </a:moveTo>
                  <a:lnTo>
                    <a:pt x="28062" y="50557"/>
                  </a:lnTo>
                  <a:cubicBezTo>
                    <a:pt x="26228" y="50868"/>
                    <a:pt x="19115" y="52184"/>
                    <a:pt x="13687" y="54614"/>
                  </a:cubicBezTo>
                  <a:cubicBezTo>
                    <a:pt x="14862" y="51486"/>
                    <a:pt x="21145" y="49068"/>
                    <a:pt x="26788" y="47548"/>
                  </a:cubicBezTo>
                  <a:close/>
                  <a:moveTo>
                    <a:pt x="39865" y="48733"/>
                  </a:moveTo>
                  <a:cubicBezTo>
                    <a:pt x="40483" y="49570"/>
                    <a:pt x="41787" y="51382"/>
                    <a:pt x="43185" y="53638"/>
                  </a:cubicBezTo>
                  <a:lnTo>
                    <a:pt x="39980" y="54997"/>
                  </a:lnTo>
                  <a:lnTo>
                    <a:pt x="36675" y="53661"/>
                  </a:lnTo>
                  <a:cubicBezTo>
                    <a:pt x="37823" y="51735"/>
                    <a:pt x="38963" y="50008"/>
                    <a:pt x="39865" y="48733"/>
                  </a:cubicBezTo>
                  <a:close/>
                  <a:moveTo>
                    <a:pt x="28945" y="51535"/>
                  </a:moveTo>
                  <a:lnTo>
                    <a:pt x="32092" y="52809"/>
                  </a:lnTo>
                  <a:cubicBezTo>
                    <a:pt x="30818" y="57876"/>
                    <a:pt x="28614" y="63987"/>
                    <a:pt x="25168" y="65642"/>
                  </a:cubicBezTo>
                  <a:cubicBezTo>
                    <a:pt x="27571" y="60325"/>
                    <a:pt x="28664" y="53512"/>
                    <a:pt x="28945" y="51535"/>
                  </a:cubicBezTo>
                  <a:close/>
                  <a:moveTo>
                    <a:pt x="50762" y="51440"/>
                  </a:moveTo>
                  <a:cubicBezTo>
                    <a:pt x="51077" y="53278"/>
                    <a:pt x="52389" y="60386"/>
                    <a:pt x="54822" y="65817"/>
                  </a:cubicBezTo>
                  <a:cubicBezTo>
                    <a:pt x="51694" y="64639"/>
                    <a:pt x="49272" y="58356"/>
                    <a:pt x="47756" y="52714"/>
                  </a:cubicBezTo>
                  <a:lnTo>
                    <a:pt x="50762" y="51440"/>
                  </a:lnTo>
                  <a:close/>
                  <a:moveTo>
                    <a:pt x="51713" y="51493"/>
                  </a:moveTo>
                  <a:lnTo>
                    <a:pt x="51713" y="51493"/>
                  </a:lnTo>
                  <a:cubicBezTo>
                    <a:pt x="53851" y="51812"/>
                    <a:pt x="61075" y="53021"/>
                    <a:pt x="66226" y="55527"/>
                  </a:cubicBezTo>
                  <a:cubicBezTo>
                    <a:pt x="66245" y="55642"/>
                    <a:pt x="66257" y="55753"/>
                    <a:pt x="66268" y="55869"/>
                  </a:cubicBezTo>
                  <a:cubicBezTo>
                    <a:pt x="66337" y="56786"/>
                    <a:pt x="66115" y="57412"/>
                    <a:pt x="65589" y="57776"/>
                  </a:cubicBezTo>
                  <a:cubicBezTo>
                    <a:pt x="65154" y="58079"/>
                    <a:pt x="64537" y="58201"/>
                    <a:pt x="63829" y="58201"/>
                  </a:cubicBezTo>
                  <a:cubicBezTo>
                    <a:pt x="61684" y="58201"/>
                    <a:pt x="58708" y="57083"/>
                    <a:pt x="57456" y="56506"/>
                  </a:cubicBezTo>
                  <a:cubicBezTo>
                    <a:pt x="57393" y="56477"/>
                    <a:pt x="57326" y="56463"/>
                    <a:pt x="57260" y="56463"/>
                  </a:cubicBezTo>
                  <a:cubicBezTo>
                    <a:pt x="57133" y="56463"/>
                    <a:pt x="57009" y="56515"/>
                    <a:pt x="56918" y="56614"/>
                  </a:cubicBezTo>
                  <a:cubicBezTo>
                    <a:pt x="56783" y="56759"/>
                    <a:pt x="56757" y="56982"/>
                    <a:pt x="56857" y="57155"/>
                  </a:cubicBezTo>
                  <a:cubicBezTo>
                    <a:pt x="57678" y="58625"/>
                    <a:pt x="59570" y="62873"/>
                    <a:pt x="58438" y="64859"/>
                  </a:cubicBezTo>
                  <a:cubicBezTo>
                    <a:pt x="58012" y="65603"/>
                    <a:pt x="57194" y="65979"/>
                    <a:pt x="55940" y="66010"/>
                  </a:cubicBezTo>
                  <a:cubicBezTo>
                    <a:pt x="53794" y="61450"/>
                    <a:pt x="52331" y="55117"/>
                    <a:pt x="51713" y="51493"/>
                  </a:cubicBezTo>
                  <a:close/>
                  <a:moveTo>
                    <a:pt x="28008" y="51509"/>
                  </a:moveTo>
                  <a:lnTo>
                    <a:pt x="28008" y="51509"/>
                  </a:lnTo>
                  <a:cubicBezTo>
                    <a:pt x="27689" y="53647"/>
                    <a:pt x="26481" y="60870"/>
                    <a:pt x="23974" y="66021"/>
                  </a:cubicBezTo>
                  <a:cubicBezTo>
                    <a:pt x="23863" y="66037"/>
                    <a:pt x="23748" y="66051"/>
                    <a:pt x="23633" y="66060"/>
                  </a:cubicBezTo>
                  <a:cubicBezTo>
                    <a:pt x="23523" y="66068"/>
                    <a:pt x="23418" y="66072"/>
                    <a:pt x="23317" y="66072"/>
                  </a:cubicBezTo>
                  <a:cubicBezTo>
                    <a:pt x="22570" y="66072"/>
                    <a:pt x="22049" y="65847"/>
                    <a:pt x="21725" y="65384"/>
                  </a:cubicBezTo>
                  <a:cubicBezTo>
                    <a:pt x="20508" y="63630"/>
                    <a:pt x="22228" y="58917"/>
                    <a:pt x="22995" y="57247"/>
                  </a:cubicBezTo>
                  <a:cubicBezTo>
                    <a:pt x="23080" y="57066"/>
                    <a:pt x="23038" y="56852"/>
                    <a:pt x="22888" y="56713"/>
                  </a:cubicBezTo>
                  <a:cubicBezTo>
                    <a:pt x="22800" y="56632"/>
                    <a:pt x="22688" y="56591"/>
                    <a:pt x="22573" y="56591"/>
                  </a:cubicBezTo>
                  <a:cubicBezTo>
                    <a:pt x="22497" y="56591"/>
                    <a:pt x="22419" y="56609"/>
                    <a:pt x="22347" y="56648"/>
                  </a:cubicBezTo>
                  <a:cubicBezTo>
                    <a:pt x="21200" y="57292"/>
                    <a:pt x="18364" y="58582"/>
                    <a:pt x="16231" y="58582"/>
                  </a:cubicBezTo>
                  <a:cubicBezTo>
                    <a:pt x="15629" y="58582"/>
                    <a:pt x="15083" y="58479"/>
                    <a:pt x="14647" y="58230"/>
                  </a:cubicBezTo>
                  <a:cubicBezTo>
                    <a:pt x="13898" y="57803"/>
                    <a:pt x="13523" y="56990"/>
                    <a:pt x="13492" y="55734"/>
                  </a:cubicBezTo>
                  <a:cubicBezTo>
                    <a:pt x="18052" y="53585"/>
                    <a:pt x="24385" y="52127"/>
                    <a:pt x="28008" y="51509"/>
                  </a:cubicBezTo>
                  <a:close/>
                  <a:moveTo>
                    <a:pt x="43672" y="54441"/>
                  </a:moveTo>
                  <a:cubicBezTo>
                    <a:pt x="46356" y="58928"/>
                    <a:pt x="49114" y="64804"/>
                    <a:pt x="47848" y="68412"/>
                  </a:cubicBezTo>
                  <a:cubicBezTo>
                    <a:pt x="45791" y="62954"/>
                    <a:pt x="41745" y="57362"/>
                    <a:pt x="40547" y="55769"/>
                  </a:cubicBezTo>
                  <a:lnTo>
                    <a:pt x="43672" y="54441"/>
                  </a:lnTo>
                  <a:close/>
                  <a:moveTo>
                    <a:pt x="36203" y="54472"/>
                  </a:moveTo>
                  <a:lnTo>
                    <a:pt x="39231" y="55700"/>
                  </a:lnTo>
                  <a:cubicBezTo>
                    <a:pt x="38152" y="57220"/>
                    <a:pt x="34053" y="63177"/>
                    <a:pt x="31934" y="68735"/>
                  </a:cubicBezTo>
                  <a:cubicBezTo>
                    <a:pt x="30553" y="65691"/>
                    <a:pt x="33286" y="59534"/>
                    <a:pt x="36203" y="54472"/>
                  </a:cubicBezTo>
                  <a:close/>
                  <a:moveTo>
                    <a:pt x="39865" y="56410"/>
                  </a:moveTo>
                  <a:cubicBezTo>
                    <a:pt x="41151" y="58145"/>
                    <a:pt x="45407" y="64110"/>
                    <a:pt x="47272" y="69522"/>
                  </a:cubicBezTo>
                  <a:cubicBezTo>
                    <a:pt x="47208" y="69617"/>
                    <a:pt x="47134" y="69706"/>
                    <a:pt x="47057" y="69794"/>
                  </a:cubicBezTo>
                  <a:cubicBezTo>
                    <a:pt x="46544" y="70393"/>
                    <a:pt x="46033" y="70690"/>
                    <a:pt x="45501" y="70690"/>
                  </a:cubicBezTo>
                  <a:cubicBezTo>
                    <a:pt x="45413" y="70690"/>
                    <a:pt x="45324" y="70682"/>
                    <a:pt x="45234" y="70666"/>
                  </a:cubicBezTo>
                  <a:cubicBezTo>
                    <a:pt x="43131" y="70285"/>
                    <a:pt x="41016" y="65737"/>
                    <a:pt x="40379" y="64014"/>
                  </a:cubicBezTo>
                  <a:cubicBezTo>
                    <a:pt x="40310" y="63830"/>
                    <a:pt x="40138" y="63711"/>
                    <a:pt x="39945" y="63711"/>
                  </a:cubicBezTo>
                  <a:lnTo>
                    <a:pt x="39926" y="63711"/>
                  </a:lnTo>
                  <a:cubicBezTo>
                    <a:pt x="39723" y="63718"/>
                    <a:pt x="39550" y="63856"/>
                    <a:pt x="39496" y="64048"/>
                  </a:cubicBezTo>
                  <a:cubicBezTo>
                    <a:pt x="39039" y="65672"/>
                    <a:pt x="37374" y="70009"/>
                    <a:pt x="35170" y="70611"/>
                  </a:cubicBezTo>
                  <a:cubicBezTo>
                    <a:pt x="34995" y="70659"/>
                    <a:pt x="34819" y="70683"/>
                    <a:pt x="34642" y="70683"/>
                  </a:cubicBezTo>
                  <a:cubicBezTo>
                    <a:pt x="33982" y="70683"/>
                    <a:pt x="33305" y="70348"/>
                    <a:pt x="32587" y="69663"/>
                  </a:cubicBezTo>
                  <a:cubicBezTo>
                    <a:pt x="34292" y="64923"/>
                    <a:pt x="37738" y="59412"/>
                    <a:pt x="39865" y="56410"/>
                  </a:cubicBezTo>
                  <a:close/>
                  <a:moveTo>
                    <a:pt x="67205" y="56034"/>
                  </a:moveTo>
                  <a:cubicBezTo>
                    <a:pt x="69708" y="57420"/>
                    <a:pt x="71531" y="59155"/>
                    <a:pt x="71696" y="61300"/>
                  </a:cubicBezTo>
                  <a:cubicBezTo>
                    <a:pt x="71765" y="62217"/>
                    <a:pt x="71542" y="62839"/>
                    <a:pt x="71016" y="63204"/>
                  </a:cubicBezTo>
                  <a:cubicBezTo>
                    <a:pt x="70581" y="63507"/>
                    <a:pt x="69964" y="63628"/>
                    <a:pt x="69257" y="63628"/>
                  </a:cubicBezTo>
                  <a:cubicBezTo>
                    <a:pt x="67113" y="63628"/>
                    <a:pt x="64138" y="62511"/>
                    <a:pt x="62883" y="61934"/>
                  </a:cubicBezTo>
                  <a:cubicBezTo>
                    <a:pt x="62820" y="61905"/>
                    <a:pt x="62755" y="61891"/>
                    <a:pt x="62690" y="61891"/>
                  </a:cubicBezTo>
                  <a:cubicBezTo>
                    <a:pt x="62562" y="61891"/>
                    <a:pt x="62437" y="61944"/>
                    <a:pt x="62345" y="62041"/>
                  </a:cubicBezTo>
                  <a:cubicBezTo>
                    <a:pt x="62211" y="62191"/>
                    <a:pt x="62184" y="62409"/>
                    <a:pt x="62284" y="62586"/>
                  </a:cubicBezTo>
                  <a:cubicBezTo>
                    <a:pt x="63109" y="64052"/>
                    <a:pt x="64998" y="68297"/>
                    <a:pt x="63865" y="70285"/>
                  </a:cubicBezTo>
                  <a:cubicBezTo>
                    <a:pt x="63439" y="71034"/>
                    <a:pt x="62618" y="71410"/>
                    <a:pt x="61359" y="71440"/>
                  </a:cubicBezTo>
                  <a:lnTo>
                    <a:pt x="61293" y="71440"/>
                  </a:lnTo>
                  <a:cubicBezTo>
                    <a:pt x="59424" y="71440"/>
                    <a:pt x="57778" y="69575"/>
                    <a:pt x="56388" y="66916"/>
                  </a:cubicBezTo>
                  <a:cubicBezTo>
                    <a:pt x="57747" y="66797"/>
                    <a:pt x="58707" y="66259"/>
                    <a:pt x="59244" y="65319"/>
                  </a:cubicBezTo>
                  <a:cubicBezTo>
                    <a:pt x="60438" y="63223"/>
                    <a:pt x="59091" y="59669"/>
                    <a:pt x="58243" y="57846"/>
                  </a:cubicBezTo>
                  <a:lnTo>
                    <a:pt x="58243" y="57846"/>
                  </a:lnTo>
                  <a:cubicBezTo>
                    <a:pt x="59613" y="58379"/>
                    <a:pt x="61877" y="59132"/>
                    <a:pt x="63792" y="59132"/>
                  </a:cubicBezTo>
                  <a:cubicBezTo>
                    <a:pt x="64686" y="59132"/>
                    <a:pt x="65504" y="58968"/>
                    <a:pt x="66119" y="58540"/>
                  </a:cubicBezTo>
                  <a:cubicBezTo>
                    <a:pt x="66875" y="58014"/>
                    <a:pt x="67239" y="57170"/>
                    <a:pt x="67205" y="56034"/>
                  </a:cubicBezTo>
                  <a:close/>
                  <a:moveTo>
                    <a:pt x="12586" y="56184"/>
                  </a:moveTo>
                  <a:cubicBezTo>
                    <a:pt x="12705" y="57542"/>
                    <a:pt x="13243" y="58502"/>
                    <a:pt x="14187" y="59039"/>
                  </a:cubicBezTo>
                  <a:cubicBezTo>
                    <a:pt x="14778" y="59377"/>
                    <a:pt x="15487" y="59511"/>
                    <a:pt x="16240" y="59511"/>
                  </a:cubicBezTo>
                  <a:cubicBezTo>
                    <a:pt x="18151" y="59511"/>
                    <a:pt x="20351" y="58646"/>
                    <a:pt x="21656" y="58037"/>
                  </a:cubicBezTo>
                  <a:lnTo>
                    <a:pt x="21656" y="58037"/>
                  </a:lnTo>
                  <a:cubicBezTo>
                    <a:pt x="20873" y="60045"/>
                    <a:pt x="19622" y="63983"/>
                    <a:pt x="20961" y="65913"/>
                  </a:cubicBezTo>
                  <a:cubicBezTo>
                    <a:pt x="21468" y="66635"/>
                    <a:pt x="22258" y="67004"/>
                    <a:pt x="23318" y="67004"/>
                  </a:cubicBezTo>
                  <a:cubicBezTo>
                    <a:pt x="23367" y="67004"/>
                    <a:pt x="23418" y="67000"/>
                    <a:pt x="23468" y="67000"/>
                  </a:cubicBezTo>
                  <a:cubicBezTo>
                    <a:pt x="22086" y="69502"/>
                    <a:pt x="20347" y="71325"/>
                    <a:pt x="18201" y="71486"/>
                  </a:cubicBezTo>
                  <a:cubicBezTo>
                    <a:pt x="18092" y="71495"/>
                    <a:pt x="17987" y="71499"/>
                    <a:pt x="17885" y="71499"/>
                  </a:cubicBezTo>
                  <a:cubicBezTo>
                    <a:pt x="17141" y="71499"/>
                    <a:pt x="16618" y="71274"/>
                    <a:pt x="16297" y="70811"/>
                  </a:cubicBezTo>
                  <a:cubicBezTo>
                    <a:pt x="15077" y="69057"/>
                    <a:pt x="16800" y="64344"/>
                    <a:pt x="17568" y="62678"/>
                  </a:cubicBezTo>
                  <a:cubicBezTo>
                    <a:pt x="17652" y="62494"/>
                    <a:pt x="17610" y="62279"/>
                    <a:pt x="17461" y="62141"/>
                  </a:cubicBezTo>
                  <a:cubicBezTo>
                    <a:pt x="17372" y="62060"/>
                    <a:pt x="17261" y="62018"/>
                    <a:pt x="17146" y="62018"/>
                  </a:cubicBezTo>
                  <a:cubicBezTo>
                    <a:pt x="17069" y="62018"/>
                    <a:pt x="16988" y="62037"/>
                    <a:pt x="16919" y="62076"/>
                  </a:cubicBezTo>
                  <a:cubicBezTo>
                    <a:pt x="15773" y="62720"/>
                    <a:pt x="12935" y="64013"/>
                    <a:pt x="10800" y="64013"/>
                  </a:cubicBezTo>
                  <a:cubicBezTo>
                    <a:pt x="10198" y="64013"/>
                    <a:pt x="9652" y="63910"/>
                    <a:pt x="9216" y="63661"/>
                  </a:cubicBezTo>
                  <a:cubicBezTo>
                    <a:pt x="8472" y="63231"/>
                    <a:pt x="8091" y="62413"/>
                    <a:pt x="8065" y="61154"/>
                  </a:cubicBezTo>
                  <a:cubicBezTo>
                    <a:pt x="8018" y="59254"/>
                    <a:pt x="9895" y="57585"/>
                    <a:pt x="12586" y="56184"/>
                  </a:cubicBezTo>
                  <a:close/>
                  <a:moveTo>
                    <a:pt x="39987" y="65518"/>
                  </a:moveTo>
                  <a:cubicBezTo>
                    <a:pt x="40855" y="67491"/>
                    <a:pt x="42755" y="71164"/>
                    <a:pt x="45070" y="71579"/>
                  </a:cubicBezTo>
                  <a:cubicBezTo>
                    <a:pt x="45215" y="71606"/>
                    <a:pt x="45365" y="71617"/>
                    <a:pt x="45507" y="71617"/>
                  </a:cubicBezTo>
                  <a:cubicBezTo>
                    <a:pt x="46251" y="71617"/>
                    <a:pt x="46954" y="71268"/>
                    <a:pt x="47606" y="70574"/>
                  </a:cubicBezTo>
                  <a:lnTo>
                    <a:pt x="47606" y="70574"/>
                  </a:lnTo>
                  <a:cubicBezTo>
                    <a:pt x="48397" y="73321"/>
                    <a:pt x="48462" y="75839"/>
                    <a:pt x="47057" y="77470"/>
                  </a:cubicBezTo>
                  <a:cubicBezTo>
                    <a:pt x="46543" y="78071"/>
                    <a:pt x="46031" y="78365"/>
                    <a:pt x="45498" y="78365"/>
                  </a:cubicBezTo>
                  <a:cubicBezTo>
                    <a:pt x="45411" y="78365"/>
                    <a:pt x="45323" y="78358"/>
                    <a:pt x="45234" y="78342"/>
                  </a:cubicBezTo>
                  <a:cubicBezTo>
                    <a:pt x="43131" y="77962"/>
                    <a:pt x="41016" y="73414"/>
                    <a:pt x="40379" y="71690"/>
                  </a:cubicBezTo>
                  <a:cubicBezTo>
                    <a:pt x="40310" y="71506"/>
                    <a:pt x="40138" y="71387"/>
                    <a:pt x="39945" y="71387"/>
                  </a:cubicBezTo>
                  <a:lnTo>
                    <a:pt x="39926" y="71387"/>
                  </a:lnTo>
                  <a:cubicBezTo>
                    <a:pt x="39723" y="71394"/>
                    <a:pt x="39550" y="71533"/>
                    <a:pt x="39496" y="71725"/>
                  </a:cubicBezTo>
                  <a:cubicBezTo>
                    <a:pt x="39039" y="73348"/>
                    <a:pt x="37374" y="77686"/>
                    <a:pt x="35170" y="78289"/>
                  </a:cubicBezTo>
                  <a:cubicBezTo>
                    <a:pt x="34995" y="78337"/>
                    <a:pt x="34819" y="78361"/>
                    <a:pt x="34642" y="78361"/>
                  </a:cubicBezTo>
                  <a:cubicBezTo>
                    <a:pt x="33979" y="78361"/>
                    <a:pt x="33300" y="78020"/>
                    <a:pt x="32579" y="77332"/>
                  </a:cubicBezTo>
                  <a:cubicBezTo>
                    <a:pt x="31209" y="76023"/>
                    <a:pt x="31355" y="73518"/>
                    <a:pt x="32265" y="70620"/>
                  </a:cubicBezTo>
                  <a:lnTo>
                    <a:pt x="32265" y="70620"/>
                  </a:lnTo>
                  <a:cubicBezTo>
                    <a:pt x="33052" y="71282"/>
                    <a:pt x="33848" y="71616"/>
                    <a:pt x="34642" y="71616"/>
                  </a:cubicBezTo>
                  <a:cubicBezTo>
                    <a:pt x="34901" y="71616"/>
                    <a:pt x="35159" y="71580"/>
                    <a:pt x="35416" y="71509"/>
                  </a:cubicBezTo>
                  <a:cubicBezTo>
                    <a:pt x="37742" y="70873"/>
                    <a:pt x="39300" y="67407"/>
                    <a:pt x="39987" y="65518"/>
                  </a:cubicBezTo>
                  <a:close/>
                  <a:moveTo>
                    <a:pt x="34199" y="0"/>
                  </a:moveTo>
                  <a:cubicBezTo>
                    <a:pt x="33396" y="0"/>
                    <a:pt x="32637" y="411"/>
                    <a:pt x="31943" y="1219"/>
                  </a:cubicBezTo>
                  <a:cubicBezTo>
                    <a:pt x="30200" y="3249"/>
                    <a:pt x="30380" y="6355"/>
                    <a:pt x="31424" y="9629"/>
                  </a:cubicBezTo>
                  <a:cubicBezTo>
                    <a:pt x="29163" y="13502"/>
                    <a:pt x="32188" y="20222"/>
                    <a:pt x="35158" y="25224"/>
                  </a:cubicBezTo>
                  <a:lnTo>
                    <a:pt x="32821" y="26215"/>
                  </a:lnTo>
                  <a:cubicBezTo>
                    <a:pt x="31236" y="20307"/>
                    <a:pt x="28465" y="12980"/>
                    <a:pt x="24373" y="12392"/>
                  </a:cubicBezTo>
                  <a:cubicBezTo>
                    <a:pt x="22807" y="9265"/>
                    <a:pt x="20830" y="6927"/>
                    <a:pt x="18416" y="6927"/>
                  </a:cubicBezTo>
                  <a:lnTo>
                    <a:pt x="18328" y="6927"/>
                  </a:lnTo>
                  <a:cubicBezTo>
                    <a:pt x="16739" y="6966"/>
                    <a:pt x="15629" y="7510"/>
                    <a:pt x="15035" y="8551"/>
                  </a:cubicBezTo>
                  <a:cubicBezTo>
                    <a:pt x="13841" y="10647"/>
                    <a:pt x="15192" y="14201"/>
                    <a:pt x="16036" y="16024"/>
                  </a:cubicBezTo>
                  <a:cubicBezTo>
                    <a:pt x="14669" y="15488"/>
                    <a:pt x="12406" y="14736"/>
                    <a:pt x="10491" y="14736"/>
                  </a:cubicBezTo>
                  <a:cubicBezTo>
                    <a:pt x="9595" y="14736"/>
                    <a:pt x="8776" y="14901"/>
                    <a:pt x="8160" y="15329"/>
                  </a:cubicBezTo>
                  <a:cubicBezTo>
                    <a:pt x="7354" y="15889"/>
                    <a:pt x="6993" y="16810"/>
                    <a:pt x="7085" y="18066"/>
                  </a:cubicBezTo>
                  <a:cubicBezTo>
                    <a:pt x="7289" y="20737"/>
                    <a:pt x="9615" y="22806"/>
                    <a:pt x="12667" y="24383"/>
                  </a:cubicBezTo>
                  <a:cubicBezTo>
                    <a:pt x="13806" y="28720"/>
                    <a:pt x="20696" y="31335"/>
                    <a:pt x="26334" y="32766"/>
                  </a:cubicBezTo>
                  <a:lnTo>
                    <a:pt x="25383" y="35123"/>
                  </a:lnTo>
                  <a:cubicBezTo>
                    <a:pt x="21407" y="32827"/>
                    <a:pt x="16394" y="30441"/>
                    <a:pt x="12741" y="30441"/>
                  </a:cubicBezTo>
                  <a:cubicBezTo>
                    <a:pt x="11527" y="30441"/>
                    <a:pt x="10463" y="30704"/>
                    <a:pt x="9638" y="31323"/>
                  </a:cubicBezTo>
                  <a:cubicBezTo>
                    <a:pt x="8005" y="30779"/>
                    <a:pt x="6438" y="30441"/>
                    <a:pt x="5064" y="30441"/>
                  </a:cubicBezTo>
                  <a:cubicBezTo>
                    <a:pt x="3609" y="30441"/>
                    <a:pt x="2370" y="30820"/>
                    <a:pt x="1497" y="31734"/>
                  </a:cubicBezTo>
                  <a:cubicBezTo>
                    <a:pt x="396" y="32881"/>
                    <a:pt x="0" y="34052"/>
                    <a:pt x="315" y="35207"/>
                  </a:cubicBezTo>
                  <a:cubicBezTo>
                    <a:pt x="952" y="37533"/>
                    <a:pt x="4418" y="39092"/>
                    <a:pt x="6307" y="39783"/>
                  </a:cubicBezTo>
                  <a:cubicBezTo>
                    <a:pt x="4334" y="40650"/>
                    <a:pt x="665" y="42550"/>
                    <a:pt x="245" y="44860"/>
                  </a:cubicBezTo>
                  <a:cubicBezTo>
                    <a:pt x="73" y="45831"/>
                    <a:pt x="468" y="46738"/>
                    <a:pt x="1425" y="47559"/>
                  </a:cubicBezTo>
                  <a:cubicBezTo>
                    <a:pt x="2502" y="48484"/>
                    <a:pt x="3884" y="48868"/>
                    <a:pt x="5435" y="48868"/>
                  </a:cubicBezTo>
                  <a:cubicBezTo>
                    <a:pt x="6802" y="48868"/>
                    <a:pt x="8299" y="48568"/>
                    <a:pt x="9834" y="48081"/>
                  </a:cubicBezTo>
                  <a:cubicBezTo>
                    <a:pt x="10778" y="48630"/>
                    <a:pt x="11891" y="48868"/>
                    <a:pt x="13112" y="48868"/>
                  </a:cubicBezTo>
                  <a:cubicBezTo>
                    <a:pt x="16885" y="48868"/>
                    <a:pt x="21648" y="46588"/>
                    <a:pt x="25429" y="44343"/>
                  </a:cubicBezTo>
                  <a:lnTo>
                    <a:pt x="26423" y="46680"/>
                  </a:lnTo>
                  <a:cubicBezTo>
                    <a:pt x="20516" y="48265"/>
                    <a:pt x="13188" y="51036"/>
                    <a:pt x="12601" y="55128"/>
                  </a:cubicBezTo>
                  <a:cubicBezTo>
                    <a:pt x="9434" y="56713"/>
                    <a:pt x="7078" y="58721"/>
                    <a:pt x="7136" y="61174"/>
                  </a:cubicBezTo>
                  <a:cubicBezTo>
                    <a:pt x="7170" y="62766"/>
                    <a:pt x="7715" y="63872"/>
                    <a:pt x="8755" y="64467"/>
                  </a:cubicBezTo>
                  <a:cubicBezTo>
                    <a:pt x="9348" y="64804"/>
                    <a:pt x="10057" y="64938"/>
                    <a:pt x="10810" y="64938"/>
                  </a:cubicBezTo>
                  <a:cubicBezTo>
                    <a:pt x="12722" y="64938"/>
                    <a:pt x="14920" y="64073"/>
                    <a:pt x="16228" y="63465"/>
                  </a:cubicBezTo>
                  <a:lnTo>
                    <a:pt x="16228" y="63465"/>
                  </a:lnTo>
                  <a:cubicBezTo>
                    <a:pt x="15445" y="65472"/>
                    <a:pt x="14194" y="69410"/>
                    <a:pt x="15534" y="71341"/>
                  </a:cubicBezTo>
                  <a:cubicBezTo>
                    <a:pt x="16036" y="72067"/>
                    <a:pt x="16831" y="72431"/>
                    <a:pt x="17891" y="72431"/>
                  </a:cubicBezTo>
                  <a:cubicBezTo>
                    <a:pt x="18013" y="72431"/>
                    <a:pt x="18144" y="72423"/>
                    <a:pt x="18274" y="72416"/>
                  </a:cubicBezTo>
                  <a:cubicBezTo>
                    <a:pt x="20945" y="72212"/>
                    <a:pt x="23011" y="69886"/>
                    <a:pt x="24588" y="66839"/>
                  </a:cubicBezTo>
                  <a:cubicBezTo>
                    <a:pt x="28926" y="65695"/>
                    <a:pt x="31539" y="58805"/>
                    <a:pt x="32975" y="53167"/>
                  </a:cubicBezTo>
                  <a:lnTo>
                    <a:pt x="35328" y="54118"/>
                  </a:lnTo>
                  <a:cubicBezTo>
                    <a:pt x="32272" y="59415"/>
                    <a:pt x="29052" y="66558"/>
                    <a:pt x="31528" y="69867"/>
                  </a:cubicBezTo>
                  <a:cubicBezTo>
                    <a:pt x="30411" y="73226"/>
                    <a:pt x="30161" y="76308"/>
                    <a:pt x="31939" y="78004"/>
                  </a:cubicBezTo>
                  <a:cubicBezTo>
                    <a:pt x="32835" y="78862"/>
                    <a:pt x="33743" y="79291"/>
                    <a:pt x="34646" y="79291"/>
                  </a:cubicBezTo>
                  <a:cubicBezTo>
                    <a:pt x="34904" y="79291"/>
                    <a:pt x="35160" y="79256"/>
                    <a:pt x="35416" y="79187"/>
                  </a:cubicBezTo>
                  <a:cubicBezTo>
                    <a:pt x="37742" y="78549"/>
                    <a:pt x="39300" y="75084"/>
                    <a:pt x="39987" y="73195"/>
                  </a:cubicBezTo>
                  <a:cubicBezTo>
                    <a:pt x="40855" y="75171"/>
                    <a:pt x="42755" y="78841"/>
                    <a:pt x="45070" y="79256"/>
                  </a:cubicBezTo>
                  <a:cubicBezTo>
                    <a:pt x="45215" y="79282"/>
                    <a:pt x="45365" y="79294"/>
                    <a:pt x="45507" y="79294"/>
                  </a:cubicBezTo>
                  <a:cubicBezTo>
                    <a:pt x="46313" y="79294"/>
                    <a:pt x="47069" y="78887"/>
                    <a:pt x="47764" y="78078"/>
                  </a:cubicBezTo>
                  <a:cubicBezTo>
                    <a:pt x="49511" y="76046"/>
                    <a:pt x="49326" y="72937"/>
                    <a:pt x="48285" y="69667"/>
                  </a:cubicBezTo>
                  <a:cubicBezTo>
                    <a:pt x="50547" y="65794"/>
                    <a:pt x="47522" y="59073"/>
                    <a:pt x="44547" y="54072"/>
                  </a:cubicBezTo>
                  <a:lnTo>
                    <a:pt x="46889" y="53082"/>
                  </a:lnTo>
                  <a:cubicBezTo>
                    <a:pt x="48470" y="58990"/>
                    <a:pt x="51241" y="66313"/>
                    <a:pt x="55337" y="66904"/>
                  </a:cubicBezTo>
                  <a:cubicBezTo>
                    <a:pt x="56903" y="70032"/>
                    <a:pt x="58879" y="72370"/>
                    <a:pt x="61293" y="72370"/>
                  </a:cubicBezTo>
                  <a:lnTo>
                    <a:pt x="61378" y="72370"/>
                  </a:lnTo>
                  <a:cubicBezTo>
                    <a:pt x="62971" y="72331"/>
                    <a:pt x="64080" y="71786"/>
                    <a:pt x="64671" y="70746"/>
                  </a:cubicBezTo>
                  <a:cubicBezTo>
                    <a:pt x="65869" y="68650"/>
                    <a:pt x="64518" y="65096"/>
                    <a:pt x="63669" y="63273"/>
                  </a:cubicBezTo>
                  <a:lnTo>
                    <a:pt x="63669" y="63273"/>
                  </a:lnTo>
                  <a:cubicBezTo>
                    <a:pt x="65040" y="63809"/>
                    <a:pt x="67304" y="64560"/>
                    <a:pt x="69219" y="64560"/>
                  </a:cubicBezTo>
                  <a:cubicBezTo>
                    <a:pt x="70115" y="64560"/>
                    <a:pt x="70934" y="64396"/>
                    <a:pt x="71550" y="63968"/>
                  </a:cubicBezTo>
                  <a:cubicBezTo>
                    <a:pt x="72356" y="63408"/>
                    <a:pt x="72716" y="62486"/>
                    <a:pt x="72620" y="61227"/>
                  </a:cubicBezTo>
                  <a:cubicBezTo>
                    <a:pt x="72417" y="58559"/>
                    <a:pt x="70095" y="56490"/>
                    <a:pt x="67044" y="54913"/>
                  </a:cubicBezTo>
                  <a:cubicBezTo>
                    <a:pt x="65903" y="50575"/>
                    <a:pt x="59010" y="47962"/>
                    <a:pt x="53371" y="46527"/>
                  </a:cubicBezTo>
                  <a:lnTo>
                    <a:pt x="54327" y="44173"/>
                  </a:lnTo>
                  <a:cubicBezTo>
                    <a:pt x="58300" y="46469"/>
                    <a:pt x="63316" y="48857"/>
                    <a:pt x="66971" y="48857"/>
                  </a:cubicBezTo>
                  <a:cubicBezTo>
                    <a:pt x="68183" y="48857"/>
                    <a:pt x="69247" y="48591"/>
                    <a:pt x="70071" y="47973"/>
                  </a:cubicBezTo>
                  <a:cubicBezTo>
                    <a:pt x="71707" y="48518"/>
                    <a:pt x="73273" y="48857"/>
                    <a:pt x="74647" y="48857"/>
                  </a:cubicBezTo>
                  <a:cubicBezTo>
                    <a:pt x="76102" y="48857"/>
                    <a:pt x="77341" y="48476"/>
                    <a:pt x="78213" y="47563"/>
                  </a:cubicBezTo>
                  <a:cubicBezTo>
                    <a:pt x="79311" y="46412"/>
                    <a:pt x="79710" y="45245"/>
                    <a:pt x="79391" y="44089"/>
                  </a:cubicBezTo>
                  <a:cubicBezTo>
                    <a:pt x="78758" y="41763"/>
                    <a:pt x="75288" y="40201"/>
                    <a:pt x="73400" y="39514"/>
                  </a:cubicBezTo>
                  <a:cubicBezTo>
                    <a:pt x="75377" y="38646"/>
                    <a:pt x="79046" y="36747"/>
                    <a:pt x="79460" y="34436"/>
                  </a:cubicBezTo>
                  <a:cubicBezTo>
                    <a:pt x="79637" y="33464"/>
                    <a:pt x="79237" y="32559"/>
                    <a:pt x="78286" y="31737"/>
                  </a:cubicBezTo>
                  <a:cubicBezTo>
                    <a:pt x="77206" y="30811"/>
                    <a:pt x="75826" y="30428"/>
                    <a:pt x="74278" y="30428"/>
                  </a:cubicBezTo>
                  <a:cubicBezTo>
                    <a:pt x="72910" y="30428"/>
                    <a:pt x="71411" y="30728"/>
                    <a:pt x="69876" y="31216"/>
                  </a:cubicBezTo>
                  <a:cubicBezTo>
                    <a:pt x="68931" y="30665"/>
                    <a:pt x="67817" y="30428"/>
                    <a:pt x="66601" y="30428"/>
                  </a:cubicBezTo>
                  <a:cubicBezTo>
                    <a:pt x="62825" y="30428"/>
                    <a:pt x="58060" y="32707"/>
                    <a:pt x="54278" y="34954"/>
                  </a:cubicBezTo>
                  <a:lnTo>
                    <a:pt x="53287" y="32612"/>
                  </a:lnTo>
                  <a:cubicBezTo>
                    <a:pt x="59194" y="31032"/>
                    <a:pt x="66521" y="28260"/>
                    <a:pt x="67109" y="24169"/>
                  </a:cubicBezTo>
                  <a:cubicBezTo>
                    <a:pt x="70275" y="22583"/>
                    <a:pt x="72632" y="20576"/>
                    <a:pt x="72574" y="18123"/>
                  </a:cubicBezTo>
                  <a:cubicBezTo>
                    <a:pt x="72540" y="16530"/>
                    <a:pt x="71991" y="15425"/>
                    <a:pt x="70951" y="14830"/>
                  </a:cubicBezTo>
                  <a:cubicBezTo>
                    <a:pt x="70359" y="14492"/>
                    <a:pt x="69650" y="14358"/>
                    <a:pt x="68896" y="14358"/>
                  </a:cubicBezTo>
                  <a:cubicBezTo>
                    <a:pt x="66985" y="14358"/>
                    <a:pt x="64786" y="15223"/>
                    <a:pt x="63481" y="15832"/>
                  </a:cubicBezTo>
                  <a:cubicBezTo>
                    <a:pt x="64264" y="13825"/>
                    <a:pt x="65516" y="9882"/>
                    <a:pt x="64172" y="7956"/>
                  </a:cubicBezTo>
                  <a:cubicBezTo>
                    <a:pt x="63671" y="7231"/>
                    <a:pt x="62880" y="6866"/>
                    <a:pt x="61820" y="6866"/>
                  </a:cubicBezTo>
                  <a:cubicBezTo>
                    <a:pt x="61695" y="6866"/>
                    <a:pt x="61567" y="6871"/>
                    <a:pt x="61435" y="6881"/>
                  </a:cubicBezTo>
                  <a:cubicBezTo>
                    <a:pt x="58764" y="7084"/>
                    <a:pt x="56696" y="9410"/>
                    <a:pt x="55122" y="12458"/>
                  </a:cubicBezTo>
                  <a:cubicBezTo>
                    <a:pt x="50781" y="13602"/>
                    <a:pt x="48170" y="20491"/>
                    <a:pt x="46735" y="26130"/>
                  </a:cubicBezTo>
                  <a:lnTo>
                    <a:pt x="44379" y="25178"/>
                  </a:lnTo>
                  <a:cubicBezTo>
                    <a:pt x="47438" y="19882"/>
                    <a:pt x="50657" y="12738"/>
                    <a:pt x="48179" y="9430"/>
                  </a:cubicBezTo>
                  <a:cubicBezTo>
                    <a:pt x="49299" y="6071"/>
                    <a:pt x="49545" y="2985"/>
                    <a:pt x="47771" y="1292"/>
                  </a:cubicBezTo>
                  <a:cubicBezTo>
                    <a:pt x="46875" y="435"/>
                    <a:pt x="45967" y="5"/>
                    <a:pt x="45064" y="5"/>
                  </a:cubicBezTo>
                  <a:cubicBezTo>
                    <a:pt x="44807" y="5"/>
                    <a:pt x="44550" y="40"/>
                    <a:pt x="44294" y="110"/>
                  </a:cubicBezTo>
                  <a:cubicBezTo>
                    <a:pt x="41968" y="748"/>
                    <a:pt x="40409" y="4213"/>
                    <a:pt x="39718" y="6101"/>
                  </a:cubicBezTo>
                  <a:cubicBezTo>
                    <a:pt x="38855" y="4125"/>
                    <a:pt x="36955" y="455"/>
                    <a:pt x="34641" y="41"/>
                  </a:cubicBezTo>
                  <a:cubicBezTo>
                    <a:pt x="34492" y="14"/>
                    <a:pt x="34345" y="0"/>
                    <a:pt x="3419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1885629" y="3650900"/>
              <a:ext cx="34699" cy="26914"/>
            </a:xfrm>
            <a:custGeom>
              <a:avLst/>
              <a:gdLst/>
              <a:ahLst/>
              <a:cxnLst/>
              <a:rect l="l" t="t" r="r" b="b"/>
              <a:pathLst>
                <a:path w="2193" h="1701" extrusionOk="0">
                  <a:moveTo>
                    <a:pt x="1095" y="0"/>
                  </a:moveTo>
                  <a:cubicBezTo>
                    <a:pt x="1" y="0"/>
                    <a:pt x="1" y="1700"/>
                    <a:pt x="1095" y="1700"/>
                  </a:cubicBezTo>
                  <a:cubicBezTo>
                    <a:pt x="2189" y="1700"/>
                    <a:pt x="2192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2121812" y="3552263"/>
              <a:ext cx="34715" cy="26930"/>
            </a:xfrm>
            <a:custGeom>
              <a:avLst/>
              <a:gdLst/>
              <a:ahLst/>
              <a:cxnLst/>
              <a:rect l="l" t="t" r="r" b="b"/>
              <a:pathLst>
                <a:path w="2194" h="1702" extrusionOk="0">
                  <a:moveTo>
                    <a:pt x="1095" y="1"/>
                  </a:moveTo>
                  <a:cubicBezTo>
                    <a:pt x="1" y="1"/>
                    <a:pt x="1" y="1701"/>
                    <a:pt x="1095" y="1701"/>
                  </a:cubicBezTo>
                  <a:cubicBezTo>
                    <a:pt x="2188" y="1701"/>
                    <a:pt x="2193" y="1"/>
                    <a:pt x="109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2363959" y="3644935"/>
              <a:ext cx="34683" cy="26930"/>
            </a:xfrm>
            <a:custGeom>
              <a:avLst/>
              <a:gdLst/>
              <a:ahLst/>
              <a:cxnLst/>
              <a:rect l="l" t="t" r="r" b="b"/>
              <a:pathLst>
                <a:path w="2192" h="1702" extrusionOk="0">
                  <a:moveTo>
                    <a:pt x="1094" y="1"/>
                  </a:moveTo>
                  <a:cubicBezTo>
                    <a:pt x="0" y="1"/>
                    <a:pt x="0" y="1701"/>
                    <a:pt x="1094" y="1701"/>
                  </a:cubicBezTo>
                  <a:cubicBezTo>
                    <a:pt x="2188" y="1701"/>
                    <a:pt x="2192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2465555" y="3893032"/>
              <a:ext cx="34699" cy="26914"/>
            </a:xfrm>
            <a:custGeom>
              <a:avLst/>
              <a:gdLst/>
              <a:ahLst/>
              <a:cxnLst/>
              <a:rect l="l" t="t" r="r" b="b"/>
              <a:pathLst>
                <a:path w="2193" h="1701" extrusionOk="0">
                  <a:moveTo>
                    <a:pt x="1098" y="0"/>
                  </a:moveTo>
                  <a:cubicBezTo>
                    <a:pt x="5" y="0"/>
                    <a:pt x="1" y="1701"/>
                    <a:pt x="1098" y="1701"/>
                  </a:cubicBezTo>
                  <a:cubicBezTo>
                    <a:pt x="2192" y="1701"/>
                    <a:pt x="2192" y="0"/>
                    <a:pt x="109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2357931" y="4123265"/>
              <a:ext cx="34715" cy="26914"/>
            </a:xfrm>
            <a:custGeom>
              <a:avLst/>
              <a:gdLst/>
              <a:ahLst/>
              <a:cxnLst/>
              <a:rect l="l" t="t" r="r" b="b"/>
              <a:pathLst>
                <a:path w="2194" h="1701" extrusionOk="0">
                  <a:moveTo>
                    <a:pt x="1099" y="0"/>
                  </a:moveTo>
                  <a:cubicBezTo>
                    <a:pt x="6" y="0"/>
                    <a:pt x="1" y="1701"/>
                    <a:pt x="1099" y="1701"/>
                  </a:cubicBezTo>
                  <a:cubicBezTo>
                    <a:pt x="2193" y="1701"/>
                    <a:pt x="2193" y="0"/>
                    <a:pt x="109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2127777" y="4227836"/>
              <a:ext cx="34683" cy="26930"/>
            </a:xfrm>
            <a:custGeom>
              <a:avLst/>
              <a:gdLst/>
              <a:ahLst/>
              <a:cxnLst/>
              <a:rect l="l" t="t" r="r" b="b"/>
              <a:pathLst>
                <a:path w="2192" h="1702" extrusionOk="0">
                  <a:moveTo>
                    <a:pt x="1094" y="1"/>
                  </a:moveTo>
                  <a:cubicBezTo>
                    <a:pt x="0" y="1"/>
                    <a:pt x="0" y="1701"/>
                    <a:pt x="1094" y="1701"/>
                  </a:cubicBezTo>
                  <a:cubicBezTo>
                    <a:pt x="2192" y="1701"/>
                    <a:pt x="2192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1888604" y="4135164"/>
              <a:ext cx="34715" cy="26914"/>
            </a:xfrm>
            <a:custGeom>
              <a:avLst/>
              <a:gdLst/>
              <a:ahLst/>
              <a:cxnLst/>
              <a:rect l="l" t="t" r="r" b="b"/>
              <a:pathLst>
                <a:path w="2194" h="1701" extrusionOk="0">
                  <a:moveTo>
                    <a:pt x="1099" y="1"/>
                  </a:moveTo>
                  <a:cubicBezTo>
                    <a:pt x="5" y="1"/>
                    <a:pt x="1" y="1700"/>
                    <a:pt x="1099" y="1700"/>
                  </a:cubicBezTo>
                  <a:cubicBezTo>
                    <a:pt x="2193" y="1700"/>
                    <a:pt x="2193" y="1"/>
                    <a:pt x="10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1792957" y="3887083"/>
              <a:ext cx="34699" cy="26914"/>
            </a:xfrm>
            <a:custGeom>
              <a:avLst/>
              <a:gdLst/>
              <a:ahLst/>
              <a:cxnLst/>
              <a:rect l="l" t="t" r="r" b="b"/>
              <a:pathLst>
                <a:path w="2193" h="1701" extrusionOk="0">
                  <a:moveTo>
                    <a:pt x="1094" y="0"/>
                  </a:moveTo>
                  <a:cubicBezTo>
                    <a:pt x="1" y="0"/>
                    <a:pt x="1" y="1701"/>
                    <a:pt x="1094" y="1701"/>
                  </a:cubicBezTo>
                  <a:cubicBezTo>
                    <a:pt x="2192" y="1701"/>
                    <a:pt x="2192" y="0"/>
                    <a:pt x="10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1409514" y="3167903"/>
              <a:ext cx="1470496" cy="1470496"/>
            </a:xfrm>
            <a:custGeom>
              <a:avLst/>
              <a:gdLst/>
              <a:ahLst/>
              <a:cxnLst/>
              <a:rect l="l" t="t" r="r" b="b"/>
              <a:pathLst>
                <a:path w="92937" h="92937" extrusionOk="0">
                  <a:moveTo>
                    <a:pt x="46466" y="1904"/>
                  </a:moveTo>
                  <a:lnTo>
                    <a:pt x="49180" y="4618"/>
                  </a:lnTo>
                  <a:cubicBezTo>
                    <a:pt x="48282" y="4560"/>
                    <a:pt x="47380" y="4530"/>
                    <a:pt x="46466" y="4530"/>
                  </a:cubicBezTo>
                  <a:cubicBezTo>
                    <a:pt x="45557" y="4530"/>
                    <a:pt x="44650" y="4560"/>
                    <a:pt x="43757" y="4618"/>
                  </a:cubicBezTo>
                  <a:lnTo>
                    <a:pt x="46466" y="1904"/>
                  </a:lnTo>
                  <a:close/>
                  <a:moveTo>
                    <a:pt x="46466" y="5458"/>
                  </a:moveTo>
                  <a:cubicBezTo>
                    <a:pt x="47383" y="5458"/>
                    <a:pt x="48293" y="5489"/>
                    <a:pt x="49195" y="5550"/>
                  </a:cubicBezTo>
                  <a:lnTo>
                    <a:pt x="46466" y="8275"/>
                  </a:lnTo>
                  <a:lnTo>
                    <a:pt x="43741" y="5550"/>
                  </a:lnTo>
                  <a:cubicBezTo>
                    <a:pt x="44643" y="5489"/>
                    <a:pt x="45553" y="5458"/>
                    <a:pt x="46466" y="5458"/>
                  </a:cubicBezTo>
                  <a:close/>
                  <a:moveTo>
                    <a:pt x="46124" y="933"/>
                  </a:moveTo>
                  <a:lnTo>
                    <a:pt x="42324" y="4733"/>
                  </a:lnTo>
                  <a:cubicBezTo>
                    <a:pt x="33900" y="5562"/>
                    <a:pt x="26200" y="8893"/>
                    <a:pt x="19982" y="13975"/>
                  </a:cubicBezTo>
                  <a:lnTo>
                    <a:pt x="14593" y="13975"/>
                  </a:lnTo>
                  <a:cubicBezTo>
                    <a:pt x="22738" y="5984"/>
                    <a:pt x="33865" y="1025"/>
                    <a:pt x="46124" y="933"/>
                  </a:cubicBezTo>
                  <a:close/>
                  <a:moveTo>
                    <a:pt x="46811" y="933"/>
                  </a:moveTo>
                  <a:lnTo>
                    <a:pt x="46811" y="933"/>
                  </a:lnTo>
                  <a:cubicBezTo>
                    <a:pt x="59071" y="1025"/>
                    <a:pt x="70195" y="5984"/>
                    <a:pt x="78339" y="13975"/>
                  </a:cubicBezTo>
                  <a:lnTo>
                    <a:pt x="72954" y="13975"/>
                  </a:lnTo>
                  <a:cubicBezTo>
                    <a:pt x="66732" y="8893"/>
                    <a:pt x="59033" y="5562"/>
                    <a:pt x="50611" y="4733"/>
                  </a:cubicBezTo>
                  <a:lnTo>
                    <a:pt x="46811" y="933"/>
                  </a:lnTo>
                  <a:close/>
                  <a:moveTo>
                    <a:pt x="77848" y="14904"/>
                  </a:moveTo>
                  <a:lnTo>
                    <a:pt x="77848" y="18674"/>
                  </a:lnTo>
                  <a:cubicBezTo>
                    <a:pt x="76666" y="17338"/>
                    <a:pt x="75395" y="16079"/>
                    <a:pt x="74052" y="14904"/>
                  </a:cubicBezTo>
                  <a:close/>
                  <a:moveTo>
                    <a:pt x="18880" y="14904"/>
                  </a:moveTo>
                  <a:cubicBezTo>
                    <a:pt x="17537" y="16079"/>
                    <a:pt x="16270" y="17338"/>
                    <a:pt x="15085" y="18677"/>
                  </a:cubicBezTo>
                  <a:lnTo>
                    <a:pt x="15085" y="14904"/>
                  </a:lnTo>
                  <a:close/>
                  <a:moveTo>
                    <a:pt x="19590" y="15518"/>
                  </a:moveTo>
                  <a:lnTo>
                    <a:pt x="19590" y="19410"/>
                  </a:lnTo>
                  <a:lnTo>
                    <a:pt x="15675" y="19410"/>
                  </a:lnTo>
                  <a:cubicBezTo>
                    <a:pt x="16892" y="18025"/>
                    <a:pt x="18201" y="16727"/>
                    <a:pt x="19590" y="15518"/>
                  </a:cubicBezTo>
                  <a:close/>
                  <a:moveTo>
                    <a:pt x="73341" y="15518"/>
                  </a:moveTo>
                  <a:cubicBezTo>
                    <a:pt x="74735" y="16727"/>
                    <a:pt x="76040" y="18025"/>
                    <a:pt x="77257" y="19410"/>
                  </a:cubicBezTo>
                  <a:lnTo>
                    <a:pt x="73341" y="19410"/>
                  </a:lnTo>
                  <a:lnTo>
                    <a:pt x="73341" y="15518"/>
                  </a:lnTo>
                  <a:close/>
                  <a:moveTo>
                    <a:pt x="4614" y="43757"/>
                  </a:moveTo>
                  <a:cubicBezTo>
                    <a:pt x="4556" y="44655"/>
                    <a:pt x="4529" y="45560"/>
                    <a:pt x="4529" y="46470"/>
                  </a:cubicBezTo>
                  <a:cubicBezTo>
                    <a:pt x="4529" y="47250"/>
                    <a:pt x="4548" y="48021"/>
                    <a:pt x="4591" y="48789"/>
                  </a:cubicBezTo>
                  <a:lnTo>
                    <a:pt x="2088" y="46286"/>
                  </a:lnTo>
                  <a:lnTo>
                    <a:pt x="4614" y="43757"/>
                  </a:lnTo>
                  <a:close/>
                  <a:moveTo>
                    <a:pt x="88323" y="43757"/>
                  </a:moveTo>
                  <a:lnTo>
                    <a:pt x="90848" y="46286"/>
                  </a:lnTo>
                  <a:lnTo>
                    <a:pt x="88346" y="48789"/>
                  </a:lnTo>
                  <a:cubicBezTo>
                    <a:pt x="88388" y="48021"/>
                    <a:pt x="88407" y="47250"/>
                    <a:pt x="88407" y="46470"/>
                  </a:cubicBezTo>
                  <a:cubicBezTo>
                    <a:pt x="88407" y="45560"/>
                    <a:pt x="88380" y="44655"/>
                    <a:pt x="88323" y="43757"/>
                  </a:cubicBezTo>
                  <a:close/>
                  <a:moveTo>
                    <a:pt x="5569" y="43395"/>
                  </a:moveTo>
                  <a:lnTo>
                    <a:pt x="8460" y="46286"/>
                  </a:lnTo>
                  <a:lnTo>
                    <a:pt x="5546" y="49199"/>
                  </a:lnTo>
                  <a:cubicBezTo>
                    <a:pt x="5489" y="48297"/>
                    <a:pt x="5458" y="47388"/>
                    <a:pt x="5458" y="46470"/>
                  </a:cubicBezTo>
                  <a:cubicBezTo>
                    <a:pt x="5458" y="45438"/>
                    <a:pt x="5496" y="44413"/>
                    <a:pt x="5569" y="43395"/>
                  </a:cubicBezTo>
                  <a:close/>
                  <a:moveTo>
                    <a:pt x="87363" y="43395"/>
                  </a:moveTo>
                  <a:cubicBezTo>
                    <a:pt x="87439" y="44413"/>
                    <a:pt x="87478" y="45438"/>
                    <a:pt x="87478" y="46470"/>
                  </a:cubicBezTo>
                  <a:cubicBezTo>
                    <a:pt x="87478" y="47388"/>
                    <a:pt x="87448" y="48297"/>
                    <a:pt x="87390" y="49199"/>
                  </a:cubicBezTo>
                  <a:lnTo>
                    <a:pt x="84477" y="46286"/>
                  </a:lnTo>
                  <a:lnTo>
                    <a:pt x="87363" y="43395"/>
                  </a:lnTo>
                  <a:close/>
                  <a:moveTo>
                    <a:pt x="19590" y="73162"/>
                  </a:moveTo>
                  <a:lnTo>
                    <a:pt x="19590" y="77422"/>
                  </a:lnTo>
                  <a:cubicBezTo>
                    <a:pt x="18079" y="76106"/>
                    <a:pt x="16662" y="74682"/>
                    <a:pt x="15356" y="73162"/>
                  </a:cubicBezTo>
                  <a:close/>
                  <a:moveTo>
                    <a:pt x="77579" y="73162"/>
                  </a:moveTo>
                  <a:cubicBezTo>
                    <a:pt x="76275" y="74682"/>
                    <a:pt x="74858" y="76106"/>
                    <a:pt x="73341" y="77422"/>
                  </a:cubicBezTo>
                  <a:lnTo>
                    <a:pt x="73341" y="73162"/>
                  </a:lnTo>
                  <a:close/>
                  <a:moveTo>
                    <a:pt x="15085" y="74264"/>
                  </a:moveTo>
                  <a:cubicBezTo>
                    <a:pt x="16148" y="75461"/>
                    <a:pt x="17276" y="76597"/>
                    <a:pt x="18465" y="77668"/>
                  </a:cubicBezTo>
                  <a:lnTo>
                    <a:pt x="15085" y="77668"/>
                  </a:lnTo>
                  <a:lnTo>
                    <a:pt x="15085" y="74264"/>
                  </a:lnTo>
                  <a:close/>
                  <a:moveTo>
                    <a:pt x="77848" y="74264"/>
                  </a:moveTo>
                  <a:lnTo>
                    <a:pt x="77848" y="77668"/>
                  </a:lnTo>
                  <a:lnTo>
                    <a:pt x="74470" y="77668"/>
                  </a:lnTo>
                  <a:cubicBezTo>
                    <a:pt x="75660" y="76597"/>
                    <a:pt x="76789" y="75461"/>
                    <a:pt x="77848" y="74264"/>
                  </a:cubicBezTo>
                  <a:close/>
                  <a:moveTo>
                    <a:pt x="50412" y="5646"/>
                  </a:moveTo>
                  <a:cubicBezTo>
                    <a:pt x="58710" y="6441"/>
                    <a:pt x="66298" y="9722"/>
                    <a:pt x="72413" y="14732"/>
                  </a:cubicBezTo>
                  <a:lnTo>
                    <a:pt x="72413" y="19875"/>
                  </a:lnTo>
                  <a:cubicBezTo>
                    <a:pt x="72413" y="20132"/>
                    <a:pt x="72624" y="20339"/>
                    <a:pt x="72877" y="20339"/>
                  </a:cubicBezTo>
                  <a:lnTo>
                    <a:pt x="78052" y="20339"/>
                  </a:lnTo>
                  <a:cubicBezTo>
                    <a:pt x="83079" y="26404"/>
                    <a:pt x="86396" y="33939"/>
                    <a:pt x="87255" y="42191"/>
                  </a:cubicBezTo>
                  <a:lnTo>
                    <a:pt x="83490" y="45956"/>
                  </a:lnTo>
                  <a:cubicBezTo>
                    <a:pt x="83402" y="46044"/>
                    <a:pt x="83356" y="46164"/>
                    <a:pt x="83356" y="46286"/>
                  </a:cubicBezTo>
                  <a:cubicBezTo>
                    <a:pt x="83356" y="46409"/>
                    <a:pt x="83402" y="46527"/>
                    <a:pt x="83490" y="46612"/>
                  </a:cubicBezTo>
                  <a:lnTo>
                    <a:pt x="87290" y="50412"/>
                  </a:lnTo>
                  <a:cubicBezTo>
                    <a:pt x="86503" y="58630"/>
                    <a:pt x="83279" y="66149"/>
                    <a:pt x="78355" y="72233"/>
                  </a:cubicBezTo>
                  <a:lnTo>
                    <a:pt x="72877" y="72233"/>
                  </a:lnTo>
                  <a:cubicBezTo>
                    <a:pt x="72624" y="72233"/>
                    <a:pt x="72413" y="72440"/>
                    <a:pt x="72413" y="72698"/>
                  </a:cubicBezTo>
                  <a:lnTo>
                    <a:pt x="72413" y="78133"/>
                  </a:lnTo>
                  <a:cubicBezTo>
                    <a:pt x="72413" y="78156"/>
                    <a:pt x="72417" y="78179"/>
                    <a:pt x="72420" y="78202"/>
                  </a:cubicBezTo>
                  <a:cubicBezTo>
                    <a:pt x="66379" y="83153"/>
                    <a:pt x="58902" y="86415"/>
                    <a:pt x="50723" y="87263"/>
                  </a:cubicBezTo>
                  <a:cubicBezTo>
                    <a:pt x="50700" y="87221"/>
                    <a:pt x="50673" y="87183"/>
                    <a:pt x="50638" y="87152"/>
                  </a:cubicBezTo>
                  <a:lnTo>
                    <a:pt x="46797" y="83311"/>
                  </a:lnTo>
                  <a:cubicBezTo>
                    <a:pt x="46706" y="83218"/>
                    <a:pt x="46587" y="83172"/>
                    <a:pt x="46468" y="83172"/>
                  </a:cubicBezTo>
                  <a:cubicBezTo>
                    <a:pt x="46349" y="83172"/>
                    <a:pt x="46230" y="83218"/>
                    <a:pt x="46140" y="83311"/>
                  </a:cubicBezTo>
                  <a:lnTo>
                    <a:pt x="42294" y="87152"/>
                  </a:lnTo>
                  <a:cubicBezTo>
                    <a:pt x="42263" y="87183"/>
                    <a:pt x="42237" y="87221"/>
                    <a:pt x="42214" y="87263"/>
                  </a:cubicBezTo>
                  <a:cubicBezTo>
                    <a:pt x="34034" y="86415"/>
                    <a:pt x="26557" y="83153"/>
                    <a:pt x="20515" y="78202"/>
                  </a:cubicBezTo>
                  <a:cubicBezTo>
                    <a:pt x="20520" y="78179"/>
                    <a:pt x="20520" y="78156"/>
                    <a:pt x="20520" y="78133"/>
                  </a:cubicBezTo>
                  <a:lnTo>
                    <a:pt x="20520" y="72698"/>
                  </a:lnTo>
                  <a:cubicBezTo>
                    <a:pt x="20520" y="72440"/>
                    <a:pt x="20312" y="72233"/>
                    <a:pt x="20054" y="72233"/>
                  </a:cubicBezTo>
                  <a:lnTo>
                    <a:pt x="14582" y="72233"/>
                  </a:lnTo>
                  <a:cubicBezTo>
                    <a:pt x="9657" y="66149"/>
                    <a:pt x="6433" y="58630"/>
                    <a:pt x="5646" y="50412"/>
                  </a:cubicBezTo>
                  <a:lnTo>
                    <a:pt x="9446" y="46612"/>
                  </a:lnTo>
                  <a:cubicBezTo>
                    <a:pt x="9530" y="46527"/>
                    <a:pt x="9581" y="46409"/>
                    <a:pt x="9581" y="46286"/>
                  </a:cubicBezTo>
                  <a:cubicBezTo>
                    <a:pt x="9581" y="46164"/>
                    <a:pt x="9530" y="46044"/>
                    <a:pt x="9446" y="45956"/>
                  </a:cubicBezTo>
                  <a:lnTo>
                    <a:pt x="5677" y="42191"/>
                  </a:lnTo>
                  <a:cubicBezTo>
                    <a:pt x="6536" y="33939"/>
                    <a:pt x="9857" y="26404"/>
                    <a:pt x="14881" y="20339"/>
                  </a:cubicBezTo>
                  <a:lnTo>
                    <a:pt x="20054" y="20339"/>
                  </a:lnTo>
                  <a:cubicBezTo>
                    <a:pt x="20312" y="20339"/>
                    <a:pt x="20520" y="20132"/>
                    <a:pt x="20520" y="19875"/>
                  </a:cubicBezTo>
                  <a:lnTo>
                    <a:pt x="20520" y="14732"/>
                  </a:lnTo>
                  <a:cubicBezTo>
                    <a:pt x="26637" y="9722"/>
                    <a:pt x="34222" y="6441"/>
                    <a:pt x="42524" y="5646"/>
                  </a:cubicBezTo>
                  <a:lnTo>
                    <a:pt x="46140" y="9262"/>
                  </a:lnTo>
                  <a:cubicBezTo>
                    <a:pt x="46228" y="9354"/>
                    <a:pt x="46347" y="9400"/>
                    <a:pt x="46466" y="9400"/>
                  </a:cubicBezTo>
                  <a:cubicBezTo>
                    <a:pt x="46585" y="9400"/>
                    <a:pt x="46704" y="9354"/>
                    <a:pt x="46797" y="9262"/>
                  </a:cubicBezTo>
                  <a:lnTo>
                    <a:pt x="50412" y="5646"/>
                  </a:lnTo>
                  <a:close/>
                  <a:moveTo>
                    <a:pt x="46466" y="84292"/>
                  </a:moveTo>
                  <a:lnTo>
                    <a:pt x="49541" y="87367"/>
                  </a:lnTo>
                  <a:cubicBezTo>
                    <a:pt x="48527" y="87444"/>
                    <a:pt x="47502" y="87483"/>
                    <a:pt x="46466" y="87483"/>
                  </a:cubicBezTo>
                  <a:cubicBezTo>
                    <a:pt x="45433" y="87483"/>
                    <a:pt x="44409" y="87444"/>
                    <a:pt x="43396" y="87367"/>
                  </a:cubicBezTo>
                  <a:lnTo>
                    <a:pt x="46466" y="84292"/>
                  </a:lnTo>
                  <a:close/>
                  <a:moveTo>
                    <a:pt x="44148" y="88346"/>
                  </a:moveTo>
                  <a:lnTo>
                    <a:pt x="44148" y="88346"/>
                  </a:lnTo>
                  <a:cubicBezTo>
                    <a:pt x="44915" y="88388"/>
                    <a:pt x="45687" y="88411"/>
                    <a:pt x="46466" y="88411"/>
                  </a:cubicBezTo>
                  <a:cubicBezTo>
                    <a:pt x="47245" y="88411"/>
                    <a:pt x="48021" y="88388"/>
                    <a:pt x="48788" y="88346"/>
                  </a:cubicBezTo>
                  <a:lnTo>
                    <a:pt x="48788" y="88346"/>
                  </a:lnTo>
                  <a:lnTo>
                    <a:pt x="46466" y="90668"/>
                  </a:lnTo>
                  <a:lnTo>
                    <a:pt x="44148" y="88346"/>
                  </a:lnTo>
                  <a:close/>
                  <a:moveTo>
                    <a:pt x="14155" y="14409"/>
                  </a:moveTo>
                  <a:lnTo>
                    <a:pt x="14155" y="14440"/>
                  </a:lnTo>
                  <a:lnTo>
                    <a:pt x="14155" y="19760"/>
                  </a:lnTo>
                  <a:cubicBezTo>
                    <a:pt x="8974" y="26020"/>
                    <a:pt x="5569" y="33804"/>
                    <a:pt x="4729" y="42329"/>
                  </a:cubicBezTo>
                  <a:lnTo>
                    <a:pt x="1101" y="45956"/>
                  </a:lnTo>
                  <a:cubicBezTo>
                    <a:pt x="1014" y="46044"/>
                    <a:pt x="963" y="46164"/>
                    <a:pt x="963" y="46286"/>
                  </a:cubicBezTo>
                  <a:cubicBezTo>
                    <a:pt x="963" y="46409"/>
                    <a:pt x="1014" y="46527"/>
                    <a:pt x="1101" y="46612"/>
                  </a:cubicBezTo>
                  <a:lnTo>
                    <a:pt x="4694" y="50205"/>
                  </a:lnTo>
                  <a:cubicBezTo>
                    <a:pt x="5462" y="58891"/>
                    <a:pt x="8890" y="66821"/>
                    <a:pt x="14155" y="73181"/>
                  </a:cubicBezTo>
                  <a:lnTo>
                    <a:pt x="14155" y="78133"/>
                  </a:lnTo>
                  <a:cubicBezTo>
                    <a:pt x="14155" y="78390"/>
                    <a:pt x="14362" y="78597"/>
                    <a:pt x="14619" y="78597"/>
                  </a:cubicBezTo>
                  <a:lnTo>
                    <a:pt x="19537" y="78597"/>
                  </a:lnTo>
                  <a:cubicBezTo>
                    <a:pt x="25932" y="83966"/>
                    <a:pt x="33946" y="87467"/>
                    <a:pt x="42731" y="88246"/>
                  </a:cubicBezTo>
                  <a:lnTo>
                    <a:pt x="46140" y="91651"/>
                  </a:lnTo>
                  <a:cubicBezTo>
                    <a:pt x="46228" y="91743"/>
                    <a:pt x="46347" y="91789"/>
                    <a:pt x="46466" y="91789"/>
                  </a:cubicBezTo>
                  <a:cubicBezTo>
                    <a:pt x="46585" y="91789"/>
                    <a:pt x="46704" y="91743"/>
                    <a:pt x="46797" y="91651"/>
                  </a:cubicBezTo>
                  <a:lnTo>
                    <a:pt x="50205" y="88246"/>
                  </a:lnTo>
                  <a:cubicBezTo>
                    <a:pt x="58987" y="87467"/>
                    <a:pt x="67005" y="83966"/>
                    <a:pt x="73400" y="78597"/>
                  </a:cubicBezTo>
                  <a:lnTo>
                    <a:pt x="78316" y="78597"/>
                  </a:lnTo>
                  <a:cubicBezTo>
                    <a:pt x="78569" y="78597"/>
                    <a:pt x="78780" y="78390"/>
                    <a:pt x="78780" y="78133"/>
                  </a:cubicBezTo>
                  <a:lnTo>
                    <a:pt x="78780" y="73181"/>
                  </a:lnTo>
                  <a:cubicBezTo>
                    <a:pt x="84043" y="66821"/>
                    <a:pt x="87474" y="58891"/>
                    <a:pt x="88242" y="50205"/>
                  </a:cubicBezTo>
                  <a:lnTo>
                    <a:pt x="91834" y="46612"/>
                  </a:lnTo>
                  <a:cubicBezTo>
                    <a:pt x="91923" y="46527"/>
                    <a:pt x="91969" y="46409"/>
                    <a:pt x="91969" y="46286"/>
                  </a:cubicBezTo>
                  <a:cubicBezTo>
                    <a:pt x="91969" y="46164"/>
                    <a:pt x="91923" y="46044"/>
                    <a:pt x="91834" y="45956"/>
                  </a:cubicBezTo>
                  <a:lnTo>
                    <a:pt x="88204" y="42329"/>
                  </a:lnTo>
                  <a:cubicBezTo>
                    <a:pt x="87363" y="33804"/>
                    <a:pt x="83962" y="26020"/>
                    <a:pt x="78780" y="19760"/>
                  </a:cubicBezTo>
                  <a:lnTo>
                    <a:pt x="78780" y="14440"/>
                  </a:lnTo>
                  <a:cubicBezTo>
                    <a:pt x="78780" y="14429"/>
                    <a:pt x="78780" y="14420"/>
                    <a:pt x="78777" y="14409"/>
                  </a:cubicBezTo>
                  <a:lnTo>
                    <a:pt x="78777" y="14409"/>
                  </a:lnTo>
                  <a:cubicBezTo>
                    <a:pt x="86952" y="22646"/>
                    <a:pt x="92008" y="33981"/>
                    <a:pt x="92008" y="46470"/>
                  </a:cubicBezTo>
                  <a:cubicBezTo>
                    <a:pt x="92008" y="71580"/>
                    <a:pt x="71577" y="92007"/>
                    <a:pt x="46466" y="92007"/>
                  </a:cubicBezTo>
                  <a:cubicBezTo>
                    <a:pt x="21356" y="92007"/>
                    <a:pt x="929" y="71580"/>
                    <a:pt x="929" y="46470"/>
                  </a:cubicBezTo>
                  <a:cubicBezTo>
                    <a:pt x="929" y="33981"/>
                    <a:pt x="5983" y="22646"/>
                    <a:pt x="14155" y="14409"/>
                  </a:cubicBezTo>
                  <a:close/>
                  <a:moveTo>
                    <a:pt x="46466" y="0"/>
                  </a:moveTo>
                  <a:cubicBezTo>
                    <a:pt x="20846" y="0"/>
                    <a:pt x="0" y="20846"/>
                    <a:pt x="0" y="46470"/>
                  </a:cubicBezTo>
                  <a:cubicBezTo>
                    <a:pt x="0" y="72090"/>
                    <a:pt x="20846" y="92937"/>
                    <a:pt x="46466" y="92937"/>
                  </a:cubicBezTo>
                  <a:cubicBezTo>
                    <a:pt x="72091" y="92937"/>
                    <a:pt x="92936" y="72090"/>
                    <a:pt x="92936" y="46470"/>
                  </a:cubicBezTo>
                  <a:cubicBezTo>
                    <a:pt x="92936" y="20846"/>
                    <a:pt x="72091" y="0"/>
                    <a:pt x="4646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2194263" y="4574175"/>
              <a:ext cx="35759" cy="26708"/>
            </a:xfrm>
            <a:custGeom>
              <a:avLst/>
              <a:gdLst/>
              <a:ahLst/>
              <a:cxnLst/>
              <a:rect l="l" t="t" r="r" b="b"/>
              <a:pathLst>
                <a:path w="2260" h="1688" extrusionOk="0">
                  <a:moveTo>
                    <a:pt x="1144" y="1"/>
                  </a:moveTo>
                  <a:cubicBezTo>
                    <a:pt x="1112" y="1"/>
                    <a:pt x="1079" y="2"/>
                    <a:pt x="1046" y="6"/>
                  </a:cubicBezTo>
                  <a:cubicBezTo>
                    <a:pt x="0" y="109"/>
                    <a:pt x="123" y="1687"/>
                    <a:pt x="1112" y="1687"/>
                  </a:cubicBezTo>
                  <a:cubicBezTo>
                    <a:pt x="1144" y="1687"/>
                    <a:pt x="1177" y="1686"/>
                    <a:pt x="1210" y="1682"/>
                  </a:cubicBezTo>
                  <a:cubicBezTo>
                    <a:pt x="2259" y="1579"/>
                    <a:pt x="2137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2059487" y="3205465"/>
              <a:ext cx="35775" cy="26708"/>
            </a:xfrm>
            <a:custGeom>
              <a:avLst/>
              <a:gdLst/>
              <a:ahLst/>
              <a:cxnLst/>
              <a:rect l="l" t="t" r="r" b="b"/>
              <a:pathLst>
                <a:path w="2261" h="1688" extrusionOk="0">
                  <a:moveTo>
                    <a:pt x="1144" y="1"/>
                  </a:moveTo>
                  <a:cubicBezTo>
                    <a:pt x="1112" y="1"/>
                    <a:pt x="1080" y="2"/>
                    <a:pt x="1046" y="6"/>
                  </a:cubicBezTo>
                  <a:cubicBezTo>
                    <a:pt x="1" y="106"/>
                    <a:pt x="123" y="1688"/>
                    <a:pt x="1113" y="1688"/>
                  </a:cubicBezTo>
                  <a:cubicBezTo>
                    <a:pt x="1145" y="1688"/>
                    <a:pt x="1178" y="1686"/>
                    <a:pt x="1211" y="1683"/>
                  </a:cubicBezTo>
                  <a:cubicBezTo>
                    <a:pt x="2260" y="1579"/>
                    <a:pt x="2138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2657894" y="4326125"/>
              <a:ext cx="36819" cy="26629"/>
            </a:xfrm>
            <a:custGeom>
              <a:avLst/>
              <a:gdLst/>
              <a:ahLst/>
              <a:cxnLst/>
              <a:rect l="l" t="t" r="r" b="b"/>
              <a:pathLst>
                <a:path w="2327" h="1683" extrusionOk="0">
                  <a:moveTo>
                    <a:pt x="1120" y="0"/>
                  </a:moveTo>
                  <a:cubicBezTo>
                    <a:pt x="906" y="0"/>
                    <a:pt x="689" y="90"/>
                    <a:pt x="511" y="306"/>
                  </a:cubicBezTo>
                  <a:cubicBezTo>
                    <a:pt x="1" y="931"/>
                    <a:pt x="588" y="1683"/>
                    <a:pt x="1207" y="1683"/>
                  </a:cubicBezTo>
                  <a:cubicBezTo>
                    <a:pt x="1420" y="1683"/>
                    <a:pt x="1638" y="1593"/>
                    <a:pt x="1816" y="1377"/>
                  </a:cubicBezTo>
                  <a:cubicBezTo>
                    <a:pt x="2326" y="752"/>
                    <a:pt x="1739" y="0"/>
                    <a:pt x="11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1594780" y="3453594"/>
              <a:ext cx="36819" cy="26598"/>
            </a:xfrm>
            <a:custGeom>
              <a:avLst/>
              <a:gdLst/>
              <a:ahLst/>
              <a:cxnLst/>
              <a:rect l="l" t="t" r="r" b="b"/>
              <a:pathLst>
                <a:path w="2327" h="1681" extrusionOk="0">
                  <a:moveTo>
                    <a:pt x="1121" y="1"/>
                  </a:moveTo>
                  <a:cubicBezTo>
                    <a:pt x="907" y="1"/>
                    <a:pt x="689" y="90"/>
                    <a:pt x="512" y="306"/>
                  </a:cubicBezTo>
                  <a:cubicBezTo>
                    <a:pt x="1" y="929"/>
                    <a:pt x="590" y="1681"/>
                    <a:pt x="1208" y="1681"/>
                  </a:cubicBezTo>
                  <a:cubicBezTo>
                    <a:pt x="1421" y="1681"/>
                    <a:pt x="1637" y="1592"/>
                    <a:pt x="1813" y="1377"/>
                  </a:cubicBezTo>
                  <a:cubicBezTo>
                    <a:pt x="2327" y="752"/>
                    <a:pt x="1740" y="1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2814916" y="3822907"/>
              <a:ext cx="28370" cy="25791"/>
            </a:xfrm>
            <a:custGeom>
              <a:avLst/>
              <a:gdLst/>
              <a:ahLst/>
              <a:cxnLst/>
              <a:rect l="l" t="t" r="r" b="b"/>
              <a:pathLst>
                <a:path w="1793" h="1630" extrusionOk="0">
                  <a:moveTo>
                    <a:pt x="912" y="0"/>
                  </a:moveTo>
                  <a:cubicBezTo>
                    <a:pt x="459" y="0"/>
                    <a:pt x="0" y="316"/>
                    <a:pt x="56" y="898"/>
                  </a:cubicBezTo>
                  <a:cubicBezTo>
                    <a:pt x="106" y="1396"/>
                    <a:pt x="491" y="1629"/>
                    <a:pt x="881" y="1629"/>
                  </a:cubicBezTo>
                  <a:cubicBezTo>
                    <a:pt x="1334" y="1629"/>
                    <a:pt x="1793" y="1314"/>
                    <a:pt x="1737" y="732"/>
                  </a:cubicBezTo>
                  <a:cubicBezTo>
                    <a:pt x="1687" y="233"/>
                    <a:pt x="1302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1446191" y="3957651"/>
              <a:ext cx="28370" cy="25806"/>
            </a:xfrm>
            <a:custGeom>
              <a:avLst/>
              <a:gdLst/>
              <a:ahLst/>
              <a:cxnLst/>
              <a:rect l="l" t="t" r="r" b="b"/>
              <a:pathLst>
                <a:path w="1793" h="1631" extrusionOk="0">
                  <a:moveTo>
                    <a:pt x="912" y="1"/>
                  </a:moveTo>
                  <a:cubicBezTo>
                    <a:pt x="459" y="1"/>
                    <a:pt x="0" y="316"/>
                    <a:pt x="58" y="898"/>
                  </a:cubicBezTo>
                  <a:cubicBezTo>
                    <a:pt x="107" y="1397"/>
                    <a:pt x="493" y="1631"/>
                    <a:pt x="882" y="1631"/>
                  </a:cubicBezTo>
                  <a:cubicBezTo>
                    <a:pt x="1335" y="1631"/>
                    <a:pt x="1793" y="1315"/>
                    <a:pt x="1735" y="733"/>
                  </a:cubicBezTo>
                  <a:cubicBezTo>
                    <a:pt x="1687" y="234"/>
                    <a:pt x="130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2561915" y="3358184"/>
              <a:ext cx="38211" cy="26819"/>
            </a:xfrm>
            <a:custGeom>
              <a:avLst/>
              <a:gdLst/>
              <a:ahLst/>
              <a:cxnLst/>
              <a:rect l="l" t="t" r="r" b="b"/>
              <a:pathLst>
                <a:path w="2415" h="1695" extrusionOk="0">
                  <a:moveTo>
                    <a:pt x="1231" y="1"/>
                  </a:moveTo>
                  <a:cubicBezTo>
                    <a:pt x="554" y="1"/>
                    <a:pt x="0" y="946"/>
                    <a:pt x="673" y="1500"/>
                  </a:cubicBezTo>
                  <a:cubicBezTo>
                    <a:pt x="840" y="1636"/>
                    <a:pt x="1015" y="1694"/>
                    <a:pt x="1183" y="1694"/>
                  </a:cubicBezTo>
                  <a:cubicBezTo>
                    <a:pt x="1861" y="1694"/>
                    <a:pt x="2414" y="749"/>
                    <a:pt x="1741" y="196"/>
                  </a:cubicBezTo>
                  <a:cubicBezTo>
                    <a:pt x="1575" y="59"/>
                    <a:pt x="1399" y="1"/>
                    <a:pt x="12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1689367" y="4421314"/>
              <a:ext cx="38227" cy="26819"/>
            </a:xfrm>
            <a:custGeom>
              <a:avLst/>
              <a:gdLst/>
              <a:ahLst/>
              <a:cxnLst/>
              <a:rect l="l" t="t" r="r" b="b"/>
              <a:pathLst>
                <a:path w="2416" h="1695" extrusionOk="0">
                  <a:moveTo>
                    <a:pt x="1232" y="1"/>
                  </a:moveTo>
                  <a:cubicBezTo>
                    <a:pt x="555" y="1"/>
                    <a:pt x="1" y="948"/>
                    <a:pt x="672" y="1499"/>
                  </a:cubicBezTo>
                  <a:cubicBezTo>
                    <a:pt x="839" y="1636"/>
                    <a:pt x="1015" y="1694"/>
                    <a:pt x="1184" y="1694"/>
                  </a:cubicBezTo>
                  <a:cubicBezTo>
                    <a:pt x="1862" y="1694"/>
                    <a:pt x="2416" y="747"/>
                    <a:pt x="1742" y="197"/>
                  </a:cubicBezTo>
                  <a:cubicBezTo>
                    <a:pt x="1576" y="59"/>
                    <a:pt x="1400" y="1"/>
                    <a:pt x="12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2265638" y="4563178"/>
              <a:ext cx="36961" cy="26772"/>
            </a:xfrm>
            <a:custGeom>
              <a:avLst/>
              <a:gdLst/>
              <a:ahLst/>
              <a:cxnLst/>
              <a:rect l="l" t="t" r="r" b="b"/>
              <a:pathLst>
                <a:path w="2336" h="1692" extrusionOk="0">
                  <a:moveTo>
                    <a:pt x="1190" y="0"/>
                  </a:moveTo>
                  <a:cubicBezTo>
                    <a:pt x="1129" y="0"/>
                    <a:pt x="1065" y="7"/>
                    <a:pt x="998" y="21"/>
                  </a:cubicBezTo>
                  <a:cubicBezTo>
                    <a:pt x="0" y="227"/>
                    <a:pt x="240" y="1691"/>
                    <a:pt x="1151" y="1691"/>
                  </a:cubicBezTo>
                  <a:cubicBezTo>
                    <a:pt x="1211" y="1691"/>
                    <a:pt x="1274" y="1685"/>
                    <a:pt x="1339" y="1672"/>
                  </a:cubicBezTo>
                  <a:cubicBezTo>
                    <a:pt x="2336" y="1466"/>
                    <a:pt x="2099" y="0"/>
                    <a:pt x="119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1986877" y="3216399"/>
              <a:ext cx="36914" cy="26772"/>
            </a:xfrm>
            <a:custGeom>
              <a:avLst/>
              <a:gdLst/>
              <a:ahLst/>
              <a:cxnLst/>
              <a:rect l="l" t="t" r="r" b="b"/>
              <a:pathLst>
                <a:path w="2333" h="1692" extrusionOk="0">
                  <a:moveTo>
                    <a:pt x="1187" y="0"/>
                  </a:moveTo>
                  <a:cubicBezTo>
                    <a:pt x="1126" y="0"/>
                    <a:pt x="1061" y="7"/>
                    <a:pt x="994" y="21"/>
                  </a:cubicBezTo>
                  <a:cubicBezTo>
                    <a:pt x="0" y="227"/>
                    <a:pt x="237" y="1692"/>
                    <a:pt x="1150" y="1692"/>
                  </a:cubicBezTo>
                  <a:cubicBezTo>
                    <a:pt x="1211" y="1692"/>
                    <a:pt x="1274" y="1685"/>
                    <a:pt x="1340" y="1672"/>
                  </a:cubicBezTo>
                  <a:cubicBezTo>
                    <a:pt x="2333" y="1466"/>
                    <a:pt x="2099" y="0"/>
                    <a:pt x="11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2701611" y="4267551"/>
              <a:ext cx="35727" cy="26455"/>
            </a:xfrm>
            <a:custGeom>
              <a:avLst/>
              <a:gdLst/>
              <a:ahLst/>
              <a:cxnLst/>
              <a:rect l="l" t="t" r="r" b="b"/>
              <a:pathLst>
                <a:path w="2258" h="1672" extrusionOk="0">
                  <a:moveTo>
                    <a:pt x="1080" y="0"/>
                  </a:moveTo>
                  <a:cubicBezTo>
                    <a:pt x="839" y="0"/>
                    <a:pt x="597" y="110"/>
                    <a:pt x="423" y="373"/>
                  </a:cubicBezTo>
                  <a:cubicBezTo>
                    <a:pt x="1" y="1016"/>
                    <a:pt x="588" y="1671"/>
                    <a:pt x="1178" y="1671"/>
                  </a:cubicBezTo>
                  <a:cubicBezTo>
                    <a:pt x="1418" y="1671"/>
                    <a:pt x="1659" y="1562"/>
                    <a:pt x="1832" y="1298"/>
                  </a:cubicBezTo>
                  <a:cubicBezTo>
                    <a:pt x="2257" y="655"/>
                    <a:pt x="1670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1552154" y="3512358"/>
              <a:ext cx="35727" cy="26455"/>
            </a:xfrm>
            <a:custGeom>
              <a:avLst/>
              <a:gdLst/>
              <a:ahLst/>
              <a:cxnLst/>
              <a:rect l="l" t="t" r="r" b="b"/>
              <a:pathLst>
                <a:path w="2258" h="1672" extrusionOk="0">
                  <a:moveTo>
                    <a:pt x="1080" y="0"/>
                  </a:moveTo>
                  <a:cubicBezTo>
                    <a:pt x="838" y="0"/>
                    <a:pt x="596" y="110"/>
                    <a:pt x="423" y="374"/>
                  </a:cubicBezTo>
                  <a:cubicBezTo>
                    <a:pt x="1" y="1017"/>
                    <a:pt x="589" y="1671"/>
                    <a:pt x="1178" y="1671"/>
                  </a:cubicBezTo>
                  <a:cubicBezTo>
                    <a:pt x="1419" y="1671"/>
                    <a:pt x="1660" y="1562"/>
                    <a:pt x="1832" y="1298"/>
                  </a:cubicBezTo>
                  <a:cubicBezTo>
                    <a:pt x="2257" y="655"/>
                    <a:pt x="1670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2803049" y="3750835"/>
              <a:ext cx="30174" cy="25886"/>
            </a:xfrm>
            <a:custGeom>
              <a:avLst/>
              <a:gdLst/>
              <a:ahLst/>
              <a:cxnLst/>
              <a:rect l="l" t="t" r="r" b="b"/>
              <a:pathLst>
                <a:path w="1907" h="1636" extrusionOk="0">
                  <a:moveTo>
                    <a:pt x="985" y="0"/>
                  </a:moveTo>
                  <a:cubicBezTo>
                    <a:pt x="499" y="0"/>
                    <a:pt x="0" y="374"/>
                    <a:pt x="126" y="989"/>
                  </a:cubicBezTo>
                  <a:cubicBezTo>
                    <a:pt x="220" y="1437"/>
                    <a:pt x="568" y="1635"/>
                    <a:pt x="922" y="1635"/>
                  </a:cubicBezTo>
                  <a:cubicBezTo>
                    <a:pt x="1408" y="1635"/>
                    <a:pt x="1906" y="1262"/>
                    <a:pt x="1777" y="647"/>
                  </a:cubicBezTo>
                  <a:cubicBezTo>
                    <a:pt x="1685" y="199"/>
                    <a:pt x="1338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1456270" y="4029643"/>
              <a:ext cx="30174" cy="25886"/>
            </a:xfrm>
            <a:custGeom>
              <a:avLst/>
              <a:gdLst/>
              <a:ahLst/>
              <a:cxnLst/>
              <a:rect l="l" t="t" r="r" b="b"/>
              <a:pathLst>
                <a:path w="1907" h="1636" extrusionOk="0">
                  <a:moveTo>
                    <a:pt x="985" y="1"/>
                  </a:moveTo>
                  <a:cubicBezTo>
                    <a:pt x="499" y="1"/>
                    <a:pt x="0" y="374"/>
                    <a:pt x="127" y="989"/>
                  </a:cubicBezTo>
                  <a:cubicBezTo>
                    <a:pt x="221" y="1437"/>
                    <a:pt x="568" y="1636"/>
                    <a:pt x="923" y="1636"/>
                  </a:cubicBezTo>
                  <a:cubicBezTo>
                    <a:pt x="1408" y="1636"/>
                    <a:pt x="1906" y="1262"/>
                    <a:pt x="1777" y="647"/>
                  </a:cubicBezTo>
                  <a:cubicBezTo>
                    <a:pt x="1685" y="199"/>
                    <a:pt x="1339" y="1"/>
                    <a:pt x="9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2503023" y="3315020"/>
              <a:ext cx="38591" cy="26851"/>
            </a:xfrm>
            <a:custGeom>
              <a:avLst/>
              <a:gdLst/>
              <a:ahLst/>
              <a:cxnLst/>
              <a:rect l="l" t="t" r="r" b="b"/>
              <a:pathLst>
                <a:path w="2439" h="1697" extrusionOk="0">
                  <a:moveTo>
                    <a:pt x="1231" y="1"/>
                  </a:moveTo>
                  <a:cubicBezTo>
                    <a:pt x="515" y="1"/>
                    <a:pt x="1" y="1058"/>
                    <a:pt x="757" y="1553"/>
                  </a:cubicBezTo>
                  <a:cubicBezTo>
                    <a:pt x="909" y="1653"/>
                    <a:pt x="1063" y="1696"/>
                    <a:pt x="1208" y="1696"/>
                  </a:cubicBezTo>
                  <a:cubicBezTo>
                    <a:pt x="1924" y="1696"/>
                    <a:pt x="2439" y="639"/>
                    <a:pt x="1682" y="144"/>
                  </a:cubicBezTo>
                  <a:cubicBezTo>
                    <a:pt x="1530" y="44"/>
                    <a:pt x="1376" y="1"/>
                    <a:pt x="12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1747894" y="4464493"/>
              <a:ext cx="38544" cy="26835"/>
            </a:xfrm>
            <a:custGeom>
              <a:avLst/>
              <a:gdLst/>
              <a:ahLst/>
              <a:cxnLst/>
              <a:rect l="l" t="t" r="r" b="b"/>
              <a:pathLst>
                <a:path w="2436" h="1696" extrusionOk="0">
                  <a:moveTo>
                    <a:pt x="1230" y="0"/>
                  </a:moveTo>
                  <a:cubicBezTo>
                    <a:pt x="513" y="0"/>
                    <a:pt x="0" y="1058"/>
                    <a:pt x="753" y="1552"/>
                  </a:cubicBezTo>
                  <a:cubicBezTo>
                    <a:pt x="906" y="1653"/>
                    <a:pt x="1060" y="1696"/>
                    <a:pt x="1205" y="1696"/>
                  </a:cubicBezTo>
                  <a:cubicBezTo>
                    <a:pt x="1922" y="1696"/>
                    <a:pt x="2436" y="638"/>
                    <a:pt x="1682" y="144"/>
                  </a:cubicBezTo>
                  <a:cubicBezTo>
                    <a:pt x="1529" y="44"/>
                    <a:pt x="1375" y="0"/>
                    <a:pt x="12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2342377" y="4542403"/>
              <a:ext cx="37895" cy="26867"/>
            </a:xfrm>
            <a:custGeom>
              <a:avLst/>
              <a:gdLst/>
              <a:ahLst/>
              <a:cxnLst/>
              <a:rect l="l" t="t" r="r" b="b"/>
              <a:pathLst>
                <a:path w="2395" h="1698" extrusionOk="0">
                  <a:moveTo>
                    <a:pt x="1212" y="0"/>
                  </a:moveTo>
                  <a:cubicBezTo>
                    <a:pt x="1123" y="0"/>
                    <a:pt x="1029" y="15"/>
                    <a:pt x="930" y="48"/>
                  </a:cubicBezTo>
                  <a:cubicBezTo>
                    <a:pt x="0" y="357"/>
                    <a:pt x="344" y="1697"/>
                    <a:pt x="1178" y="1697"/>
                  </a:cubicBezTo>
                  <a:cubicBezTo>
                    <a:pt x="1267" y="1697"/>
                    <a:pt x="1361" y="1682"/>
                    <a:pt x="1460" y="1649"/>
                  </a:cubicBezTo>
                  <a:cubicBezTo>
                    <a:pt x="2394" y="1340"/>
                    <a:pt x="2050" y="0"/>
                    <a:pt x="121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909252" y="3237047"/>
              <a:ext cx="37879" cy="26851"/>
            </a:xfrm>
            <a:custGeom>
              <a:avLst/>
              <a:gdLst/>
              <a:ahLst/>
              <a:cxnLst/>
              <a:rect l="l" t="t" r="r" b="b"/>
              <a:pathLst>
                <a:path w="2394" h="1697" extrusionOk="0">
                  <a:moveTo>
                    <a:pt x="1211" y="1"/>
                  </a:moveTo>
                  <a:cubicBezTo>
                    <a:pt x="1122" y="1"/>
                    <a:pt x="1028" y="15"/>
                    <a:pt x="930" y="48"/>
                  </a:cubicBezTo>
                  <a:cubicBezTo>
                    <a:pt x="0" y="357"/>
                    <a:pt x="344" y="1697"/>
                    <a:pt x="1181" y="1697"/>
                  </a:cubicBezTo>
                  <a:cubicBezTo>
                    <a:pt x="1270" y="1697"/>
                    <a:pt x="1364" y="1681"/>
                    <a:pt x="1464" y="1648"/>
                  </a:cubicBezTo>
                  <a:cubicBezTo>
                    <a:pt x="2394" y="1340"/>
                    <a:pt x="2049" y="1"/>
                    <a:pt x="12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2742291" y="4198406"/>
              <a:ext cx="34192" cy="26265"/>
            </a:xfrm>
            <a:custGeom>
              <a:avLst/>
              <a:gdLst/>
              <a:ahLst/>
              <a:cxnLst/>
              <a:rect l="l" t="t" r="r" b="b"/>
              <a:pathLst>
                <a:path w="2161" h="1660" extrusionOk="0">
                  <a:moveTo>
                    <a:pt x="1031" y="1"/>
                  </a:moveTo>
                  <a:cubicBezTo>
                    <a:pt x="758" y="1"/>
                    <a:pt x="488" y="134"/>
                    <a:pt x="328" y="452"/>
                  </a:cubicBezTo>
                  <a:cubicBezTo>
                    <a:pt x="0" y="1105"/>
                    <a:pt x="572" y="1660"/>
                    <a:pt x="1130" y="1660"/>
                  </a:cubicBezTo>
                  <a:cubicBezTo>
                    <a:pt x="1403" y="1660"/>
                    <a:pt x="1673" y="1527"/>
                    <a:pt x="1833" y="1209"/>
                  </a:cubicBezTo>
                  <a:cubicBezTo>
                    <a:pt x="2160" y="556"/>
                    <a:pt x="1589" y="1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1512978" y="3581677"/>
              <a:ext cx="34240" cy="26250"/>
            </a:xfrm>
            <a:custGeom>
              <a:avLst/>
              <a:gdLst/>
              <a:ahLst/>
              <a:cxnLst/>
              <a:rect l="l" t="t" r="r" b="b"/>
              <a:pathLst>
                <a:path w="2164" h="1659" extrusionOk="0">
                  <a:moveTo>
                    <a:pt x="1031" y="1"/>
                  </a:moveTo>
                  <a:cubicBezTo>
                    <a:pt x="758" y="1"/>
                    <a:pt x="488" y="133"/>
                    <a:pt x="328" y="452"/>
                  </a:cubicBezTo>
                  <a:cubicBezTo>
                    <a:pt x="0" y="1102"/>
                    <a:pt x="574" y="1659"/>
                    <a:pt x="1134" y="1659"/>
                  </a:cubicBezTo>
                  <a:cubicBezTo>
                    <a:pt x="1407" y="1659"/>
                    <a:pt x="1676" y="1527"/>
                    <a:pt x="1836" y="1208"/>
                  </a:cubicBezTo>
                  <a:cubicBezTo>
                    <a:pt x="2163" y="556"/>
                    <a:pt x="1590" y="1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2781404" y="3673574"/>
              <a:ext cx="32056" cy="26028"/>
            </a:xfrm>
            <a:custGeom>
              <a:avLst/>
              <a:gdLst/>
              <a:ahLst/>
              <a:cxnLst/>
              <a:rect l="l" t="t" r="r" b="b"/>
              <a:pathLst>
                <a:path w="2026" h="1645" extrusionOk="0">
                  <a:moveTo>
                    <a:pt x="1056" y="0"/>
                  </a:moveTo>
                  <a:cubicBezTo>
                    <a:pt x="537" y="0"/>
                    <a:pt x="1" y="448"/>
                    <a:pt x="213" y="1089"/>
                  </a:cubicBezTo>
                  <a:cubicBezTo>
                    <a:pt x="342" y="1479"/>
                    <a:pt x="653" y="1645"/>
                    <a:pt x="969" y="1645"/>
                  </a:cubicBezTo>
                  <a:cubicBezTo>
                    <a:pt x="1488" y="1645"/>
                    <a:pt x="2025" y="1198"/>
                    <a:pt x="1813" y="559"/>
                  </a:cubicBezTo>
                  <a:cubicBezTo>
                    <a:pt x="1683" y="167"/>
                    <a:pt x="1373" y="0"/>
                    <a:pt x="1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1476048" y="4106715"/>
              <a:ext cx="32056" cy="26012"/>
            </a:xfrm>
            <a:custGeom>
              <a:avLst/>
              <a:gdLst/>
              <a:ahLst/>
              <a:cxnLst/>
              <a:rect l="l" t="t" r="r" b="b"/>
              <a:pathLst>
                <a:path w="2026" h="1644" extrusionOk="0">
                  <a:moveTo>
                    <a:pt x="1056" y="0"/>
                  </a:moveTo>
                  <a:cubicBezTo>
                    <a:pt x="537" y="0"/>
                    <a:pt x="1" y="448"/>
                    <a:pt x="212" y="1089"/>
                  </a:cubicBezTo>
                  <a:cubicBezTo>
                    <a:pt x="342" y="1478"/>
                    <a:pt x="652" y="1644"/>
                    <a:pt x="969" y="1644"/>
                  </a:cubicBezTo>
                  <a:cubicBezTo>
                    <a:pt x="1488" y="1644"/>
                    <a:pt x="2026" y="1198"/>
                    <a:pt x="1813" y="559"/>
                  </a:cubicBezTo>
                  <a:cubicBezTo>
                    <a:pt x="1684" y="167"/>
                    <a:pt x="1373" y="0"/>
                    <a:pt x="1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2433831" y="3275084"/>
              <a:ext cx="38575" cy="26867"/>
            </a:xfrm>
            <a:custGeom>
              <a:avLst/>
              <a:gdLst/>
              <a:ahLst/>
              <a:cxnLst/>
              <a:rect l="l" t="t" r="r" b="b"/>
              <a:pathLst>
                <a:path w="2438" h="1698" extrusionOk="0">
                  <a:moveTo>
                    <a:pt x="1217" y="0"/>
                  </a:moveTo>
                  <a:cubicBezTo>
                    <a:pt x="453" y="0"/>
                    <a:pt x="1" y="1181"/>
                    <a:pt x="842" y="1602"/>
                  </a:cubicBezTo>
                  <a:cubicBezTo>
                    <a:pt x="974" y="1668"/>
                    <a:pt x="1102" y="1697"/>
                    <a:pt x="1223" y="1697"/>
                  </a:cubicBezTo>
                  <a:cubicBezTo>
                    <a:pt x="1985" y="1697"/>
                    <a:pt x="2437" y="518"/>
                    <a:pt x="1599" y="96"/>
                  </a:cubicBezTo>
                  <a:cubicBezTo>
                    <a:pt x="1466" y="30"/>
                    <a:pt x="1338" y="0"/>
                    <a:pt x="12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817086" y="4504366"/>
              <a:ext cx="38544" cy="26898"/>
            </a:xfrm>
            <a:custGeom>
              <a:avLst/>
              <a:gdLst/>
              <a:ahLst/>
              <a:cxnLst/>
              <a:rect l="l" t="t" r="r" b="b"/>
              <a:pathLst>
                <a:path w="2436" h="1700" extrusionOk="0">
                  <a:moveTo>
                    <a:pt x="1217" y="1"/>
                  </a:moveTo>
                  <a:cubicBezTo>
                    <a:pt x="452" y="1"/>
                    <a:pt x="0" y="1182"/>
                    <a:pt x="841" y="1603"/>
                  </a:cubicBezTo>
                  <a:cubicBezTo>
                    <a:pt x="973" y="1670"/>
                    <a:pt x="1101" y="1699"/>
                    <a:pt x="1222" y="1699"/>
                  </a:cubicBezTo>
                  <a:cubicBezTo>
                    <a:pt x="1985" y="1699"/>
                    <a:pt x="2435" y="516"/>
                    <a:pt x="1596" y="95"/>
                  </a:cubicBezTo>
                  <a:cubicBezTo>
                    <a:pt x="1464" y="30"/>
                    <a:pt x="1337" y="1"/>
                    <a:pt x="12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2416348" y="4512894"/>
              <a:ext cx="38433" cy="26867"/>
            </a:xfrm>
            <a:custGeom>
              <a:avLst/>
              <a:gdLst/>
              <a:ahLst/>
              <a:cxnLst/>
              <a:rect l="l" t="t" r="r" b="b"/>
              <a:pathLst>
                <a:path w="2429" h="1698" extrusionOk="0">
                  <a:moveTo>
                    <a:pt x="1220" y="1"/>
                  </a:moveTo>
                  <a:cubicBezTo>
                    <a:pt x="1106" y="1"/>
                    <a:pt x="984" y="27"/>
                    <a:pt x="858" y="86"/>
                  </a:cubicBezTo>
                  <a:cubicBezTo>
                    <a:pt x="0" y="485"/>
                    <a:pt x="431" y="1698"/>
                    <a:pt x="1210" y="1698"/>
                  </a:cubicBezTo>
                  <a:cubicBezTo>
                    <a:pt x="1324" y="1698"/>
                    <a:pt x="1446" y="1672"/>
                    <a:pt x="1572" y="1613"/>
                  </a:cubicBezTo>
                  <a:cubicBezTo>
                    <a:pt x="2428" y="1212"/>
                    <a:pt x="1996" y="1"/>
                    <a:pt x="1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834744" y="3266572"/>
              <a:ext cx="38401" cy="26898"/>
            </a:xfrm>
            <a:custGeom>
              <a:avLst/>
              <a:gdLst/>
              <a:ahLst/>
              <a:cxnLst/>
              <a:rect l="l" t="t" r="r" b="b"/>
              <a:pathLst>
                <a:path w="2427" h="1700" extrusionOk="0">
                  <a:moveTo>
                    <a:pt x="1220" y="1"/>
                  </a:moveTo>
                  <a:cubicBezTo>
                    <a:pt x="1105" y="1"/>
                    <a:pt x="983" y="27"/>
                    <a:pt x="857" y="86"/>
                  </a:cubicBezTo>
                  <a:cubicBezTo>
                    <a:pt x="0" y="488"/>
                    <a:pt x="429" y="1699"/>
                    <a:pt x="1207" y="1699"/>
                  </a:cubicBezTo>
                  <a:cubicBezTo>
                    <a:pt x="1322" y="1699"/>
                    <a:pt x="1444" y="1673"/>
                    <a:pt x="1571" y="1614"/>
                  </a:cubicBezTo>
                  <a:cubicBezTo>
                    <a:pt x="2427" y="1215"/>
                    <a:pt x="1997" y="1"/>
                    <a:pt x="1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2774759" y="4125116"/>
              <a:ext cx="32499" cy="26107"/>
            </a:xfrm>
            <a:custGeom>
              <a:avLst/>
              <a:gdLst/>
              <a:ahLst/>
              <a:cxnLst/>
              <a:rect l="l" t="t" r="r" b="b"/>
              <a:pathLst>
                <a:path w="2054" h="1650" extrusionOk="0">
                  <a:moveTo>
                    <a:pt x="980" y="1"/>
                  </a:moveTo>
                  <a:cubicBezTo>
                    <a:pt x="672" y="1"/>
                    <a:pt x="371" y="160"/>
                    <a:pt x="233" y="535"/>
                  </a:cubicBezTo>
                  <a:cubicBezTo>
                    <a:pt x="1" y="1180"/>
                    <a:pt x="545" y="1649"/>
                    <a:pt x="1072" y="1649"/>
                  </a:cubicBezTo>
                  <a:cubicBezTo>
                    <a:pt x="1380" y="1649"/>
                    <a:pt x="1681" y="1489"/>
                    <a:pt x="1819" y="1111"/>
                  </a:cubicBezTo>
                  <a:cubicBezTo>
                    <a:pt x="2054" y="469"/>
                    <a:pt x="1508" y="1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1482219" y="3655125"/>
              <a:ext cx="32499" cy="26091"/>
            </a:xfrm>
            <a:custGeom>
              <a:avLst/>
              <a:gdLst/>
              <a:ahLst/>
              <a:cxnLst/>
              <a:rect l="l" t="t" r="r" b="b"/>
              <a:pathLst>
                <a:path w="2054" h="1649" extrusionOk="0">
                  <a:moveTo>
                    <a:pt x="979" y="0"/>
                  </a:moveTo>
                  <a:cubicBezTo>
                    <a:pt x="672" y="0"/>
                    <a:pt x="370" y="159"/>
                    <a:pt x="233" y="535"/>
                  </a:cubicBezTo>
                  <a:cubicBezTo>
                    <a:pt x="1" y="1180"/>
                    <a:pt x="547" y="1649"/>
                    <a:pt x="1074" y="1649"/>
                  </a:cubicBezTo>
                  <a:cubicBezTo>
                    <a:pt x="1381" y="1649"/>
                    <a:pt x="1683" y="1489"/>
                    <a:pt x="1819" y="1111"/>
                  </a:cubicBezTo>
                  <a:cubicBezTo>
                    <a:pt x="2054" y="468"/>
                    <a:pt x="1507" y="0"/>
                    <a:pt x="9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2750962" y="3599256"/>
              <a:ext cx="33844" cy="26186"/>
            </a:xfrm>
            <a:custGeom>
              <a:avLst/>
              <a:gdLst/>
              <a:ahLst/>
              <a:cxnLst/>
              <a:rect l="l" t="t" r="r" b="b"/>
              <a:pathLst>
                <a:path w="2139" h="1655" extrusionOk="0">
                  <a:moveTo>
                    <a:pt x="1120" y="1"/>
                  </a:moveTo>
                  <a:cubicBezTo>
                    <a:pt x="569" y="1"/>
                    <a:pt x="1" y="534"/>
                    <a:pt x="306" y="1183"/>
                  </a:cubicBezTo>
                  <a:cubicBezTo>
                    <a:pt x="461" y="1516"/>
                    <a:pt x="739" y="1655"/>
                    <a:pt x="1021" y="1655"/>
                  </a:cubicBezTo>
                  <a:cubicBezTo>
                    <a:pt x="1573" y="1655"/>
                    <a:pt x="2139" y="1124"/>
                    <a:pt x="1834" y="473"/>
                  </a:cubicBezTo>
                  <a:cubicBezTo>
                    <a:pt x="1679" y="140"/>
                    <a:pt x="1402" y="1"/>
                    <a:pt x="11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504703" y="4180875"/>
              <a:ext cx="33797" cy="26186"/>
            </a:xfrm>
            <a:custGeom>
              <a:avLst/>
              <a:gdLst/>
              <a:ahLst/>
              <a:cxnLst/>
              <a:rect l="l" t="t" r="r" b="b"/>
              <a:pathLst>
                <a:path w="2136" h="1655" extrusionOk="0">
                  <a:moveTo>
                    <a:pt x="1119" y="0"/>
                  </a:moveTo>
                  <a:cubicBezTo>
                    <a:pt x="568" y="0"/>
                    <a:pt x="0" y="533"/>
                    <a:pt x="305" y="1184"/>
                  </a:cubicBezTo>
                  <a:cubicBezTo>
                    <a:pt x="460" y="1516"/>
                    <a:pt x="737" y="1655"/>
                    <a:pt x="1018" y="1655"/>
                  </a:cubicBezTo>
                  <a:cubicBezTo>
                    <a:pt x="1568" y="1655"/>
                    <a:pt x="2135" y="1123"/>
                    <a:pt x="1833" y="470"/>
                  </a:cubicBezTo>
                  <a:cubicBezTo>
                    <a:pt x="1677" y="138"/>
                    <a:pt x="1400" y="0"/>
                    <a:pt x="11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2360716" y="3243471"/>
              <a:ext cx="38085" cy="26867"/>
            </a:xfrm>
            <a:custGeom>
              <a:avLst/>
              <a:gdLst/>
              <a:ahLst/>
              <a:cxnLst/>
              <a:rect l="l" t="t" r="r" b="b"/>
              <a:pathLst>
                <a:path w="2407" h="1698" extrusionOk="0">
                  <a:moveTo>
                    <a:pt x="1189" y="0"/>
                  </a:moveTo>
                  <a:cubicBezTo>
                    <a:pt x="367" y="0"/>
                    <a:pt x="0" y="1308"/>
                    <a:pt x="916" y="1642"/>
                  </a:cubicBezTo>
                  <a:cubicBezTo>
                    <a:pt x="1020" y="1680"/>
                    <a:pt x="1121" y="1697"/>
                    <a:pt x="1215" y="1697"/>
                  </a:cubicBezTo>
                  <a:cubicBezTo>
                    <a:pt x="2035" y="1697"/>
                    <a:pt x="2407" y="390"/>
                    <a:pt x="1491" y="57"/>
                  </a:cubicBezTo>
                  <a:cubicBezTo>
                    <a:pt x="1385" y="18"/>
                    <a:pt x="1284" y="0"/>
                    <a:pt x="11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890724" y="4536011"/>
              <a:ext cx="38085" cy="26867"/>
            </a:xfrm>
            <a:custGeom>
              <a:avLst/>
              <a:gdLst/>
              <a:ahLst/>
              <a:cxnLst/>
              <a:rect l="l" t="t" r="r" b="b"/>
              <a:pathLst>
                <a:path w="2407" h="1698" extrusionOk="0">
                  <a:moveTo>
                    <a:pt x="1189" y="1"/>
                  </a:moveTo>
                  <a:cubicBezTo>
                    <a:pt x="368" y="1"/>
                    <a:pt x="0" y="1309"/>
                    <a:pt x="915" y="1642"/>
                  </a:cubicBezTo>
                  <a:cubicBezTo>
                    <a:pt x="1020" y="1680"/>
                    <a:pt x="1120" y="1697"/>
                    <a:pt x="1214" y="1697"/>
                  </a:cubicBezTo>
                  <a:cubicBezTo>
                    <a:pt x="2034" y="1697"/>
                    <a:pt x="2406" y="390"/>
                    <a:pt x="1491" y="57"/>
                  </a:cubicBezTo>
                  <a:cubicBezTo>
                    <a:pt x="1385" y="18"/>
                    <a:pt x="1284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2486615" y="4474936"/>
              <a:ext cx="38559" cy="26898"/>
            </a:xfrm>
            <a:custGeom>
              <a:avLst/>
              <a:gdLst/>
              <a:ahLst/>
              <a:cxnLst/>
              <a:rect l="l" t="t" r="r" b="b"/>
              <a:pathLst>
                <a:path w="2437" h="1700" extrusionOk="0">
                  <a:moveTo>
                    <a:pt x="1209" y="0"/>
                  </a:moveTo>
                  <a:cubicBezTo>
                    <a:pt x="1070" y="0"/>
                    <a:pt x="922" y="40"/>
                    <a:pt x="773" y="132"/>
                  </a:cubicBezTo>
                  <a:cubicBezTo>
                    <a:pt x="0" y="612"/>
                    <a:pt x="497" y="1700"/>
                    <a:pt x="1224" y="1700"/>
                  </a:cubicBezTo>
                  <a:cubicBezTo>
                    <a:pt x="1363" y="1700"/>
                    <a:pt x="1511" y="1660"/>
                    <a:pt x="1660" y="1568"/>
                  </a:cubicBezTo>
                  <a:cubicBezTo>
                    <a:pt x="2436" y="1088"/>
                    <a:pt x="1937" y="0"/>
                    <a:pt x="12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1764334" y="3304514"/>
              <a:ext cx="38559" cy="26882"/>
            </a:xfrm>
            <a:custGeom>
              <a:avLst/>
              <a:gdLst/>
              <a:ahLst/>
              <a:cxnLst/>
              <a:rect l="l" t="t" r="r" b="b"/>
              <a:pathLst>
                <a:path w="2437" h="1699" extrusionOk="0">
                  <a:moveTo>
                    <a:pt x="1213" y="1"/>
                  </a:moveTo>
                  <a:cubicBezTo>
                    <a:pt x="1074" y="1"/>
                    <a:pt x="926" y="41"/>
                    <a:pt x="777" y="133"/>
                  </a:cubicBezTo>
                  <a:cubicBezTo>
                    <a:pt x="0" y="610"/>
                    <a:pt x="498" y="1699"/>
                    <a:pt x="1226" y="1699"/>
                  </a:cubicBezTo>
                  <a:cubicBezTo>
                    <a:pt x="1365" y="1699"/>
                    <a:pt x="1512" y="1659"/>
                    <a:pt x="1660" y="1568"/>
                  </a:cubicBezTo>
                  <a:cubicBezTo>
                    <a:pt x="2436" y="1088"/>
                    <a:pt x="1940" y="1"/>
                    <a:pt x="121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2798587" y="4048662"/>
              <a:ext cx="30664" cy="25917"/>
            </a:xfrm>
            <a:custGeom>
              <a:avLst/>
              <a:gdLst/>
              <a:ahLst/>
              <a:cxnLst/>
              <a:rect l="l" t="t" r="r" b="b"/>
              <a:pathLst>
                <a:path w="1938" h="1638" extrusionOk="0">
                  <a:moveTo>
                    <a:pt x="931" y="1"/>
                  </a:moveTo>
                  <a:cubicBezTo>
                    <a:pt x="587" y="1"/>
                    <a:pt x="250" y="190"/>
                    <a:pt x="148" y="623"/>
                  </a:cubicBezTo>
                  <a:cubicBezTo>
                    <a:pt x="0" y="1246"/>
                    <a:pt x="510" y="1638"/>
                    <a:pt x="1005" y="1638"/>
                  </a:cubicBezTo>
                  <a:cubicBezTo>
                    <a:pt x="1349" y="1638"/>
                    <a:pt x="1686" y="1448"/>
                    <a:pt x="1790" y="1015"/>
                  </a:cubicBezTo>
                  <a:cubicBezTo>
                    <a:pt x="1937" y="392"/>
                    <a:pt x="1427" y="1"/>
                    <a:pt x="9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1460257" y="3731753"/>
              <a:ext cx="30664" cy="25917"/>
            </a:xfrm>
            <a:custGeom>
              <a:avLst/>
              <a:gdLst/>
              <a:ahLst/>
              <a:cxnLst/>
              <a:rect l="l" t="t" r="r" b="b"/>
              <a:pathLst>
                <a:path w="1938" h="1638" extrusionOk="0">
                  <a:moveTo>
                    <a:pt x="933" y="1"/>
                  </a:moveTo>
                  <a:cubicBezTo>
                    <a:pt x="588" y="1"/>
                    <a:pt x="250" y="191"/>
                    <a:pt x="147" y="625"/>
                  </a:cubicBezTo>
                  <a:cubicBezTo>
                    <a:pt x="0" y="1246"/>
                    <a:pt x="509" y="1637"/>
                    <a:pt x="1003" y="1637"/>
                  </a:cubicBezTo>
                  <a:cubicBezTo>
                    <a:pt x="1348" y="1637"/>
                    <a:pt x="1687" y="1447"/>
                    <a:pt x="1791" y="1012"/>
                  </a:cubicBezTo>
                  <a:cubicBezTo>
                    <a:pt x="1937" y="391"/>
                    <a:pt x="1428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2712276" y="3528861"/>
              <a:ext cx="35363" cy="26360"/>
            </a:xfrm>
            <a:custGeom>
              <a:avLst/>
              <a:gdLst/>
              <a:ahLst/>
              <a:cxnLst/>
              <a:rect l="l" t="t" r="r" b="b"/>
              <a:pathLst>
                <a:path w="2235" h="1666" extrusionOk="0">
                  <a:moveTo>
                    <a:pt x="1168" y="0"/>
                  </a:moveTo>
                  <a:cubicBezTo>
                    <a:pt x="586" y="0"/>
                    <a:pt x="1" y="628"/>
                    <a:pt x="402" y="1276"/>
                  </a:cubicBezTo>
                  <a:cubicBezTo>
                    <a:pt x="572" y="1552"/>
                    <a:pt x="819" y="1666"/>
                    <a:pt x="1067" y="1666"/>
                  </a:cubicBezTo>
                  <a:cubicBezTo>
                    <a:pt x="1649" y="1666"/>
                    <a:pt x="2234" y="1038"/>
                    <a:pt x="1833" y="390"/>
                  </a:cubicBezTo>
                  <a:cubicBezTo>
                    <a:pt x="1663" y="115"/>
                    <a:pt x="1416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1541854" y="4251111"/>
              <a:ext cx="35363" cy="26392"/>
            </a:xfrm>
            <a:custGeom>
              <a:avLst/>
              <a:gdLst/>
              <a:ahLst/>
              <a:cxnLst/>
              <a:rect l="l" t="t" r="r" b="b"/>
              <a:pathLst>
                <a:path w="2235" h="1668" extrusionOk="0">
                  <a:moveTo>
                    <a:pt x="1168" y="0"/>
                  </a:moveTo>
                  <a:cubicBezTo>
                    <a:pt x="587" y="0"/>
                    <a:pt x="0" y="630"/>
                    <a:pt x="399" y="1278"/>
                  </a:cubicBezTo>
                  <a:cubicBezTo>
                    <a:pt x="570" y="1553"/>
                    <a:pt x="818" y="1667"/>
                    <a:pt x="1067" y="1667"/>
                  </a:cubicBezTo>
                  <a:cubicBezTo>
                    <a:pt x="1649" y="1667"/>
                    <a:pt x="2235" y="1040"/>
                    <a:pt x="1834" y="392"/>
                  </a:cubicBezTo>
                  <a:cubicBezTo>
                    <a:pt x="1664" y="115"/>
                    <a:pt x="1417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2284546" y="3220623"/>
              <a:ext cx="37325" cy="26772"/>
            </a:xfrm>
            <a:custGeom>
              <a:avLst/>
              <a:gdLst/>
              <a:ahLst/>
              <a:cxnLst/>
              <a:rect l="l" t="t" r="r" b="b"/>
              <a:pathLst>
                <a:path w="2359" h="1692" extrusionOk="0">
                  <a:moveTo>
                    <a:pt x="1160" y="1"/>
                  </a:moveTo>
                  <a:cubicBezTo>
                    <a:pt x="270" y="1"/>
                    <a:pt x="1" y="1433"/>
                    <a:pt x="985" y="1666"/>
                  </a:cubicBezTo>
                  <a:cubicBezTo>
                    <a:pt x="1060" y="1683"/>
                    <a:pt x="1131" y="1691"/>
                    <a:pt x="1198" y="1691"/>
                  </a:cubicBezTo>
                  <a:cubicBezTo>
                    <a:pt x="2089" y="1691"/>
                    <a:pt x="2358" y="259"/>
                    <a:pt x="1373" y="27"/>
                  </a:cubicBezTo>
                  <a:cubicBezTo>
                    <a:pt x="1299" y="9"/>
                    <a:pt x="1228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1967669" y="4558954"/>
              <a:ext cx="37246" cy="26772"/>
            </a:xfrm>
            <a:custGeom>
              <a:avLst/>
              <a:gdLst/>
              <a:ahLst/>
              <a:cxnLst/>
              <a:rect l="l" t="t" r="r" b="b"/>
              <a:pathLst>
                <a:path w="2354" h="1692" extrusionOk="0">
                  <a:moveTo>
                    <a:pt x="1157" y="1"/>
                  </a:moveTo>
                  <a:cubicBezTo>
                    <a:pt x="268" y="1"/>
                    <a:pt x="0" y="1434"/>
                    <a:pt x="984" y="1666"/>
                  </a:cubicBezTo>
                  <a:cubicBezTo>
                    <a:pt x="1058" y="1684"/>
                    <a:pt x="1129" y="1692"/>
                    <a:pt x="1197" y="1692"/>
                  </a:cubicBezTo>
                  <a:cubicBezTo>
                    <a:pt x="2087" y="1692"/>
                    <a:pt x="2353" y="259"/>
                    <a:pt x="1372" y="27"/>
                  </a:cubicBezTo>
                  <a:cubicBezTo>
                    <a:pt x="1297" y="9"/>
                    <a:pt x="1225" y="1"/>
                    <a:pt x="115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2552152" y="4429114"/>
              <a:ext cx="38290" cy="26867"/>
            </a:xfrm>
            <a:custGeom>
              <a:avLst/>
              <a:gdLst/>
              <a:ahLst/>
              <a:cxnLst/>
              <a:rect l="l" t="t" r="r" b="b"/>
              <a:pathLst>
                <a:path w="2420" h="1698" extrusionOk="0">
                  <a:moveTo>
                    <a:pt x="1189" y="1"/>
                  </a:moveTo>
                  <a:cubicBezTo>
                    <a:pt x="1025" y="1"/>
                    <a:pt x="853" y="57"/>
                    <a:pt x="688" y="188"/>
                  </a:cubicBezTo>
                  <a:cubicBezTo>
                    <a:pt x="0" y="730"/>
                    <a:pt x="548" y="1697"/>
                    <a:pt x="1233" y="1697"/>
                  </a:cubicBezTo>
                  <a:cubicBezTo>
                    <a:pt x="1397" y="1697"/>
                    <a:pt x="1568" y="1642"/>
                    <a:pt x="1733" y="1512"/>
                  </a:cubicBezTo>
                  <a:cubicBezTo>
                    <a:pt x="2420" y="968"/>
                    <a:pt x="1873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1699003" y="3350384"/>
              <a:ext cx="38306" cy="26819"/>
            </a:xfrm>
            <a:custGeom>
              <a:avLst/>
              <a:gdLst/>
              <a:ahLst/>
              <a:cxnLst/>
              <a:rect l="l" t="t" r="r" b="b"/>
              <a:pathLst>
                <a:path w="2421" h="1695" extrusionOk="0">
                  <a:moveTo>
                    <a:pt x="1188" y="1"/>
                  </a:moveTo>
                  <a:cubicBezTo>
                    <a:pt x="1024" y="1"/>
                    <a:pt x="853" y="56"/>
                    <a:pt x="688" y="186"/>
                  </a:cubicBezTo>
                  <a:cubicBezTo>
                    <a:pt x="1" y="730"/>
                    <a:pt x="549" y="1695"/>
                    <a:pt x="1234" y="1695"/>
                  </a:cubicBezTo>
                  <a:cubicBezTo>
                    <a:pt x="1398" y="1695"/>
                    <a:pt x="1571" y="1639"/>
                    <a:pt x="1735" y="1509"/>
                  </a:cubicBezTo>
                  <a:cubicBezTo>
                    <a:pt x="2420" y="967"/>
                    <a:pt x="1873" y="1"/>
                    <a:pt x="11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2813429" y="3970040"/>
              <a:ext cx="28686" cy="25822"/>
            </a:xfrm>
            <a:custGeom>
              <a:avLst/>
              <a:gdLst/>
              <a:ahLst/>
              <a:cxnLst/>
              <a:rect l="l" t="t" r="r" b="b"/>
              <a:pathLst>
                <a:path w="1813" h="1632" extrusionOk="0">
                  <a:moveTo>
                    <a:pt x="888" y="0"/>
                  </a:moveTo>
                  <a:cubicBezTo>
                    <a:pt x="505" y="0"/>
                    <a:pt x="127" y="227"/>
                    <a:pt x="69" y="718"/>
                  </a:cubicBezTo>
                  <a:cubicBezTo>
                    <a:pt x="0" y="1306"/>
                    <a:pt x="466" y="1631"/>
                    <a:pt x="925" y="1631"/>
                  </a:cubicBezTo>
                  <a:cubicBezTo>
                    <a:pt x="1308" y="1631"/>
                    <a:pt x="1685" y="1404"/>
                    <a:pt x="1743" y="914"/>
                  </a:cubicBezTo>
                  <a:cubicBezTo>
                    <a:pt x="1812" y="326"/>
                    <a:pt x="1347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1447378" y="3810502"/>
              <a:ext cx="28702" cy="25822"/>
            </a:xfrm>
            <a:custGeom>
              <a:avLst/>
              <a:gdLst/>
              <a:ahLst/>
              <a:cxnLst/>
              <a:rect l="l" t="t" r="r" b="b"/>
              <a:pathLst>
                <a:path w="1814" h="1632" extrusionOk="0">
                  <a:moveTo>
                    <a:pt x="887" y="0"/>
                  </a:moveTo>
                  <a:cubicBezTo>
                    <a:pt x="504" y="0"/>
                    <a:pt x="125" y="227"/>
                    <a:pt x="67" y="718"/>
                  </a:cubicBezTo>
                  <a:cubicBezTo>
                    <a:pt x="0" y="1306"/>
                    <a:pt x="467" y="1631"/>
                    <a:pt x="926" y="1631"/>
                  </a:cubicBezTo>
                  <a:cubicBezTo>
                    <a:pt x="1309" y="1631"/>
                    <a:pt x="1687" y="1404"/>
                    <a:pt x="1744" y="913"/>
                  </a:cubicBezTo>
                  <a:cubicBezTo>
                    <a:pt x="1814" y="326"/>
                    <a:pt x="1347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2665789" y="3463325"/>
              <a:ext cx="36692" cy="26566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203" y="1"/>
                  </a:moveTo>
                  <a:cubicBezTo>
                    <a:pt x="590" y="1"/>
                    <a:pt x="1" y="733"/>
                    <a:pt x="496" y="1361"/>
                  </a:cubicBezTo>
                  <a:cubicBezTo>
                    <a:pt x="673" y="1585"/>
                    <a:pt x="896" y="1678"/>
                    <a:pt x="1115" y="1678"/>
                  </a:cubicBezTo>
                  <a:cubicBezTo>
                    <a:pt x="1729" y="1678"/>
                    <a:pt x="2318" y="946"/>
                    <a:pt x="1820" y="318"/>
                  </a:cubicBezTo>
                  <a:cubicBezTo>
                    <a:pt x="1643" y="94"/>
                    <a:pt x="1422" y="1"/>
                    <a:pt x="1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1587027" y="4316474"/>
              <a:ext cx="36677" cy="26566"/>
            </a:xfrm>
            <a:custGeom>
              <a:avLst/>
              <a:gdLst/>
              <a:ahLst/>
              <a:cxnLst/>
              <a:rect l="l" t="t" r="r" b="b"/>
              <a:pathLst>
                <a:path w="2318" h="1679" extrusionOk="0">
                  <a:moveTo>
                    <a:pt x="1203" y="1"/>
                  </a:moveTo>
                  <a:cubicBezTo>
                    <a:pt x="590" y="1"/>
                    <a:pt x="1" y="733"/>
                    <a:pt x="499" y="1361"/>
                  </a:cubicBezTo>
                  <a:cubicBezTo>
                    <a:pt x="675" y="1585"/>
                    <a:pt x="897" y="1678"/>
                    <a:pt x="1116" y="1678"/>
                  </a:cubicBezTo>
                  <a:cubicBezTo>
                    <a:pt x="1729" y="1678"/>
                    <a:pt x="2318" y="946"/>
                    <a:pt x="1820" y="317"/>
                  </a:cubicBezTo>
                  <a:cubicBezTo>
                    <a:pt x="1643" y="94"/>
                    <a:pt x="1422" y="1"/>
                    <a:pt x="1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2206494" y="3206779"/>
              <a:ext cx="35996" cy="26708"/>
            </a:xfrm>
            <a:custGeom>
              <a:avLst/>
              <a:gdLst/>
              <a:ahLst/>
              <a:cxnLst/>
              <a:rect l="l" t="t" r="r" b="b"/>
              <a:pathLst>
                <a:path w="2275" h="1688" extrusionOk="0">
                  <a:moveTo>
                    <a:pt x="1122" y="1"/>
                  </a:moveTo>
                  <a:cubicBezTo>
                    <a:pt x="145" y="1"/>
                    <a:pt x="0" y="1562"/>
                    <a:pt x="1040" y="1681"/>
                  </a:cubicBezTo>
                  <a:cubicBezTo>
                    <a:pt x="1079" y="1686"/>
                    <a:pt x="1117" y="1688"/>
                    <a:pt x="1154" y="1688"/>
                  </a:cubicBezTo>
                  <a:cubicBezTo>
                    <a:pt x="2131" y="1688"/>
                    <a:pt x="2275" y="130"/>
                    <a:pt x="1235" y="7"/>
                  </a:cubicBezTo>
                  <a:cubicBezTo>
                    <a:pt x="1196" y="3"/>
                    <a:pt x="1158" y="1"/>
                    <a:pt x="112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2046924" y="4572814"/>
              <a:ext cx="36091" cy="26772"/>
            </a:xfrm>
            <a:custGeom>
              <a:avLst/>
              <a:gdLst/>
              <a:ahLst/>
              <a:cxnLst/>
              <a:rect l="l" t="t" r="r" b="b"/>
              <a:pathLst>
                <a:path w="2281" h="1692" extrusionOk="0">
                  <a:moveTo>
                    <a:pt x="1127" y="1"/>
                  </a:moveTo>
                  <a:cubicBezTo>
                    <a:pt x="150" y="1"/>
                    <a:pt x="1" y="1562"/>
                    <a:pt x="1042" y="1684"/>
                  </a:cubicBezTo>
                  <a:cubicBezTo>
                    <a:pt x="1081" y="1689"/>
                    <a:pt x="1119" y="1691"/>
                    <a:pt x="1155" y="1691"/>
                  </a:cubicBezTo>
                  <a:cubicBezTo>
                    <a:pt x="2133" y="1691"/>
                    <a:pt x="2281" y="129"/>
                    <a:pt x="1238" y="7"/>
                  </a:cubicBezTo>
                  <a:cubicBezTo>
                    <a:pt x="1200" y="3"/>
                    <a:pt x="1163" y="1"/>
                    <a:pt x="11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3" name="Google Shape;733;p15"/>
          <p:cNvGrpSpPr/>
          <p:nvPr/>
        </p:nvGrpSpPr>
        <p:grpSpPr>
          <a:xfrm>
            <a:off x="6562478" y="2502980"/>
            <a:ext cx="2020416" cy="2020740"/>
            <a:chOff x="3244260" y="3164438"/>
            <a:chExt cx="1477236" cy="1477473"/>
          </a:xfrm>
        </p:grpSpPr>
        <p:sp>
          <p:nvSpPr>
            <p:cNvPr id="734" name="Google Shape;734;p15"/>
            <p:cNvSpPr/>
            <p:nvPr/>
          </p:nvSpPr>
          <p:spPr>
            <a:xfrm>
              <a:off x="3244260" y="3164438"/>
              <a:ext cx="1477236" cy="1477473"/>
            </a:xfrm>
            <a:custGeom>
              <a:avLst/>
              <a:gdLst/>
              <a:ahLst/>
              <a:cxnLst/>
              <a:rect l="l" t="t" r="r" b="b"/>
              <a:pathLst>
                <a:path w="93363" h="93378" extrusionOk="0">
                  <a:moveTo>
                    <a:pt x="46370" y="1125"/>
                  </a:moveTo>
                  <a:lnTo>
                    <a:pt x="48086" y="2818"/>
                  </a:lnTo>
                  <a:lnTo>
                    <a:pt x="46393" y="4538"/>
                  </a:lnTo>
                  <a:lnTo>
                    <a:pt x="44674" y="2841"/>
                  </a:lnTo>
                  <a:lnTo>
                    <a:pt x="46370" y="1125"/>
                  </a:lnTo>
                  <a:close/>
                  <a:moveTo>
                    <a:pt x="51598" y="1390"/>
                  </a:moveTo>
                  <a:lnTo>
                    <a:pt x="53111" y="3271"/>
                  </a:lnTo>
                  <a:lnTo>
                    <a:pt x="51229" y="4783"/>
                  </a:lnTo>
                  <a:lnTo>
                    <a:pt x="49718" y="2903"/>
                  </a:lnTo>
                  <a:lnTo>
                    <a:pt x="51598" y="1390"/>
                  </a:lnTo>
                  <a:close/>
                  <a:moveTo>
                    <a:pt x="41454" y="1424"/>
                  </a:moveTo>
                  <a:lnTo>
                    <a:pt x="43346" y="2921"/>
                  </a:lnTo>
                  <a:lnTo>
                    <a:pt x="41845" y="4814"/>
                  </a:lnTo>
                  <a:lnTo>
                    <a:pt x="39957" y="3312"/>
                  </a:lnTo>
                  <a:lnTo>
                    <a:pt x="41454" y="1424"/>
                  </a:lnTo>
                  <a:close/>
                  <a:moveTo>
                    <a:pt x="56454" y="2184"/>
                  </a:moveTo>
                  <a:lnTo>
                    <a:pt x="57755" y="4215"/>
                  </a:lnTo>
                  <a:lnTo>
                    <a:pt x="55724" y="5516"/>
                  </a:lnTo>
                  <a:lnTo>
                    <a:pt x="54423" y="3486"/>
                  </a:lnTo>
                  <a:lnTo>
                    <a:pt x="56454" y="2184"/>
                  </a:lnTo>
                  <a:close/>
                  <a:moveTo>
                    <a:pt x="36602" y="2249"/>
                  </a:moveTo>
                  <a:lnTo>
                    <a:pt x="38644" y="3539"/>
                  </a:lnTo>
                  <a:lnTo>
                    <a:pt x="37358" y="5581"/>
                  </a:lnTo>
                  <a:lnTo>
                    <a:pt x="35316" y="4292"/>
                  </a:lnTo>
                  <a:lnTo>
                    <a:pt x="36602" y="2249"/>
                  </a:lnTo>
                  <a:close/>
                  <a:moveTo>
                    <a:pt x="61201" y="3497"/>
                  </a:moveTo>
                  <a:lnTo>
                    <a:pt x="62273" y="5658"/>
                  </a:lnTo>
                  <a:lnTo>
                    <a:pt x="60112" y="6733"/>
                  </a:lnTo>
                  <a:lnTo>
                    <a:pt x="59037" y="4572"/>
                  </a:lnTo>
                  <a:lnTo>
                    <a:pt x="61201" y="3497"/>
                  </a:lnTo>
                  <a:close/>
                  <a:moveTo>
                    <a:pt x="31865" y="3597"/>
                  </a:moveTo>
                  <a:lnTo>
                    <a:pt x="34035" y="4656"/>
                  </a:lnTo>
                  <a:lnTo>
                    <a:pt x="32975" y="6825"/>
                  </a:lnTo>
                  <a:lnTo>
                    <a:pt x="30806" y="5766"/>
                  </a:lnTo>
                  <a:lnTo>
                    <a:pt x="31865" y="3597"/>
                  </a:lnTo>
                  <a:close/>
                  <a:moveTo>
                    <a:pt x="65773" y="5316"/>
                  </a:moveTo>
                  <a:lnTo>
                    <a:pt x="66610" y="7581"/>
                  </a:lnTo>
                  <a:lnTo>
                    <a:pt x="64345" y="8414"/>
                  </a:lnTo>
                  <a:lnTo>
                    <a:pt x="63508" y="6150"/>
                  </a:lnTo>
                  <a:lnTo>
                    <a:pt x="65773" y="5316"/>
                  </a:lnTo>
                  <a:close/>
                  <a:moveTo>
                    <a:pt x="27305" y="5447"/>
                  </a:moveTo>
                  <a:lnTo>
                    <a:pt x="29574" y="6269"/>
                  </a:lnTo>
                  <a:lnTo>
                    <a:pt x="28756" y="8537"/>
                  </a:lnTo>
                  <a:lnTo>
                    <a:pt x="26508" y="7727"/>
                  </a:lnTo>
                  <a:cubicBezTo>
                    <a:pt x="26504" y="7716"/>
                    <a:pt x="26499" y="7704"/>
                    <a:pt x="26496" y="7696"/>
                  </a:cubicBezTo>
                  <a:lnTo>
                    <a:pt x="27305" y="5447"/>
                  </a:lnTo>
                  <a:close/>
                  <a:moveTo>
                    <a:pt x="70126" y="7615"/>
                  </a:moveTo>
                  <a:lnTo>
                    <a:pt x="70713" y="9961"/>
                  </a:lnTo>
                  <a:lnTo>
                    <a:pt x="68372" y="10544"/>
                  </a:lnTo>
                  <a:lnTo>
                    <a:pt x="67784" y="8203"/>
                  </a:lnTo>
                  <a:lnTo>
                    <a:pt x="70126" y="7615"/>
                  </a:lnTo>
                  <a:close/>
                  <a:moveTo>
                    <a:pt x="23172" y="7658"/>
                  </a:moveTo>
                  <a:lnTo>
                    <a:pt x="25491" y="8230"/>
                  </a:lnTo>
                  <a:cubicBezTo>
                    <a:pt x="25494" y="8241"/>
                    <a:pt x="25502" y="8249"/>
                    <a:pt x="25505" y="8260"/>
                  </a:cubicBezTo>
                  <a:lnTo>
                    <a:pt x="24930" y="10579"/>
                  </a:lnTo>
                  <a:lnTo>
                    <a:pt x="22589" y="9999"/>
                  </a:lnTo>
                  <a:lnTo>
                    <a:pt x="23172" y="7658"/>
                  </a:lnTo>
                  <a:close/>
                  <a:moveTo>
                    <a:pt x="74206" y="10375"/>
                  </a:moveTo>
                  <a:lnTo>
                    <a:pt x="74535" y="12767"/>
                  </a:lnTo>
                  <a:lnTo>
                    <a:pt x="72144" y="13096"/>
                  </a:lnTo>
                  <a:lnTo>
                    <a:pt x="71814" y="10705"/>
                  </a:lnTo>
                  <a:lnTo>
                    <a:pt x="74206" y="10375"/>
                  </a:lnTo>
                  <a:close/>
                  <a:moveTo>
                    <a:pt x="18908" y="10563"/>
                  </a:moveTo>
                  <a:lnTo>
                    <a:pt x="21303" y="10878"/>
                  </a:lnTo>
                  <a:lnTo>
                    <a:pt x="20988" y="13270"/>
                  </a:lnTo>
                  <a:lnTo>
                    <a:pt x="18596" y="12958"/>
                  </a:lnTo>
                  <a:lnTo>
                    <a:pt x="18908" y="10563"/>
                  </a:lnTo>
                  <a:close/>
                  <a:moveTo>
                    <a:pt x="46363" y="6410"/>
                  </a:moveTo>
                  <a:lnTo>
                    <a:pt x="46363" y="13511"/>
                  </a:lnTo>
                  <a:lnTo>
                    <a:pt x="43856" y="11004"/>
                  </a:lnTo>
                  <a:cubicBezTo>
                    <a:pt x="43799" y="10947"/>
                    <a:pt x="43725" y="10905"/>
                    <a:pt x="43649" y="10886"/>
                  </a:cubicBezTo>
                  <a:cubicBezTo>
                    <a:pt x="44370" y="9300"/>
                    <a:pt x="45280" y="7796"/>
                    <a:pt x="46363" y="6410"/>
                  </a:cubicBezTo>
                  <a:close/>
                  <a:moveTo>
                    <a:pt x="47291" y="6410"/>
                  </a:moveTo>
                  <a:cubicBezTo>
                    <a:pt x="48416" y="7849"/>
                    <a:pt x="49349" y="9415"/>
                    <a:pt x="50086" y="11066"/>
                  </a:cubicBezTo>
                  <a:lnTo>
                    <a:pt x="47291" y="13665"/>
                  </a:lnTo>
                  <a:lnTo>
                    <a:pt x="47291" y="6410"/>
                  </a:lnTo>
                  <a:close/>
                  <a:moveTo>
                    <a:pt x="77963" y="13557"/>
                  </a:moveTo>
                  <a:lnTo>
                    <a:pt x="78032" y="15968"/>
                  </a:lnTo>
                  <a:lnTo>
                    <a:pt x="75618" y="16037"/>
                  </a:lnTo>
                  <a:lnTo>
                    <a:pt x="75549" y="13626"/>
                  </a:lnTo>
                  <a:lnTo>
                    <a:pt x="77963" y="13557"/>
                  </a:lnTo>
                  <a:close/>
                  <a:moveTo>
                    <a:pt x="15173" y="13773"/>
                  </a:moveTo>
                  <a:lnTo>
                    <a:pt x="17587" y="13822"/>
                  </a:lnTo>
                  <a:lnTo>
                    <a:pt x="17533" y="16237"/>
                  </a:lnTo>
                  <a:lnTo>
                    <a:pt x="15119" y="16182"/>
                  </a:lnTo>
                  <a:lnTo>
                    <a:pt x="15173" y="13773"/>
                  </a:lnTo>
                  <a:close/>
                  <a:moveTo>
                    <a:pt x="78950" y="16931"/>
                  </a:moveTo>
                  <a:lnTo>
                    <a:pt x="81352" y="17123"/>
                  </a:lnTo>
                  <a:lnTo>
                    <a:pt x="81161" y="19530"/>
                  </a:lnTo>
                  <a:lnTo>
                    <a:pt x="78758" y="19337"/>
                  </a:lnTo>
                  <a:lnTo>
                    <a:pt x="78950" y="16931"/>
                  </a:lnTo>
                  <a:close/>
                  <a:moveTo>
                    <a:pt x="14210" y="17153"/>
                  </a:moveTo>
                  <a:lnTo>
                    <a:pt x="14417" y="19560"/>
                  </a:lnTo>
                  <a:lnTo>
                    <a:pt x="12014" y="19768"/>
                  </a:lnTo>
                  <a:lnTo>
                    <a:pt x="11806" y="17361"/>
                  </a:lnTo>
                  <a:lnTo>
                    <a:pt x="14210" y="17153"/>
                  </a:lnTo>
                  <a:close/>
                  <a:moveTo>
                    <a:pt x="48877" y="3340"/>
                  </a:moveTo>
                  <a:lnTo>
                    <a:pt x="50796" y="5727"/>
                  </a:lnTo>
                  <a:cubicBezTo>
                    <a:pt x="50888" y="5842"/>
                    <a:pt x="51022" y="5900"/>
                    <a:pt x="51157" y="5900"/>
                  </a:cubicBezTo>
                  <a:cubicBezTo>
                    <a:pt x="51261" y="5900"/>
                    <a:pt x="51364" y="5865"/>
                    <a:pt x="51449" y="5796"/>
                  </a:cubicBezTo>
                  <a:lnTo>
                    <a:pt x="53660" y="4019"/>
                  </a:lnTo>
                  <a:lnTo>
                    <a:pt x="55191" y="6410"/>
                  </a:lnTo>
                  <a:cubicBezTo>
                    <a:pt x="55279" y="6549"/>
                    <a:pt x="55429" y="6625"/>
                    <a:pt x="55582" y="6625"/>
                  </a:cubicBezTo>
                  <a:cubicBezTo>
                    <a:pt x="55667" y="6625"/>
                    <a:pt x="55755" y="6598"/>
                    <a:pt x="55832" y="6552"/>
                  </a:cubicBezTo>
                  <a:lnTo>
                    <a:pt x="58223" y="5021"/>
                  </a:lnTo>
                  <a:lnTo>
                    <a:pt x="59486" y="7562"/>
                  </a:lnTo>
                  <a:cubicBezTo>
                    <a:pt x="59539" y="7673"/>
                    <a:pt x="59635" y="7757"/>
                    <a:pt x="59754" y="7796"/>
                  </a:cubicBezTo>
                  <a:cubicBezTo>
                    <a:pt x="59800" y="7812"/>
                    <a:pt x="59851" y="7819"/>
                    <a:pt x="59901" y="7819"/>
                  </a:cubicBezTo>
                  <a:cubicBezTo>
                    <a:pt x="59973" y="7819"/>
                    <a:pt x="60046" y="7803"/>
                    <a:pt x="60108" y="7773"/>
                  </a:cubicBezTo>
                  <a:lnTo>
                    <a:pt x="62652" y="6510"/>
                  </a:lnTo>
                  <a:lnTo>
                    <a:pt x="63631" y="9174"/>
                  </a:lnTo>
                  <a:cubicBezTo>
                    <a:pt x="63700" y="9362"/>
                    <a:pt x="63881" y="9477"/>
                    <a:pt x="64069" y="9477"/>
                  </a:cubicBezTo>
                  <a:cubicBezTo>
                    <a:pt x="64122" y="9477"/>
                    <a:pt x="64176" y="9470"/>
                    <a:pt x="64230" y="9447"/>
                  </a:cubicBezTo>
                  <a:lnTo>
                    <a:pt x="66893" y="8467"/>
                  </a:lnTo>
                  <a:lnTo>
                    <a:pt x="67581" y="11220"/>
                  </a:lnTo>
                  <a:cubicBezTo>
                    <a:pt x="67635" y="11431"/>
                    <a:pt x="67823" y="11573"/>
                    <a:pt x="68030" y="11573"/>
                  </a:cubicBezTo>
                  <a:cubicBezTo>
                    <a:pt x="68068" y="11573"/>
                    <a:pt x="68107" y="11569"/>
                    <a:pt x="68145" y="11557"/>
                  </a:cubicBezTo>
                  <a:lnTo>
                    <a:pt x="70897" y="10871"/>
                  </a:lnTo>
                  <a:lnTo>
                    <a:pt x="71285" y="13684"/>
                  </a:lnTo>
                  <a:cubicBezTo>
                    <a:pt x="71320" y="13914"/>
                    <a:pt x="71519" y="14083"/>
                    <a:pt x="71745" y="14083"/>
                  </a:cubicBezTo>
                  <a:cubicBezTo>
                    <a:pt x="71768" y="14083"/>
                    <a:pt x="71788" y="14083"/>
                    <a:pt x="71811" y="14079"/>
                  </a:cubicBezTo>
                  <a:lnTo>
                    <a:pt x="74620" y="13691"/>
                  </a:lnTo>
                  <a:lnTo>
                    <a:pt x="74705" y="16528"/>
                  </a:lnTo>
                  <a:cubicBezTo>
                    <a:pt x="74709" y="16705"/>
                    <a:pt x="74808" y="16854"/>
                    <a:pt x="74958" y="16931"/>
                  </a:cubicBezTo>
                  <a:cubicBezTo>
                    <a:pt x="71807" y="17303"/>
                    <a:pt x="68786" y="18317"/>
                    <a:pt x="66069" y="19883"/>
                  </a:cubicBezTo>
                  <a:cubicBezTo>
                    <a:pt x="66064" y="19863"/>
                    <a:pt x="66057" y="19844"/>
                    <a:pt x="66050" y="19825"/>
                  </a:cubicBezTo>
                  <a:lnTo>
                    <a:pt x="62315" y="10671"/>
                  </a:lnTo>
                  <a:cubicBezTo>
                    <a:pt x="62269" y="10556"/>
                    <a:pt x="62181" y="10467"/>
                    <a:pt x="62065" y="10418"/>
                  </a:cubicBezTo>
                  <a:cubicBezTo>
                    <a:pt x="62010" y="10395"/>
                    <a:pt x="61949" y="10383"/>
                    <a:pt x="61889" y="10383"/>
                  </a:cubicBezTo>
                  <a:cubicBezTo>
                    <a:pt x="61828" y="10383"/>
                    <a:pt x="61767" y="10395"/>
                    <a:pt x="61712" y="10418"/>
                  </a:cubicBezTo>
                  <a:lnTo>
                    <a:pt x="52558" y="14148"/>
                  </a:lnTo>
                  <a:cubicBezTo>
                    <a:pt x="52377" y="14221"/>
                    <a:pt x="52269" y="14394"/>
                    <a:pt x="52266" y="14574"/>
                  </a:cubicBezTo>
                  <a:cubicBezTo>
                    <a:pt x="51394" y="11047"/>
                    <a:pt x="49702" y="7742"/>
                    <a:pt x="47295" y="4948"/>
                  </a:cubicBezTo>
                  <a:lnTo>
                    <a:pt x="48877" y="3340"/>
                  </a:lnTo>
                  <a:close/>
                  <a:moveTo>
                    <a:pt x="44048" y="3532"/>
                  </a:moveTo>
                  <a:lnTo>
                    <a:pt x="45964" y="5420"/>
                  </a:lnTo>
                  <a:cubicBezTo>
                    <a:pt x="43864" y="7987"/>
                    <a:pt x="42352" y="10955"/>
                    <a:pt x="41504" y="14113"/>
                  </a:cubicBezTo>
                  <a:cubicBezTo>
                    <a:pt x="41488" y="14106"/>
                    <a:pt x="41469" y="14099"/>
                    <a:pt x="41450" y="14090"/>
                  </a:cubicBezTo>
                  <a:lnTo>
                    <a:pt x="32338" y="10256"/>
                  </a:lnTo>
                  <a:cubicBezTo>
                    <a:pt x="32280" y="10232"/>
                    <a:pt x="32219" y="10220"/>
                    <a:pt x="32159" y="10220"/>
                  </a:cubicBezTo>
                  <a:cubicBezTo>
                    <a:pt x="31979" y="10220"/>
                    <a:pt x="31806" y="10327"/>
                    <a:pt x="31732" y="10506"/>
                  </a:cubicBezTo>
                  <a:lnTo>
                    <a:pt x="27897" y="19617"/>
                  </a:lnTo>
                  <a:cubicBezTo>
                    <a:pt x="27851" y="19729"/>
                    <a:pt x="27847" y="19860"/>
                    <a:pt x="27893" y="19971"/>
                  </a:cubicBezTo>
                  <a:cubicBezTo>
                    <a:pt x="27916" y="20028"/>
                    <a:pt x="27950" y="20078"/>
                    <a:pt x="27993" y="20120"/>
                  </a:cubicBezTo>
                  <a:cubicBezTo>
                    <a:pt x="25091" y="18370"/>
                    <a:pt x="21824" y="17261"/>
                    <a:pt x="18412" y="16896"/>
                  </a:cubicBezTo>
                  <a:cubicBezTo>
                    <a:pt x="18439" y="16843"/>
                    <a:pt x="18451" y="16785"/>
                    <a:pt x="18455" y="16724"/>
                  </a:cubicBezTo>
                  <a:lnTo>
                    <a:pt x="18516" y="13883"/>
                  </a:lnTo>
                  <a:lnTo>
                    <a:pt x="21330" y="14252"/>
                  </a:lnTo>
                  <a:cubicBezTo>
                    <a:pt x="21349" y="14256"/>
                    <a:pt x="21372" y="14256"/>
                    <a:pt x="21391" y="14256"/>
                  </a:cubicBezTo>
                  <a:cubicBezTo>
                    <a:pt x="21622" y="14256"/>
                    <a:pt x="21821" y="14083"/>
                    <a:pt x="21852" y="13853"/>
                  </a:cubicBezTo>
                  <a:lnTo>
                    <a:pt x="22239" y="10871"/>
                  </a:lnTo>
                  <a:lnTo>
                    <a:pt x="25160" y="11596"/>
                  </a:lnTo>
                  <a:cubicBezTo>
                    <a:pt x="25195" y="11603"/>
                    <a:pt x="25233" y="11608"/>
                    <a:pt x="25271" y="11608"/>
                  </a:cubicBezTo>
                  <a:cubicBezTo>
                    <a:pt x="25479" y="11608"/>
                    <a:pt x="25670" y="11465"/>
                    <a:pt x="25721" y="11254"/>
                  </a:cubicBezTo>
                  <a:lnTo>
                    <a:pt x="26366" y="8664"/>
                  </a:lnTo>
                  <a:lnTo>
                    <a:pt x="28880" y="9569"/>
                  </a:lnTo>
                  <a:cubicBezTo>
                    <a:pt x="28929" y="9589"/>
                    <a:pt x="28983" y="9596"/>
                    <a:pt x="29037" y="9596"/>
                  </a:cubicBezTo>
                  <a:cubicBezTo>
                    <a:pt x="29225" y="9596"/>
                    <a:pt x="29406" y="9477"/>
                    <a:pt x="29470" y="9289"/>
                  </a:cubicBezTo>
                  <a:lnTo>
                    <a:pt x="30434" y="6618"/>
                  </a:lnTo>
                  <a:lnTo>
                    <a:pt x="32986" y="7865"/>
                  </a:lnTo>
                  <a:cubicBezTo>
                    <a:pt x="33052" y="7895"/>
                    <a:pt x="33121" y="7911"/>
                    <a:pt x="33190" y="7911"/>
                  </a:cubicBezTo>
                  <a:cubicBezTo>
                    <a:pt x="33240" y="7911"/>
                    <a:pt x="33293" y="7904"/>
                    <a:pt x="33339" y="7888"/>
                  </a:cubicBezTo>
                  <a:cubicBezTo>
                    <a:pt x="33459" y="7846"/>
                    <a:pt x="33555" y="7762"/>
                    <a:pt x="33608" y="7650"/>
                  </a:cubicBezTo>
                  <a:lnTo>
                    <a:pt x="34852" y="5101"/>
                  </a:lnTo>
                  <a:lnTo>
                    <a:pt x="37254" y="6614"/>
                  </a:lnTo>
                  <a:cubicBezTo>
                    <a:pt x="37332" y="6664"/>
                    <a:pt x="37415" y="6687"/>
                    <a:pt x="37504" y="6687"/>
                  </a:cubicBezTo>
                  <a:cubicBezTo>
                    <a:pt x="37658" y="6687"/>
                    <a:pt x="37807" y="6610"/>
                    <a:pt x="37895" y="6468"/>
                  </a:cubicBezTo>
                  <a:lnTo>
                    <a:pt x="39408" y="4065"/>
                  </a:lnTo>
                  <a:lnTo>
                    <a:pt x="41634" y="5831"/>
                  </a:lnTo>
                  <a:cubicBezTo>
                    <a:pt x="41715" y="5896"/>
                    <a:pt x="41819" y="5930"/>
                    <a:pt x="41922" y="5930"/>
                  </a:cubicBezTo>
                  <a:cubicBezTo>
                    <a:pt x="41941" y="5930"/>
                    <a:pt x="41957" y="5930"/>
                    <a:pt x="41975" y="5927"/>
                  </a:cubicBezTo>
                  <a:cubicBezTo>
                    <a:pt x="42099" y="5915"/>
                    <a:pt x="42210" y="5854"/>
                    <a:pt x="42287" y="5754"/>
                  </a:cubicBezTo>
                  <a:lnTo>
                    <a:pt x="44048" y="3532"/>
                  </a:lnTo>
                  <a:close/>
                  <a:moveTo>
                    <a:pt x="43281" y="11741"/>
                  </a:moveTo>
                  <a:lnTo>
                    <a:pt x="46363" y="14824"/>
                  </a:lnTo>
                  <a:lnTo>
                    <a:pt x="46363" y="21280"/>
                  </a:lnTo>
                  <a:lnTo>
                    <a:pt x="41987" y="16905"/>
                  </a:lnTo>
                  <a:cubicBezTo>
                    <a:pt x="41957" y="16873"/>
                    <a:pt x="41922" y="16850"/>
                    <a:pt x="41883" y="16827"/>
                  </a:cubicBezTo>
                  <a:cubicBezTo>
                    <a:pt x="42148" y="15081"/>
                    <a:pt x="42616" y="13373"/>
                    <a:pt x="43281" y="11741"/>
                  </a:cubicBezTo>
                  <a:close/>
                  <a:moveTo>
                    <a:pt x="50469" y="11980"/>
                  </a:moveTo>
                  <a:cubicBezTo>
                    <a:pt x="51118" y="13634"/>
                    <a:pt x="51571" y="15365"/>
                    <a:pt x="51813" y="17135"/>
                  </a:cubicBezTo>
                  <a:lnTo>
                    <a:pt x="47291" y="21337"/>
                  </a:lnTo>
                  <a:lnTo>
                    <a:pt x="47291" y="14931"/>
                  </a:lnTo>
                  <a:lnTo>
                    <a:pt x="50469" y="11980"/>
                  </a:lnTo>
                  <a:close/>
                  <a:moveTo>
                    <a:pt x="74954" y="17867"/>
                  </a:moveTo>
                  <a:lnTo>
                    <a:pt x="69933" y="22888"/>
                  </a:lnTo>
                  <a:lnTo>
                    <a:pt x="69933" y="19346"/>
                  </a:lnTo>
                  <a:cubicBezTo>
                    <a:pt x="69933" y="19261"/>
                    <a:pt x="69910" y="19185"/>
                    <a:pt x="69869" y="19115"/>
                  </a:cubicBezTo>
                  <a:cubicBezTo>
                    <a:pt x="71499" y="18505"/>
                    <a:pt x="73208" y="18083"/>
                    <a:pt x="74954" y="17867"/>
                  </a:cubicBezTo>
                  <a:close/>
                  <a:moveTo>
                    <a:pt x="18700" y="17867"/>
                  </a:moveTo>
                  <a:cubicBezTo>
                    <a:pt x="20512" y="18090"/>
                    <a:pt x="22281" y="18535"/>
                    <a:pt x="23971" y="19185"/>
                  </a:cubicBezTo>
                  <a:lnTo>
                    <a:pt x="23828" y="22995"/>
                  </a:lnTo>
                  <a:lnTo>
                    <a:pt x="18700" y="17867"/>
                  </a:lnTo>
                  <a:close/>
                  <a:moveTo>
                    <a:pt x="32407" y="11293"/>
                  </a:moveTo>
                  <a:lnTo>
                    <a:pt x="40663" y="14767"/>
                  </a:lnTo>
                  <a:lnTo>
                    <a:pt x="37190" y="23022"/>
                  </a:lnTo>
                  <a:lnTo>
                    <a:pt x="28933" y="19548"/>
                  </a:lnTo>
                  <a:lnTo>
                    <a:pt x="32407" y="11293"/>
                  </a:lnTo>
                  <a:close/>
                  <a:moveTo>
                    <a:pt x="61632" y="11454"/>
                  </a:moveTo>
                  <a:lnTo>
                    <a:pt x="65013" y="19745"/>
                  </a:lnTo>
                  <a:lnTo>
                    <a:pt x="56719" y="23130"/>
                  </a:lnTo>
                  <a:lnTo>
                    <a:pt x="53337" y="14836"/>
                  </a:lnTo>
                  <a:lnTo>
                    <a:pt x="61632" y="11454"/>
                  </a:lnTo>
                  <a:close/>
                  <a:moveTo>
                    <a:pt x="81970" y="20589"/>
                  </a:moveTo>
                  <a:lnTo>
                    <a:pt x="84342" y="21038"/>
                  </a:lnTo>
                  <a:lnTo>
                    <a:pt x="83894" y="23410"/>
                  </a:lnTo>
                  <a:lnTo>
                    <a:pt x="81522" y="22961"/>
                  </a:lnTo>
                  <a:lnTo>
                    <a:pt x="81970" y="20589"/>
                  </a:lnTo>
                  <a:close/>
                  <a:moveTo>
                    <a:pt x="18044" y="18524"/>
                  </a:moveTo>
                  <a:lnTo>
                    <a:pt x="23064" y="23545"/>
                  </a:lnTo>
                  <a:lnTo>
                    <a:pt x="19521" y="23545"/>
                  </a:lnTo>
                  <a:cubicBezTo>
                    <a:pt x="19437" y="23545"/>
                    <a:pt x="19356" y="23568"/>
                    <a:pt x="19291" y="23606"/>
                  </a:cubicBezTo>
                  <a:cubicBezTo>
                    <a:pt x="18681" y="21975"/>
                    <a:pt x="18259" y="20271"/>
                    <a:pt x="18044" y="18524"/>
                  </a:cubicBezTo>
                  <a:close/>
                  <a:moveTo>
                    <a:pt x="11216" y="20831"/>
                  </a:moveTo>
                  <a:lnTo>
                    <a:pt x="11680" y="23199"/>
                  </a:lnTo>
                  <a:lnTo>
                    <a:pt x="9312" y="23663"/>
                  </a:lnTo>
                  <a:lnTo>
                    <a:pt x="8847" y="21295"/>
                  </a:lnTo>
                  <a:lnTo>
                    <a:pt x="11216" y="20831"/>
                  </a:lnTo>
                  <a:close/>
                  <a:moveTo>
                    <a:pt x="75611" y="18524"/>
                  </a:moveTo>
                  <a:cubicBezTo>
                    <a:pt x="75384" y="20340"/>
                    <a:pt x="74939" y="22109"/>
                    <a:pt x="74290" y="23794"/>
                  </a:cubicBezTo>
                  <a:lnTo>
                    <a:pt x="70479" y="23656"/>
                  </a:lnTo>
                  <a:lnTo>
                    <a:pt x="75611" y="18524"/>
                  </a:lnTo>
                  <a:close/>
                  <a:moveTo>
                    <a:pt x="41741" y="17975"/>
                  </a:moveTo>
                  <a:lnTo>
                    <a:pt x="46363" y="22593"/>
                  </a:lnTo>
                  <a:lnTo>
                    <a:pt x="46363" y="27087"/>
                  </a:lnTo>
                  <a:lnTo>
                    <a:pt x="41987" y="22715"/>
                  </a:lnTo>
                  <a:cubicBezTo>
                    <a:pt x="41925" y="22650"/>
                    <a:pt x="41849" y="22611"/>
                    <a:pt x="41768" y="22593"/>
                  </a:cubicBezTo>
                  <a:cubicBezTo>
                    <a:pt x="41680" y="21787"/>
                    <a:pt x="41634" y="20976"/>
                    <a:pt x="41634" y="20159"/>
                  </a:cubicBezTo>
                  <a:cubicBezTo>
                    <a:pt x="41634" y="19430"/>
                    <a:pt x="41672" y="18696"/>
                    <a:pt x="41741" y="17975"/>
                  </a:cubicBezTo>
                  <a:close/>
                  <a:moveTo>
                    <a:pt x="51940" y="18286"/>
                  </a:moveTo>
                  <a:cubicBezTo>
                    <a:pt x="51989" y="18908"/>
                    <a:pt x="52016" y="19534"/>
                    <a:pt x="52016" y="20159"/>
                  </a:cubicBezTo>
                  <a:cubicBezTo>
                    <a:pt x="52016" y="21084"/>
                    <a:pt x="51959" y="22002"/>
                    <a:pt x="51848" y="22911"/>
                  </a:cubicBezTo>
                  <a:lnTo>
                    <a:pt x="47291" y="27145"/>
                  </a:lnTo>
                  <a:lnTo>
                    <a:pt x="47291" y="22604"/>
                  </a:lnTo>
                  <a:lnTo>
                    <a:pt x="51940" y="18286"/>
                  </a:lnTo>
                  <a:close/>
                  <a:moveTo>
                    <a:pt x="84580" y="24546"/>
                  </a:moveTo>
                  <a:lnTo>
                    <a:pt x="86888" y="25249"/>
                  </a:lnTo>
                  <a:lnTo>
                    <a:pt x="86185" y="27559"/>
                  </a:lnTo>
                  <a:lnTo>
                    <a:pt x="83878" y="26857"/>
                  </a:lnTo>
                  <a:lnTo>
                    <a:pt x="84580" y="24546"/>
                  </a:lnTo>
                  <a:close/>
                  <a:moveTo>
                    <a:pt x="8633" y="24807"/>
                  </a:moveTo>
                  <a:lnTo>
                    <a:pt x="9350" y="27110"/>
                  </a:lnTo>
                  <a:lnTo>
                    <a:pt x="7047" y="27828"/>
                  </a:lnTo>
                  <a:lnTo>
                    <a:pt x="6325" y="25525"/>
                  </a:lnTo>
                  <a:lnTo>
                    <a:pt x="8633" y="24807"/>
                  </a:lnTo>
                  <a:close/>
                  <a:moveTo>
                    <a:pt x="69001" y="19461"/>
                  </a:moveTo>
                  <a:lnTo>
                    <a:pt x="69001" y="23817"/>
                  </a:lnTo>
                  <a:lnTo>
                    <a:pt x="64437" y="28384"/>
                  </a:lnTo>
                  <a:lnTo>
                    <a:pt x="64437" y="22193"/>
                  </a:lnTo>
                  <a:cubicBezTo>
                    <a:pt x="64437" y="22151"/>
                    <a:pt x="64429" y="22109"/>
                    <a:pt x="64418" y="22071"/>
                  </a:cubicBezTo>
                  <a:cubicBezTo>
                    <a:pt x="65842" y="21019"/>
                    <a:pt x="67382" y="20143"/>
                    <a:pt x="69001" y="19461"/>
                  </a:cubicBezTo>
                  <a:close/>
                  <a:moveTo>
                    <a:pt x="24887" y="19560"/>
                  </a:moveTo>
                  <a:cubicBezTo>
                    <a:pt x="26515" y="20271"/>
                    <a:pt x="28058" y="21172"/>
                    <a:pt x="29482" y="22255"/>
                  </a:cubicBezTo>
                  <a:lnTo>
                    <a:pt x="29255" y="28423"/>
                  </a:lnTo>
                  <a:lnTo>
                    <a:pt x="24726" y="23894"/>
                  </a:lnTo>
                  <a:lnTo>
                    <a:pt x="24887" y="19560"/>
                  </a:lnTo>
                  <a:close/>
                  <a:moveTo>
                    <a:pt x="23994" y="24473"/>
                  </a:moveTo>
                  <a:lnTo>
                    <a:pt x="28557" y="29041"/>
                  </a:lnTo>
                  <a:lnTo>
                    <a:pt x="22370" y="29041"/>
                  </a:lnTo>
                  <a:cubicBezTo>
                    <a:pt x="22327" y="29041"/>
                    <a:pt x="22285" y="29045"/>
                    <a:pt x="22243" y="29056"/>
                  </a:cubicBezTo>
                  <a:cubicBezTo>
                    <a:pt x="21195" y="27636"/>
                    <a:pt x="20320" y="26097"/>
                    <a:pt x="19633" y="24473"/>
                  </a:cubicBezTo>
                  <a:close/>
                  <a:moveTo>
                    <a:pt x="69580" y="24550"/>
                  </a:moveTo>
                  <a:lnTo>
                    <a:pt x="73917" y="24712"/>
                  </a:lnTo>
                  <a:cubicBezTo>
                    <a:pt x="73208" y="26338"/>
                    <a:pt x="72302" y="27881"/>
                    <a:pt x="71223" y="29306"/>
                  </a:cubicBezTo>
                  <a:lnTo>
                    <a:pt x="65056" y="29079"/>
                  </a:lnTo>
                  <a:lnTo>
                    <a:pt x="69580" y="24550"/>
                  </a:lnTo>
                  <a:close/>
                  <a:moveTo>
                    <a:pt x="86750" y="28765"/>
                  </a:moveTo>
                  <a:lnTo>
                    <a:pt x="88968" y="29713"/>
                  </a:lnTo>
                  <a:lnTo>
                    <a:pt x="88020" y="31935"/>
                  </a:lnTo>
                  <a:lnTo>
                    <a:pt x="85801" y="30987"/>
                  </a:lnTo>
                  <a:lnTo>
                    <a:pt x="86750" y="28765"/>
                  </a:lnTo>
                  <a:close/>
                  <a:moveTo>
                    <a:pt x="6491" y="29041"/>
                  </a:moveTo>
                  <a:lnTo>
                    <a:pt x="7454" y="31252"/>
                  </a:lnTo>
                  <a:lnTo>
                    <a:pt x="5243" y="32215"/>
                  </a:lnTo>
                  <a:lnTo>
                    <a:pt x="4280" y="30004"/>
                  </a:lnTo>
                  <a:lnTo>
                    <a:pt x="6491" y="29041"/>
                  </a:lnTo>
                  <a:close/>
                  <a:moveTo>
                    <a:pt x="63508" y="22781"/>
                  </a:moveTo>
                  <a:lnTo>
                    <a:pt x="63508" y="29313"/>
                  </a:lnTo>
                  <a:lnTo>
                    <a:pt x="60330" y="32487"/>
                  </a:lnTo>
                  <a:lnTo>
                    <a:pt x="60330" y="26304"/>
                  </a:lnTo>
                  <a:cubicBezTo>
                    <a:pt x="60330" y="26212"/>
                    <a:pt x="60307" y="26131"/>
                    <a:pt x="60261" y="26058"/>
                  </a:cubicBezTo>
                  <a:cubicBezTo>
                    <a:pt x="60767" y="25429"/>
                    <a:pt x="61309" y="24827"/>
                    <a:pt x="61889" y="24246"/>
                  </a:cubicBezTo>
                  <a:cubicBezTo>
                    <a:pt x="62403" y="23729"/>
                    <a:pt x="62944" y="23241"/>
                    <a:pt x="63508" y="22781"/>
                  </a:cubicBezTo>
                  <a:close/>
                  <a:moveTo>
                    <a:pt x="30384" y="22980"/>
                  </a:moveTo>
                  <a:cubicBezTo>
                    <a:pt x="30860" y="23380"/>
                    <a:pt x="31321" y="23805"/>
                    <a:pt x="31766" y="24246"/>
                  </a:cubicBezTo>
                  <a:cubicBezTo>
                    <a:pt x="32418" y="24903"/>
                    <a:pt x="33029" y="25590"/>
                    <a:pt x="33589" y="26312"/>
                  </a:cubicBezTo>
                  <a:lnTo>
                    <a:pt x="33362" y="32530"/>
                  </a:lnTo>
                  <a:lnTo>
                    <a:pt x="30150" y="29318"/>
                  </a:lnTo>
                  <a:lnTo>
                    <a:pt x="30384" y="22980"/>
                  </a:lnTo>
                  <a:close/>
                  <a:moveTo>
                    <a:pt x="29486" y="29970"/>
                  </a:moveTo>
                  <a:lnTo>
                    <a:pt x="32664" y="33148"/>
                  </a:lnTo>
                  <a:lnTo>
                    <a:pt x="26476" y="33148"/>
                  </a:lnTo>
                  <a:cubicBezTo>
                    <a:pt x="26389" y="33148"/>
                    <a:pt x="26308" y="33171"/>
                    <a:pt x="26235" y="33213"/>
                  </a:cubicBezTo>
                  <a:cubicBezTo>
                    <a:pt x="25606" y="32710"/>
                    <a:pt x="24999" y="32165"/>
                    <a:pt x="24423" y="31589"/>
                  </a:cubicBezTo>
                  <a:cubicBezTo>
                    <a:pt x="23905" y="31072"/>
                    <a:pt x="23418" y="30530"/>
                    <a:pt x="22953" y="29970"/>
                  </a:cubicBezTo>
                  <a:close/>
                  <a:moveTo>
                    <a:pt x="64157" y="29977"/>
                  </a:moveTo>
                  <a:lnTo>
                    <a:pt x="70498" y="30207"/>
                  </a:lnTo>
                  <a:cubicBezTo>
                    <a:pt x="70094" y="30684"/>
                    <a:pt x="69673" y="31148"/>
                    <a:pt x="69228" y="31589"/>
                  </a:cubicBezTo>
                  <a:cubicBezTo>
                    <a:pt x="68574" y="32242"/>
                    <a:pt x="67884" y="32852"/>
                    <a:pt x="67162" y="33417"/>
                  </a:cubicBezTo>
                  <a:lnTo>
                    <a:pt x="60948" y="33187"/>
                  </a:lnTo>
                  <a:lnTo>
                    <a:pt x="64157" y="29977"/>
                  </a:lnTo>
                  <a:close/>
                  <a:moveTo>
                    <a:pt x="41968" y="24009"/>
                  </a:moveTo>
                  <a:lnTo>
                    <a:pt x="46363" y="28404"/>
                  </a:lnTo>
                  <a:lnTo>
                    <a:pt x="46363" y="33912"/>
                  </a:lnTo>
                  <a:cubicBezTo>
                    <a:pt x="44099" y="31010"/>
                    <a:pt x="42597" y="27605"/>
                    <a:pt x="41968" y="24009"/>
                  </a:cubicBezTo>
                  <a:close/>
                  <a:moveTo>
                    <a:pt x="51614" y="24397"/>
                  </a:moveTo>
                  <a:lnTo>
                    <a:pt x="51614" y="24397"/>
                  </a:lnTo>
                  <a:cubicBezTo>
                    <a:pt x="50946" y="27851"/>
                    <a:pt x="49472" y="31114"/>
                    <a:pt x="47291" y="33912"/>
                  </a:cubicBezTo>
                  <a:lnTo>
                    <a:pt x="47291" y="28411"/>
                  </a:lnTo>
                  <a:lnTo>
                    <a:pt x="51614" y="24397"/>
                  </a:lnTo>
                  <a:close/>
                  <a:moveTo>
                    <a:pt x="88445" y="33194"/>
                  </a:moveTo>
                  <a:lnTo>
                    <a:pt x="90553" y="34376"/>
                  </a:lnTo>
                  <a:lnTo>
                    <a:pt x="89370" y="36480"/>
                  </a:lnTo>
                  <a:lnTo>
                    <a:pt x="87264" y="35297"/>
                  </a:lnTo>
                  <a:lnTo>
                    <a:pt x="88445" y="33194"/>
                  </a:lnTo>
                  <a:close/>
                  <a:moveTo>
                    <a:pt x="4821" y="33478"/>
                  </a:moveTo>
                  <a:lnTo>
                    <a:pt x="6019" y="35573"/>
                  </a:lnTo>
                  <a:lnTo>
                    <a:pt x="3923" y="36771"/>
                  </a:lnTo>
                  <a:lnTo>
                    <a:pt x="2725" y="34675"/>
                  </a:lnTo>
                  <a:lnTo>
                    <a:pt x="4821" y="33478"/>
                  </a:lnTo>
                  <a:close/>
                  <a:moveTo>
                    <a:pt x="34476" y="27532"/>
                  </a:moveTo>
                  <a:cubicBezTo>
                    <a:pt x="36444" y="30446"/>
                    <a:pt x="37711" y="33796"/>
                    <a:pt x="38149" y="37316"/>
                  </a:cubicBezTo>
                  <a:lnTo>
                    <a:pt x="34257" y="33424"/>
                  </a:lnTo>
                  <a:lnTo>
                    <a:pt x="34476" y="27532"/>
                  </a:lnTo>
                  <a:close/>
                  <a:moveTo>
                    <a:pt x="59401" y="27206"/>
                  </a:moveTo>
                  <a:lnTo>
                    <a:pt x="59401" y="33421"/>
                  </a:lnTo>
                  <a:lnTo>
                    <a:pt x="55506" y="37316"/>
                  </a:lnTo>
                  <a:cubicBezTo>
                    <a:pt x="55959" y="33662"/>
                    <a:pt x="57302" y="30196"/>
                    <a:pt x="59401" y="27206"/>
                  </a:cubicBezTo>
                  <a:close/>
                  <a:moveTo>
                    <a:pt x="41027" y="16290"/>
                  </a:moveTo>
                  <a:cubicBezTo>
                    <a:pt x="40816" y="17560"/>
                    <a:pt x="40705" y="18858"/>
                    <a:pt x="40705" y="20159"/>
                  </a:cubicBezTo>
                  <a:cubicBezTo>
                    <a:pt x="40705" y="25548"/>
                    <a:pt x="42570" y="30756"/>
                    <a:pt x="45975" y="34917"/>
                  </a:cubicBezTo>
                  <a:cubicBezTo>
                    <a:pt x="43369" y="35105"/>
                    <a:pt x="40997" y="36142"/>
                    <a:pt x="39132" y="37758"/>
                  </a:cubicBezTo>
                  <a:cubicBezTo>
                    <a:pt x="38598" y="32407"/>
                    <a:pt x="36233" y="27402"/>
                    <a:pt x="32422" y="23591"/>
                  </a:cubicBezTo>
                  <a:cubicBezTo>
                    <a:pt x="31140" y="22308"/>
                    <a:pt x="29720" y="21188"/>
                    <a:pt x="28200" y="20248"/>
                  </a:cubicBezTo>
                  <a:lnTo>
                    <a:pt x="28200" y="20248"/>
                  </a:lnTo>
                  <a:lnTo>
                    <a:pt x="37259" y="24059"/>
                  </a:lnTo>
                  <a:cubicBezTo>
                    <a:pt x="37316" y="24082"/>
                    <a:pt x="37378" y="24094"/>
                    <a:pt x="37438" y="24094"/>
                  </a:cubicBezTo>
                  <a:cubicBezTo>
                    <a:pt x="37619" y="24094"/>
                    <a:pt x="37792" y="23989"/>
                    <a:pt x="37865" y="23809"/>
                  </a:cubicBezTo>
                  <a:lnTo>
                    <a:pt x="41027" y="16290"/>
                  </a:lnTo>
                  <a:close/>
                  <a:moveTo>
                    <a:pt x="52324" y="14809"/>
                  </a:moveTo>
                  <a:lnTo>
                    <a:pt x="56035" y="23909"/>
                  </a:lnTo>
                  <a:cubicBezTo>
                    <a:pt x="56108" y="24090"/>
                    <a:pt x="56281" y="24197"/>
                    <a:pt x="56465" y="24197"/>
                  </a:cubicBezTo>
                  <a:cubicBezTo>
                    <a:pt x="56523" y="24197"/>
                    <a:pt x="56584" y="24189"/>
                    <a:pt x="56641" y="24163"/>
                  </a:cubicBezTo>
                  <a:lnTo>
                    <a:pt x="64195" y="21084"/>
                  </a:lnTo>
                  <a:lnTo>
                    <a:pt x="64195" y="21084"/>
                  </a:lnTo>
                  <a:cubicBezTo>
                    <a:pt x="63144" y="21833"/>
                    <a:pt x="62154" y="22669"/>
                    <a:pt x="61228" y="23591"/>
                  </a:cubicBezTo>
                  <a:cubicBezTo>
                    <a:pt x="57417" y="27402"/>
                    <a:pt x="55052" y="32407"/>
                    <a:pt x="54519" y="37758"/>
                  </a:cubicBezTo>
                  <a:cubicBezTo>
                    <a:pt x="52657" y="36142"/>
                    <a:pt x="50285" y="35105"/>
                    <a:pt x="47679" y="34917"/>
                  </a:cubicBezTo>
                  <a:cubicBezTo>
                    <a:pt x="51080" y="30756"/>
                    <a:pt x="52946" y="25548"/>
                    <a:pt x="52946" y="20159"/>
                  </a:cubicBezTo>
                  <a:cubicBezTo>
                    <a:pt x="52946" y="18343"/>
                    <a:pt x="52735" y="16551"/>
                    <a:pt x="52324" y="14809"/>
                  </a:cubicBezTo>
                  <a:close/>
                  <a:moveTo>
                    <a:pt x="33597" y="34076"/>
                  </a:moveTo>
                  <a:lnTo>
                    <a:pt x="37493" y="37972"/>
                  </a:lnTo>
                  <a:cubicBezTo>
                    <a:pt x="33838" y="37520"/>
                    <a:pt x="30368" y="36176"/>
                    <a:pt x="27383" y="34076"/>
                  </a:cubicBezTo>
                  <a:close/>
                  <a:moveTo>
                    <a:pt x="60050" y="34085"/>
                  </a:moveTo>
                  <a:lnTo>
                    <a:pt x="65945" y="34299"/>
                  </a:lnTo>
                  <a:cubicBezTo>
                    <a:pt x="63033" y="36273"/>
                    <a:pt x="59681" y="37535"/>
                    <a:pt x="56161" y="37972"/>
                  </a:cubicBezTo>
                  <a:lnTo>
                    <a:pt x="60050" y="34085"/>
                  </a:lnTo>
                  <a:close/>
                  <a:moveTo>
                    <a:pt x="45353" y="35915"/>
                  </a:moveTo>
                  <a:lnTo>
                    <a:pt x="43135" y="38130"/>
                  </a:lnTo>
                  <a:lnTo>
                    <a:pt x="40137" y="38130"/>
                  </a:lnTo>
                  <a:cubicBezTo>
                    <a:pt x="41615" y="36967"/>
                    <a:pt x="43403" y="36180"/>
                    <a:pt x="45353" y="35915"/>
                  </a:cubicBezTo>
                  <a:close/>
                  <a:moveTo>
                    <a:pt x="46682" y="35899"/>
                  </a:moveTo>
                  <a:lnTo>
                    <a:pt x="48912" y="38130"/>
                  </a:lnTo>
                  <a:lnTo>
                    <a:pt x="44451" y="38130"/>
                  </a:lnTo>
                  <a:lnTo>
                    <a:pt x="46682" y="35899"/>
                  </a:lnTo>
                  <a:close/>
                  <a:moveTo>
                    <a:pt x="47971" y="35873"/>
                  </a:moveTo>
                  <a:lnTo>
                    <a:pt x="47971" y="35873"/>
                  </a:lnTo>
                  <a:cubicBezTo>
                    <a:pt x="50048" y="36096"/>
                    <a:pt x="51952" y="36902"/>
                    <a:pt x="53513" y="38130"/>
                  </a:cubicBezTo>
                  <a:lnTo>
                    <a:pt x="50224" y="38130"/>
                  </a:lnTo>
                  <a:lnTo>
                    <a:pt x="47971" y="35873"/>
                  </a:lnTo>
                  <a:close/>
                  <a:moveTo>
                    <a:pt x="19921" y="28465"/>
                  </a:moveTo>
                  <a:lnTo>
                    <a:pt x="23303" y="36756"/>
                  </a:lnTo>
                  <a:lnTo>
                    <a:pt x="15012" y="40137"/>
                  </a:lnTo>
                  <a:lnTo>
                    <a:pt x="11627" y="31846"/>
                  </a:lnTo>
                  <a:lnTo>
                    <a:pt x="19921" y="28465"/>
                  </a:lnTo>
                  <a:close/>
                  <a:moveTo>
                    <a:pt x="73929" y="28757"/>
                  </a:moveTo>
                  <a:lnTo>
                    <a:pt x="82185" y="32230"/>
                  </a:lnTo>
                  <a:lnTo>
                    <a:pt x="78712" y="40487"/>
                  </a:lnTo>
                  <a:lnTo>
                    <a:pt x="70456" y="37013"/>
                  </a:lnTo>
                  <a:lnTo>
                    <a:pt x="73929" y="28757"/>
                  </a:lnTo>
                  <a:close/>
                  <a:moveTo>
                    <a:pt x="89659" y="37777"/>
                  </a:moveTo>
                  <a:lnTo>
                    <a:pt x="91624" y="39182"/>
                  </a:lnTo>
                  <a:lnTo>
                    <a:pt x="90222" y="41143"/>
                  </a:lnTo>
                  <a:lnTo>
                    <a:pt x="88258" y="39742"/>
                  </a:lnTo>
                  <a:lnTo>
                    <a:pt x="89659" y="37777"/>
                  </a:lnTo>
                  <a:close/>
                  <a:moveTo>
                    <a:pt x="3643" y="38073"/>
                  </a:moveTo>
                  <a:lnTo>
                    <a:pt x="5059" y="40026"/>
                  </a:lnTo>
                  <a:lnTo>
                    <a:pt x="3101" y="41442"/>
                  </a:lnTo>
                  <a:lnTo>
                    <a:pt x="1685" y="39485"/>
                  </a:lnTo>
                  <a:lnTo>
                    <a:pt x="3643" y="38073"/>
                  </a:lnTo>
                  <a:close/>
                  <a:moveTo>
                    <a:pt x="42206" y="39059"/>
                  </a:moveTo>
                  <a:lnTo>
                    <a:pt x="39050" y="42214"/>
                  </a:lnTo>
                  <a:lnTo>
                    <a:pt x="39050" y="39109"/>
                  </a:lnTo>
                  <a:cubicBezTo>
                    <a:pt x="39070" y="39093"/>
                    <a:pt x="39085" y="39078"/>
                    <a:pt x="39101" y="39059"/>
                  </a:cubicBezTo>
                  <a:close/>
                  <a:moveTo>
                    <a:pt x="54308" y="39059"/>
                  </a:moveTo>
                  <a:lnTo>
                    <a:pt x="54308" y="42214"/>
                  </a:lnTo>
                  <a:lnTo>
                    <a:pt x="51153" y="39059"/>
                  </a:lnTo>
                  <a:close/>
                  <a:moveTo>
                    <a:pt x="38122" y="40202"/>
                  </a:moveTo>
                  <a:lnTo>
                    <a:pt x="38122" y="43143"/>
                  </a:lnTo>
                  <a:lnTo>
                    <a:pt x="36092" y="45177"/>
                  </a:lnTo>
                  <a:cubicBezTo>
                    <a:pt x="36341" y="43331"/>
                    <a:pt x="37063" y="41634"/>
                    <a:pt x="38122" y="40202"/>
                  </a:cubicBezTo>
                  <a:close/>
                  <a:moveTo>
                    <a:pt x="55237" y="39830"/>
                  </a:moveTo>
                  <a:cubicBezTo>
                    <a:pt x="56526" y="41416"/>
                    <a:pt x="57375" y="43369"/>
                    <a:pt x="57601" y="45507"/>
                  </a:cubicBezTo>
                  <a:lnTo>
                    <a:pt x="55237" y="43143"/>
                  </a:lnTo>
                  <a:lnTo>
                    <a:pt x="55237" y="39830"/>
                  </a:lnTo>
                  <a:close/>
                  <a:moveTo>
                    <a:pt x="21257" y="29279"/>
                  </a:moveTo>
                  <a:lnTo>
                    <a:pt x="21257" y="29279"/>
                  </a:lnTo>
                  <a:cubicBezTo>
                    <a:pt x="22005" y="30331"/>
                    <a:pt x="22846" y="31325"/>
                    <a:pt x="23767" y="32246"/>
                  </a:cubicBezTo>
                  <a:cubicBezTo>
                    <a:pt x="27578" y="36057"/>
                    <a:pt x="32584" y="38422"/>
                    <a:pt x="37934" y="38955"/>
                  </a:cubicBezTo>
                  <a:cubicBezTo>
                    <a:pt x="36318" y="40820"/>
                    <a:pt x="35278" y="43193"/>
                    <a:pt x="35094" y="45799"/>
                  </a:cubicBezTo>
                  <a:cubicBezTo>
                    <a:pt x="30933" y="42394"/>
                    <a:pt x="25725" y="40528"/>
                    <a:pt x="20336" y="40528"/>
                  </a:cubicBezTo>
                  <a:cubicBezTo>
                    <a:pt x="18520" y="40528"/>
                    <a:pt x="16727" y="40740"/>
                    <a:pt x="14989" y="41150"/>
                  </a:cubicBezTo>
                  <a:lnTo>
                    <a:pt x="24086" y="37442"/>
                  </a:lnTo>
                  <a:cubicBezTo>
                    <a:pt x="24323" y="37347"/>
                    <a:pt x="24439" y="37074"/>
                    <a:pt x="24339" y="36836"/>
                  </a:cubicBezTo>
                  <a:lnTo>
                    <a:pt x="21257" y="29279"/>
                  </a:lnTo>
                  <a:close/>
                  <a:moveTo>
                    <a:pt x="73226" y="28023"/>
                  </a:moveTo>
                  <a:lnTo>
                    <a:pt x="69419" y="37082"/>
                  </a:lnTo>
                  <a:cubicBezTo>
                    <a:pt x="69320" y="37320"/>
                    <a:pt x="69431" y="37593"/>
                    <a:pt x="69665" y="37688"/>
                  </a:cubicBezTo>
                  <a:lnTo>
                    <a:pt x="77188" y="40855"/>
                  </a:lnTo>
                  <a:cubicBezTo>
                    <a:pt x="75914" y="40640"/>
                    <a:pt x="74620" y="40528"/>
                    <a:pt x="73315" y="40528"/>
                  </a:cubicBezTo>
                  <a:cubicBezTo>
                    <a:pt x="67930" y="40528"/>
                    <a:pt x="62721" y="42394"/>
                    <a:pt x="58561" y="45799"/>
                  </a:cubicBezTo>
                  <a:cubicBezTo>
                    <a:pt x="58372" y="43193"/>
                    <a:pt x="57332" y="40820"/>
                    <a:pt x="55720" y="38955"/>
                  </a:cubicBezTo>
                  <a:cubicBezTo>
                    <a:pt x="61071" y="38422"/>
                    <a:pt x="66076" y="36057"/>
                    <a:pt x="69884" y="32246"/>
                  </a:cubicBezTo>
                  <a:cubicBezTo>
                    <a:pt x="71169" y="30964"/>
                    <a:pt x="72287" y="29548"/>
                    <a:pt x="73226" y="28023"/>
                  </a:cubicBezTo>
                  <a:close/>
                  <a:moveTo>
                    <a:pt x="90369" y="42468"/>
                  </a:moveTo>
                  <a:lnTo>
                    <a:pt x="92173" y="44071"/>
                  </a:lnTo>
                  <a:lnTo>
                    <a:pt x="90564" y="45871"/>
                  </a:lnTo>
                  <a:lnTo>
                    <a:pt x="88764" y="44268"/>
                  </a:lnTo>
                  <a:lnTo>
                    <a:pt x="90369" y="42468"/>
                  </a:lnTo>
                  <a:close/>
                  <a:moveTo>
                    <a:pt x="2963" y="42762"/>
                  </a:moveTo>
                  <a:lnTo>
                    <a:pt x="4583" y="44555"/>
                  </a:lnTo>
                  <a:lnTo>
                    <a:pt x="2791" y="46175"/>
                  </a:lnTo>
                  <a:lnTo>
                    <a:pt x="1171" y="44383"/>
                  </a:lnTo>
                  <a:lnTo>
                    <a:pt x="2963" y="42762"/>
                  </a:lnTo>
                  <a:close/>
                  <a:moveTo>
                    <a:pt x="11243" y="43392"/>
                  </a:moveTo>
                  <a:lnTo>
                    <a:pt x="13841" y="46186"/>
                  </a:lnTo>
                  <a:lnTo>
                    <a:pt x="6583" y="46186"/>
                  </a:lnTo>
                  <a:cubicBezTo>
                    <a:pt x="8026" y="45062"/>
                    <a:pt x="9592" y="44126"/>
                    <a:pt x="11243" y="43392"/>
                  </a:cubicBezTo>
                  <a:close/>
                  <a:moveTo>
                    <a:pt x="17310" y="41665"/>
                  </a:moveTo>
                  <a:lnTo>
                    <a:pt x="21510" y="46186"/>
                  </a:lnTo>
                  <a:lnTo>
                    <a:pt x="15108" y="46186"/>
                  </a:lnTo>
                  <a:lnTo>
                    <a:pt x="12156" y="43008"/>
                  </a:lnTo>
                  <a:cubicBezTo>
                    <a:pt x="13810" y="42360"/>
                    <a:pt x="15542" y="41907"/>
                    <a:pt x="17310" y="41665"/>
                  </a:cubicBezTo>
                  <a:close/>
                  <a:moveTo>
                    <a:pt x="20336" y="41458"/>
                  </a:moveTo>
                  <a:cubicBezTo>
                    <a:pt x="21260" y="41458"/>
                    <a:pt x="22178" y="41515"/>
                    <a:pt x="23087" y="41630"/>
                  </a:cubicBezTo>
                  <a:lnTo>
                    <a:pt x="27321" y="46186"/>
                  </a:lnTo>
                  <a:lnTo>
                    <a:pt x="22780" y="46186"/>
                  </a:lnTo>
                  <a:lnTo>
                    <a:pt x="18462" y="41538"/>
                  </a:lnTo>
                  <a:cubicBezTo>
                    <a:pt x="19084" y="41485"/>
                    <a:pt x="19710" y="41458"/>
                    <a:pt x="20336" y="41458"/>
                  </a:cubicBezTo>
                  <a:close/>
                  <a:moveTo>
                    <a:pt x="24573" y="41864"/>
                  </a:moveTo>
                  <a:lnTo>
                    <a:pt x="24573" y="41864"/>
                  </a:lnTo>
                  <a:cubicBezTo>
                    <a:pt x="28028" y="42532"/>
                    <a:pt x="31289" y="44006"/>
                    <a:pt x="34088" y="46186"/>
                  </a:cubicBezTo>
                  <a:lnTo>
                    <a:pt x="28588" y="46186"/>
                  </a:lnTo>
                  <a:lnTo>
                    <a:pt x="24573" y="41864"/>
                  </a:lnTo>
                  <a:close/>
                  <a:moveTo>
                    <a:pt x="69465" y="41791"/>
                  </a:moveTo>
                  <a:lnTo>
                    <a:pt x="65074" y="46186"/>
                  </a:lnTo>
                  <a:lnTo>
                    <a:pt x="59563" y="46186"/>
                  </a:lnTo>
                  <a:cubicBezTo>
                    <a:pt x="62468" y="43922"/>
                    <a:pt x="65869" y="42421"/>
                    <a:pt x="69465" y="41791"/>
                  </a:cubicBezTo>
                  <a:close/>
                  <a:moveTo>
                    <a:pt x="73315" y="41458"/>
                  </a:moveTo>
                  <a:cubicBezTo>
                    <a:pt x="74048" y="41458"/>
                    <a:pt x="74778" y="41496"/>
                    <a:pt x="75503" y="41565"/>
                  </a:cubicBezTo>
                  <a:lnTo>
                    <a:pt x="70882" y="46186"/>
                  </a:lnTo>
                  <a:lnTo>
                    <a:pt x="66387" y="46186"/>
                  </a:lnTo>
                  <a:lnTo>
                    <a:pt x="70762" y="41811"/>
                  </a:lnTo>
                  <a:cubicBezTo>
                    <a:pt x="70828" y="41749"/>
                    <a:pt x="70866" y="41673"/>
                    <a:pt x="70886" y="41592"/>
                  </a:cubicBezTo>
                  <a:cubicBezTo>
                    <a:pt x="71692" y="41504"/>
                    <a:pt x="72502" y="41458"/>
                    <a:pt x="73315" y="41458"/>
                  </a:cubicBezTo>
                  <a:close/>
                  <a:moveTo>
                    <a:pt x="76647" y="41708"/>
                  </a:moveTo>
                  <a:cubicBezTo>
                    <a:pt x="78397" y="41972"/>
                    <a:pt x="80105" y="42440"/>
                    <a:pt x="81736" y="43104"/>
                  </a:cubicBezTo>
                  <a:lnTo>
                    <a:pt x="78654" y="46186"/>
                  </a:lnTo>
                  <a:lnTo>
                    <a:pt x="72198" y="46186"/>
                  </a:lnTo>
                  <a:lnTo>
                    <a:pt x="76570" y="41811"/>
                  </a:lnTo>
                  <a:cubicBezTo>
                    <a:pt x="76601" y="41780"/>
                    <a:pt x="76628" y="41745"/>
                    <a:pt x="76647" y="41708"/>
                  </a:cubicBezTo>
                  <a:close/>
                  <a:moveTo>
                    <a:pt x="82592" y="43473"/>
                  </a:moveTo>
                  <a:cubicBezTo>
                    <a:pt x="84178" y="44195"/>
                    <a:pt x="85678" y="45104"/>
                    <a:pt x="87067" y="46186"/>
                  </a:cubicBezTo>
                  <a:lnTo>
                    <a:pt x="79967" y="46186"/>
                  </a:lnTo>
                  <a:lnTo>
                    <a:pt x="82473" y="43680"/>
                  </a:lnTo>
                  <a:cubicBezTo>
                    <a:pt x="82530" y="43623"/>
                    <a:pt x="82573" y="43550"/>
                    <a:pt x="82592" y="43473"/>
                  </a:cubicBezTo>
                  <a:close/>
                  <a:moveTo>
                    <a:pt x="38122" y="44459"/>
                  </a:moveTo>
                  <a:lnTo>
                    <a:pt x="38122" y="48920"/>
                  </a:lnTo>
                  <a:lnTo>
                    <a:pt x="35992" y="46789"/>
                  </a:lnTo>
                  <a:lnTo>
                    <a:pt x="35992" y="46651"/>
                  </a:lnTo>
                  <a:lnTo>
                    <a:pt x="35992" y="46590"/>
                  </a:lnTo>
                  <a:lnTo>
                    <a:pt x="38122" y="44459"/>
                  </a:lnTo>
                  <a:close/>
                  <a:moveTo>
                    <a:pt x="55237" y="44459"/>
                  </a:moveTo>
                  <a:lnTo>
                    <a:pt x="57471" y="46689"/>
                  </a:lnTo>
                  <a:lnTo>
                    <a:pt x="55237" y="48920"/>
                  </a:lnTo>
                  <a:lnTo>
                    <a:pt x="55237" y="44459"/>
                  </a:lnTo>
                  <a:close/>
                  <a:moveTo>
                    <a:pt x="13684" y="47115"/>
                  </a:moveTo>
                  <a:lnTo>
                    <a:pt x="11181" y="49618"/>
                  </a:lnTo>
                  <a:cubicBezTo>
                    <a:pt x="11120" y="49680"/>
                    <a:pt x="11081" y="49752"/>
                    <a:pt x="11062" y="49829"/>
                  </a:cubicBezTo>
                  <a:cubicBezTo>
                    <a:pt x="9477" y="49107"/>
                    <a:pt x="7972" y="48197"/>
                    <a:pt x="6583" y="47115"/>
                  </a:cubicBezTo>
                  <a:close/>
                  <a:moveTo>
                    <a:pt x="87067" y="47115"/>
                  </a:moveTo>
                  <a:cubicBezTo>
                    <a:pt x="85625" y="48240"/>
                    <a:pt x="84062" y="49177"/>
                    <a:pt x="82408" y="49910"/>
                  </a:cubicBezTo>
                  <a:lnTo>
                    <a:pt x="79813" y="47115"/>
                  </a:lnTo>
                  <a:close/>
                  <a:moveTo>
                    <a:pt x="90572" y="47203"/>
                  </a:moveTo>
                  <a:lnTo>
                    <a:pt x="92188" y="48996"/>
                  </a:lnTo>
                  <a:lnTo>
                    <a:pt x="90399" y="50612"/>
                  </a:lnTo>
                  <a:lnTo>
                    <a:pt x="88780" y="48824"/>
                  </a:lnTo>
                  <a:lnTo>
                    <a:pt x="90572" y="47203"/>
                  </a:lnTo>
                  <a:close/>
                  <a:moveTo>
                    <a:pt x="2794" y="47503"/>
                  </a:moveTo>
                  <a:lnTo>
                    <a:pt x="4598" y="49111"/>
                  </a:lnTo>
                  <a:lnTo>
                    <a:pt x="2991" y="50911"/>
                  </a:lnTo>
                  <a:lnTo>
                    <a:pt x="1190" y="49307"/>
                  </a:lnTo>
                  <a:lnTo>
                    <a:pt x="2794" y="47503"/>
                  </a:lnTo>
                  <a:close/>
                  <a:moveTo>
                    <a:pt x="65063" y="47115"/>
                  </a:moveTo>
                  <a:lnTo>
                    <a:pt x="69077" y="51437"/>
                  </a:lnTo>
                  <a:cubicBezTo>
                    <a:pt x="65623" y="50769"/>
                    <a:pt x="62361" y="49295"/>
                    <a:pt x="59563" y="47115"/>
                  </a:cubicBezTo>
                  <a:close/>
                  <a:moveTo>
                    <a:pt x="34088" y="47115"/>
                  </a:moveTo>
                  <a:cubicBezTo>
                    <a:pt x="31186" y="49376"/>
                    <a:pt x="27782" y="50881"/>
                    <a:pt x="24185" y="51506"/>
                  </a:cubicBezTo>
                  <a:lnTo>
                    <a:pt x="28580" y="47115"/>
                  </a:lnTo>
                  <a:close/>
                  <a:moveTo>
                    <a:pt x="21456" y="47115"/>
                  </a:moveTo>
                  <a:lnTo>
                    <a:pt x="17080" y="51491"/>
                  </a:lnTo>
                  <a:cubicBezTo>
                    <a:pt x="17050" y="51522"/>
                    <a:pt x="17023" y="51556"/>
                    <a:pt x="17004" y="51591"/>
                  </a:cubicBezTo>
                  <a:cubicBezTo>
                    <a:pt x="15253" y="51329"/>
                    <a:pt x="13549" y="50858"/>
                    <a:pt x="11918" y="50197"/>
                  </a:cubicBezTo>
                  <a:lnTo>
                    <a:pt x="15000" y="47115"/>
                  </a:lnTo>
                  <a:close/>
                  <a:moveTo>
                    <a:pt x="78543" y="47115"/>
                  </a:moveTo>
                  <a:lnTo>
                    <a:pt x="81494" y="50293"/>
                  </a:lnTo>
                  <a:cubicBezTo>
                    <a:pt x="79844" y="50942"/>
                    <a:pt x="78113" y="51395"/>
                    <a:pt x="76340" y="51637"/>
                  </a:cubicBezTo>
                  <a:lnTo>
                    <a:pt x="72140" y="47115"/>
                  </a:lnTo>
                  <a:close/>
                  <a:moveTo>
                    <a:pt x="27264" y="47115"/>
                  </a:moveTo>
                  <a:lnTo>
                    <a:pt x="22888" y="51491"/>
                  </a:lnTo>
                  <a:cubicBezTo>
                    <a:pt x="22826" y="51552"/>
                    <a:pt x="22784" y="51629"/>
                    <a:pt x="22765" y="51710"/>
                  </a:cubicBezTo>
                  <a:cubicBezTo>
                    <a:pt x="21962" y="51798"/>
                    <a:pt x="21153" y="51841"/>
                    <a:pt x="20336" y="51841"/>
                  </a:cubicBezTo>
                  <a:cubicBezTo>
                    <a:pt x="19602" y="51841"/>
                    <a:pt x="18873" y="51806"/>
                    <a:pt x="18151" y="51733"/>
                  </a:cubicBezTo>
                  <a:lnTo>
                    <a:pt x="22768" y="47115"/>
                  </a:lnTo>
                  <a:close/>
                  <a:moveTo>
                    <a:pt x="70874" y="47115"/>
                  </a:moveTo>
                  <a:lnTo>
                    <a:pt x="75192" y="51763"/>
                  </a:lnTo>
                  <a:cubicBezTo>
                    <a:pt x="74571" y="51818"/>
                    <a:pt x="73945" y="51841"/>
                    <a:pt x="73315" y="51841"/>
                  </a:cubicBezTo>
                  <a:cubicBezTo>
                    <a:pt x="72394" y="51841"/>
                    <a:pt x="71473" y="51786"/>
                    <a:pt x="70567" y="51671"/>
                  </a:cubicBezTo>
                  <a:lnTo>
                    <a:pt x="66333" y="47115"/>
                  </a:lnTo>
                  <a:close/>
                  <a:moveTo>
                    <a:pt x="36103" y="48213"/>
                  </a:moveTo>
                  <a:lnTo>
                    <a:pt x="38122" y="50236"/>
                  </a:lnTo>
                  <a:lnTo>
                    <a:pt x="38122" y="53099"/>
                  </a:lnTo>
                  <a:cubicBezTo>
                    <a:pt x="37078" y="51690"/>
                    <a:pt x="36368" y="50025"/>
                    <a:pt x="36103" y="48213"/>
                  </a:cubicBezTo>
                  <a:close/>
                  <a:moveTo>
                    <a:pt x="57594" y="47880"/>
                  </a:moveTo>
                  <a:lnTo>
                    <a:pt x="57594" y="47880"/>
                  </a:lnTo>
                  <a:cubicBezTo>
                    <a:pt x="57352" y="49986"/>
                    <a:pt x="56512" y="51910"/>
                    <a:pt x="55237" y="53471"/>
                  </a:cubicBezTo>
                  <a:lnTo>
                    <a:pt x="55237" y="50236"/>
                  </a:lnTo>
                  <a:lnTo>
                    <a:pt x="57594" y="47880"/>
                  </a:lnTo>
                  <a:close/>
                  <a:moveTo>
                    <a:pt x="39050" y="51164"/>
                  </a:moveTo>
                  <a:lnTo>
                    <a:pt x="42206" y="54316"/>
                  </a:lnTo>
                  <a:lnTo>
                    <a:pt x="39178" y="54316"/>
                  </a:lnTo>
                  <a:cubicBezTo>
                    <a:pt x="39135" y="54277"/>
                    <a:pt x="39093" y="54236"/>
                    <a:pt x="39050" y="54190"/>
                  </a:cubicBezTo>
                  <a:lnTo>
                    <a:pt x="39050" y="51164"/>
                  </a:lnTo>
                  <a:close/>
                  <a:moveTo>
                    <a:pt x="49840" y="39059"/>
                  </a:moveTo>
                  <a:lnTo>
                    <a:pt x="54308" y="43531"/>
                  </a:lnTo>
                  <a:lnTo>
                    <a:pt x="54308" y="49848"/>
                  </a:lnTo>
                  <a:lnTo>
                    <a:pt x="49840" y="54316"/>
                  </a:lnTo>
                  <a:lnTo>
                    <a:pt x="43523" y="54316"/>
                  </a:lnTo>
                  <a:lnTo>
                    <a:pt x="39050" y="49848"/>
                  </a:lnTo>
                  <a:lnTo>
                    <a:pt x="39050" y="43531"/>
                  </a:lnTo>
                  <a:lnTo>
                    <a:pt x="43523" y="39059"/>
                  </a:lnTo>
                  <a:close/>
                  <a:moveTo>
                    <a:pt x="54308" y="51164"/>
                  </a:moveTo>
                  <a:lnTo>
                    <a:pt x="54308" y="54316"/>
                  </a:lnTo>
                  <a:lnTo>
                    <a:pt x="51153" y="54316"/>
                  </a:lnTo>
                  <a:lnTo>
                    <a:pt x="54308" y="51164"/>
                  </a:lnTo>
                  <a:close/>
                  <a:moveTo>
                    <a:pt x="90257" y="51936"/>
                  </a:moveTo>
                  <a:lnTo>
                    <a:pt x="91673" y="53890"/>
                  </a:lnTo>
                  <a:lnTo>
                    <a:pt x="89720" y="55306"/>
                  </a:lnTo>
                  <a:lnTo>
                    <a:pt x="88304" y="53352"/>
                  </a:lnTo>
                  <a:lnTo>
                    <a:pt x="90257" y="51936"/>
                  </a:lnTo>
                  <a:close/>
                  <a:moveTo>
                    <a:pt x="3140" y="52232"/>
                  </a:moveTo>
                  <a:lnTo>
                    <a:pt x="5105" y="53637"/>
                  </a:lnTo>
                  <a:lnTo>
                    <a:pt x="3700" y="55602"/>
                  </a:lnTo>
                  <a:lnTo>
                    <a:pt x="1735" y="54197"/>
                  </a:lnTo>
                  <a:lnTo>
                    <a:pt x="3140" y="52232"/>
                  </a:lnTo>
                  <a:close/>
                  <a:moveTo>
                    <a:pt x="43135" y="55249"/>
                  </a:moveTo>
                  <a:lnTo>
                    <a:pt x="45261" y="57375"/>
                  </a:lnTo>
                  <a:cubicBezTo>
                    <a:pt x="43392" y="57102"/>
                    <a:pt x="41672" y="56350"/>
                    <a:pt x="40237" y="55249"/>
                  </a:cubicBezTo>
                  <a:close/>
                  <a:moveTo>
                    <a:pt x="53414" y="55249"/>
                  </a:moveTo>
                  <a:cubicBezTo>
                    <a:pt x="51894" y="56415"/>
                    <a:pt x="50055" y="57191"/>
                    <a:pt x="48055" y="57418"/>
                  </a:cubicBezTo>
                  <a:lnTo>
                    <a:pt x="50224" y="55249"/>
                  </a:lnTo>
                  <a:close/>
                  <a:moveTo>
                    <a:pt x="48912" y="55249"/>
                  </a:moveTo>
                  <a:lnTo>
                    <a:pt x="46682" y="57478"/>
                  </a:lnTo>
                  <a:lnTo>
                    <a:pt x="44451" y="55249"/>
                  </a:lnTo>
                  <a:close/>
                  <a:moveTo>
                    <a:pt x="37493" y="55329"/>
                  </a:moveTo>
                  <a:lnTo>
                    <a:pt x="33601" y="59218"/>
                  </a:lnTo>
                  <a:lnTo>
                    <a:pt x="27705" y="59003"/>
                  </a:lnTo>
                  <a:cubicBezTo>
                    <a:pt x="30618" y="57030"/>
                    <a:pt x="33969" y="55767"/>
                    <a:pt x="37493" y="55329"/>
                  </a:cubicBezTo>
                  <a:close/>
                  <a:moveTo>
                    <a:pt x="56161" y="55329"/>
                  </a:moveTo>
                  <a:lnTo>
                    <a:pt x="56161" y="55329"/>
                  </a:lnTo>
                  <a:cubicBezTo>
                    <a:pt x="59816" y="55782"/>
                    <a:pt x="63282" y="57125"/>
                    <a:pt x="66272" y="59225"/>
                  </a:cubicBezTo>
                  <a:lnTo>
                    <a:pt x="60058" y="59225"/>
                  </a:lnTo>
                  <a:lnTo>
                    <a:pt x="56161" y="55329"/>
                  </a:lnTo>
                  <a:close/>
                  <a:moveTo>
                    <a:pt x="89439" y="56608"/>
                  </a:moveTo>
                  <a:lnTo>
                    <a:pt x="90633" y="58703"/>
                  </a:lnTo>
                  <a:lnTo>
                    <a:pt x="88538" y="59901"/>
                  </a:lnTo>
                  <a:lnTo>
                    <a:pt x="87340" y="57805"/>
                  </a:lnTo>
                  <a:lnTo>
                    <a:pt x="89439" y="56608"/>
                  </a:lnTo>
                  <a:close/>
                  <a:moveTo>
                    <a:pt x="3992" y="56899"/>
                  </a:moveTo>
                  <a:lnTo>
                    <a:pt x="6095" y="58082"/>
                  </a:lnTo>
                  <a:lnTo>
                    <a:pt x="4913" y="60185"/>
                  </a:lnTo>
                  <a:lnTo>
                    <a:pt x="2810" y="59003"/>
                  </a:lnTo>
                  <a:lnTo>
                    <a:pt x="3992" y="56899"/>
                  </a:lnTo>
                  <a:close/>
                  <a:moveTo>
                    <a:pt x="26488" y="59885"/>
                  </a:moveTo>
                  <a:lnTo>
                    <a:pt x="32706" y="60116"/>
                  </a:lnTo>
                  <a:lnTo>
                    <a:pt x="29493" y="63324"/>
                  </a:lnTo>
                  <a:lnTo>
                    <a:pt x="23153" y="63090"/>
                  </a:lnTo>
                  <a:cubicBezTo>
                    <a:pt x="23556" y="62614"/>
                    <a:pt x="23982" y="62153"/>
                    <a:pt x="24423" y="61712"/>
                  </a:cubicBezTo>
                  <a:cubicBezTo>
                    <a:pt x="25076" y="61056"/>
                    <a:pt x="25767" y="60449"/>
                    <a:pt x="26488" y="59885"/>
                  </a:cubicBezTo>
                  <a:close/>
                  <a:moveTo>
                    <a:pt x="67416" y="60085"/>
                  </a:moveTo>
                  <a:cubicBezTo>
                    <a:pt x="68045" y="60592"/>
                    <a:pt x="68652" y="61133"/>
                    <a:pt x="69228" y="61712"/>
                  </a:cubicBezTo>
                  <a:cubicBezTo>
                    <a:pt x="69745" y="62231"/>
                    <a:pt x="70237" y="62771"/>
                    <a:pt x="70698" y="63332"/>
                  </a:cubicBezTo>
                  <a:lnTo>
                    <a:pt x="64165" y="63332"/>
                  </a:lnTo>
                  <a:lnTo>
                    <a:pt x="60987" y="60154"/>
                  </a:lnTo>
                  <a:lnTo>
                    <a:pt x="67174" y="60154"/>
                  </a:lnTo>
                  <a:cubicBezTo>
                    <a:pt x="67262" y="60154"/>
                    <a:pt x="67347" y="60131"/>
                    <a:pt x="67416" y="60085"/>
                  </a:cubicBezTo>
                  <a:close/>
                  <a:moveTo>
                    <a:pt x="58561" y="47503"/>
                  </a:moveTo>
                  <a:cubicBezTo>
                    <a:pt x="62721" y="50907"/>
                    <a:pt x="67930" y="52773"/>
                    <a:pt x="73315" y="52773"/>
                  </a:cubicBezTo>
                  <a:cubicBezTo>
                    <a:pt x="75131" y="52773"/>
                    <a:pt x="76927" y="52558"/>
                    <a:pt x="78670" y="52147"/>
                  </a:cubicBezTo>
                  <a:lnTo>
                    <a:pt x="78670" y="52147"/>
                  </a:lnTo>
                  <a:lnTo>
                    <a:pt x="69569" y="55859"/>
                  </a:lnTo>
                  <a:cubicBezTo>
                    <a:pt x="69331" y="55955"/>
                    <a:pt x="69216" y="56227"/>
                    <a:pt x="69311" y="56465"/>
                  </a:cubicBezTo>
                  <a:lnTo>
                    <a:pt x="72394" y="64019"/>
                  </a:lnTo>
                  <a:cubicBezTo>
                    <a:pt x="71646" y="62971"/>
                    <a:pt x="70808" y="61977"/>
                    <a:pt x="69884" y="61053"/>
                  </a:cubicBezTo>
                  <a:cubicBezTo>
                    <a:pt x="66076" y="57244"/>
                    <a:pt x="61071" y="54881"/>
                    <a:pt x="55720" y="54343"/>
                  </a:cubicBezTo>
                  <a:cubicBezTo>
                    <a:pt x="57332" y="52481"/>
                    <a:pt x="58372" y="50109"/>
                    <a:pt x="58561" y="47503"/>
                  </a:cubicBezTo>
                  <a:close/>
                  <a:moveTo>
                    <a:pt x="88119" y="61163"/>
                  </a:moveTo>
                  <a:lnTo>
                    <a:pt x="89083" y="63374"/>
                  </a:lnTo>
                  <a:lnTo>
                    <a:pt x="86868" y="64337"/>
                  </a:lnTo>
                  <a:lnTo>
                    <a:pt x="85905" y="62123"/>
                  </a:lnTo>
                  <a:lnTo>
                    <a:pt x="88119" y="61163"/>
                  </a:lnTo>
                  <a:close/>
                  <a:moveTo>
                    <a:pt x="14943" y="52815"/>
                  </a:moveTo>
                  <a:lnTo>
                    <a:pt x="23199" y="56289"/>
                  </a:lnTo>
                  <a:lnTo>
                    <a:pt x="19725" y="64545"/>
                  </a:lnTo>
                  <a:lnTo>
                    <a:pt x="11469" y="61071"/>
                  </a:lnTo>
                  <a:lnTo>
                    <a:pt x="14943" y="52815"/>
                  </a:lnTo>
                  <a:close/>
                  <a:moveTo>
                    <a:pt x="5343" y="61444"/>
                  </a:moveTo>
                  <a:lnTo>
                    <a:pt x="7561" y="62392"/>
                  </a:lnTo>
                  <a:lnTo>
                    <a:pt x="6614" y="64614"/>
                  </a:lnTo>
                  <a:lnTo>
                    <a:pt x="4395" y="63666"/>
                  </a:lnTo>
                  <a:lnTo>
                    <a:pt x="5343" y="61444"/>
                  </a:lnTo>
                  <a:close/>
                  <a:moveTo>
                    <a:pt x="78643" y="53161"/>
                  </a:moveTo>
                  <a:lnTo>
                    <a:pt x="82024" y="61455"/>
                  </a:lnTo>
                  <a:lnTo>
                    <a:pt x="73729" y="64837"/>
                  </a:lnTo>
                  <a:lnTo>
                    <a:pt x="70348" y="56546"/>
                  </a:lnTo>
                  <a:lnTo>
                    <a:pt x="78643" y="53161"/>
                  </a:lnTo>
                  <a:close/>
                  <a:moveTo>
                    <a:pt x="35094" y="47503"/>
                  </a:moveTo>
                  <a:cubicBezTo>
                    <a:pt x="35278" y="50109"/>
                    <a:pt x="36318" y="52481"/>
                    <a:pt x="37934" y="54343"/>
                  </a:cubicBezTo>
                  <a:cubicBezTo>
                    <a:pt x="33620" y="54776"/>
                    <a:pt x="29528" y="56396"/>
                    <a:pt x="26108" y="59007"/>
                  </a:cubicBezTo>
                  <a:cubicBezTo>
                    <a:pt x="26074" y="59026"/>
                    <a:pt x="26043" y="59049"/>
                    <a:pt x="26016" y="59076"/>
                  </a:cubicBezTo>
                  <a:cubicBezTo>
                    <a:pt x="25229" y="59682"/>
                    <a:pt x="24477" y="60342"/>
                    <a:pt x="23767" y="61053"/>
                  </a:cubicBezTo>
                  <a:cubicBezTo>
                    <a:pt x="22485" y="62338"/>
                    <a:pt x="21364" y="63758"/>
                    <a:pt x="20424" y="65278"/>
                  </a:cubicBezTo>
                  <a:lnTo>
                    <a:pt x="24235" y="56220"/>
                  </a:lnTo>
                  <a:cubicBezTo>
                    <a:pt x="24334" y="55981"/>
                    <a:pt x="24224" y="55710"/>
                    <a:pt x="23985" y="55609"/>
                  </a:cubicBezTo>
                  <a:lnTo>
                    <a:pt x="16467" y="52447"/>
                  </a:lnTo>
                  <a:lnTo>
                    <a:pt x="16467" y="52447"/>
                  </a:lnTo>
                  <a:cubicBezTo>
                    <a:pt x="17737" y="52661"/>
                    <a:pt x="19030" y="52773"/>
                    <a:pt x="20336" y="52773"/>
                  </a:cubicBezTo>
                  <a:cubicBezTo>
                    <a:pt x="25725" y="52773"/>
                    <a:pt x="30933" y="50907"/>
                    <a:pt x="35094" y="47503"/>
                  </a:cubicBezTo>
                  <a:close/>
                  <a:moveTo>
                    <a:pt x="55506" y="55986"/>
                  </a:moveTo>
                  <a:lnTo>
                    <a:pt x="59394" y="59873"/>
                  </a:lnTo>
                  <a:lnTo>
                    <a:pt x="59178" y="65769"/>
                  </a:lnTo>
                  <a:cubicBezTo>
                    <a:pt x="57206" y="62856"/>
                    <a:pt x="55943" y="59505"/>
                    <a:pt x="55506" y="55986"/>
                  </a:cubicBezTo>
                  <a:close/>
                  <a:moveTo>
                    <a:pt x="38149" y="55986"/>
                  </a:moveTo>
                  <a:lnTo>
                    <a:pt x="38149" y="55986"/>
                  </a:lnTo>
                  <a:cubicBezTo>
                    <a:pt x="37696" y="59639"/>
                    <a:pt x="36352" y="63106"/>
                    <a:pt x="34253" y="66096"/>
                  </a:cubicBezTo>
                  <a:lnTo>
                    <a:pt x="34253" y="59882"/>
                  </a:lnTo>
                  <a:lnTo>
                    <a:pt x="38149" y="55986"/>
                  </a:lnTo>
                  <a:close/>
                  <a:moveTo>
                    <a:pt x="86316" y="65547"/>
                  </a:moveTo>
                  <a:lnTo>
                    <a:pt x="87033" y="67854"/>
                  </a:lnTo>
                  <a:lnTo>
                    <a:pt x="84730" y="68571"/>
                  </a:lnTo>
                  <a:lnTo>
                    <a:pt x="84013" y="66268"/>
                  </a:lnTo>
                  <a:lnTo>
                    <a:pt x="86316" y="65547"/>
                  </a:lnTo>
                  <a:close/>
                  <a:moveTo>
                    <a:pt x="22431" y="63996"/>
                  </a:moveTo>
                  <a:lnTo>
                    <a:pt x="28600" y="64222"/>
                  </a:lnTo>
                  <a:lnTo>
                    <a:pt x="27766" y="65051"/>
                  </a:lnTo>
                  <a:lnTo>
                    <a:pt x="24070" y="68752"/>
                  </a:lnTo>
                  <a:lnTo>
                    <a:pt x="19737" y="68591"/>
                  </a:lnTo>
                  <a:cubicBezTo>
                    <a:pt x="20447" y="66963"/>
                    <a:pt x="21349" y="65420"/>
                    <a:pt x="22431" y="63996"/>
                  </a:cubicBezTo>
                  <a:close/>
                  <a:moveTo>
                    <a:pt x="71407" y="64245"/>
                  </a:moveTo>
                  <a:cubicBezTo>
                    <a:pt x="72459" y="65666"/>
                    <a:pt x="73334" y="67205"/>
                    <a:pt x="74018" y="68828"/>
                  </a:cubicBezTo>
                  <a:lnTo>
                    <a:pt x="69661" y="68828"/>
                  </a:lnTo>
                  <a:lnTo>
                    <a:pt x="65646" y="64814"/>
                  </a:lnTo>
                  <a:lnTo>
                    <a:pt x="65093" y="64261"/>
                  </a:lnTo>
                  <a:lnTo>
                    <a:pt x="71281" y="64261"/>
                  </a:lnTo>
                  <a:cubicBezTo>
                    <a:pt x="71327" y="64261"/>
                    <a:pt x="71369" y="64257"/>
                    <a:pt x="71407" y="64245"/>
                  </a:cubicBezTo>
                  <a:close/>
                  <a:moveTo>
                    <a:pt x="7174" y="65820"/>
                  </a:moveTo>
                  <a:lnTo>
                    <a:pt x="9485" y="66522"/>
                  </a:lnTo>
                  <a:lnTo>
                    <a:pt x="8782" y="68832"/>
                  </a:lnTo>
                  <a:lnTo>
                    <a:pt x="6472" y="68126"/>
                  </a:lnTo>
                  <a:lnTo>
                    <a:pt x="7174" y="65820"/>
                  </a:lnTo>
                  <a:close/>
                  <a:moveTo>
                    <a:pt x="46363" y="59390"/>
                  </a:moveTo>
                  <a:lnTo>
                    <a:pt x="46363" y="64887"/>
                  </a:lnTo>
                  <a:lnTo>
                    <a:pt x="42041" y="68906"/>
                  </a:lnTo>
                  <a:cubicBezTo>
                    <a:pt x="42705" y="65451"/>
                    <a:pt x="44182" y="62188"/>
                    <a:pt x="46363" y="59390"/>
                  </a:cubicBezTo>
                  <a:close/>
                  <a:moveTo>
                    <a:pt x="47291" y="59390"/>
                  </a:moveTo>
                  <a:cubicBezTo>
                    <a:pt x="49552" y="62292"/>
                    <a:pt x="51057" y="65693"/>
                    <a:pt x="51683" y="69293"/>
                  </a:cubicBezTo>
                  <a:lnTo>
                    <a:pt x="47291" y="64898"/>
                  </a:lnTo>
                  <a:lnTo>
                    <a:pt x="47291" y="59390"/>
                  </a:lnTo>
                  <a:close/>
                  <a:moveTo>
                    <a:pt x="60292" y="60772"/>
                  </a:moveTo>
                  <a:lnTo>
                    <a:pt x="63501" y="63981"/>
                  </a:lnTo>
                  <a:lnTo>
                    <a:pt x="63267" y="70322"/>
                  </a:lnTo>
                  <a:cubicBezTo>
                    <a:pt x="62790" y="69919"/>
                    <a:pt x="62330" y="69496"/>
                    <a:pt x="61889" y="69051"/>
                  </a:cubicBezTo>
                  <a:cubicBezTo>
                    <a:pt x="61233" y="68399"/>
                    <a:pt x="60626" y="67712"/>
                    <a:pt x="60062" y="66986"/>
                  </a:cubicBezTo>
                  <a:lnTo>
                    <a:pt x="60292" y="60772"/>
                  </a:lnTo>
                  <a:close/>
                  <a:moveTo>
                    <a:pt x="33324" y="60810"/>
                  </a:moveTo>
                  <a:lnTo>
                    <a:pt x="33324" y="66998"/>
                  </a:lnTo>
                  <a:cubicBezTo>
                    <a:pt x="33324" y="67086"/>
                    <a:pt x="33347" y="67170"/>
                    <a:pt x="33390" y="67239"/>
                  </a:cubicBezTo>
                  <a:cubicBezTo>
                    <a:pt x="32883" y="67873"/>
                    <a:pt x="32341" y="68475"/>
                    <a:pt x="31766" y="69051"/>
                  </a:cubicBezTo>
                  <a:cubicBezTo>
                    <a:pt x="31248" y="69569"/>
                    <a:pt x="30706" y="70061"/>
                    <a:pt x="30146" y="70521"/>
                  </a:cubicBezTo>
                  <a:lnTo>
                    <a:pt x="30146" y="63988"/>
                  </a:lnTo>
                  <a:lnTo>
                    <a:pt x="33324" y="60810"/>
                  </a:lnTo>
                  <a:close/>
                  <a:moveTo>
                    <a:pt x="84050" y="69715"/>
                  </a:moveTo>
                  <a:lnTo>
                    <a:pt x="84516" y="72084"/>
                  </a:lnTo>
                  <a:lnTo>
                    <a:pt x="82147" y="72548"/>
                  </a:lnTo>
                  <a:lnTo>
                    <a:pt x="81683" y="70180"/>
                  </a:lnTo>
                  <a:lnTo>
                    <a:pt x="84050" y="69715"/>
                  </a:lnTo>
                  <a:close/>
                  <a:moveTo>
                    <a:pt x="9469" y="69969"/>
                  </a:moveTo>
                  <a:lnTo>
                    <a:pt x="11841" y="70417"/>
                  </a:lnTo>
                  <a:lnTo>
                    <a:pt x="11392" y="72789"/>
                  </a:lnTo>
                  <a:lnTo>
                    <a:pt x="9020" y="72341"/>
                  </a:lnTo>
                  <a:lnTo>
                    <a:pt x="9469" y="69969"/>
                  </a:lnTo>
                  <a:close/>
                  <a:moveTo>
                    <a:pt x="64399" y="64879"/>
                  </a:moveTo>
                  <a:lnTo>
                    <a:pt x="65228" y="65712"/>
                  </a:lnTo>
                  <a:lnTo>
                    <a:pt x="68925" y="69408"/>
                  </a:lnTo>
                  <a:lnTo>
                    <a:pt x="68767" y="73742"/>
                  </a:lnTo>
                  <a:cubicBezTo>
                    <a:pt x="67136" y="73032"/>
                    <a:pt x="65593" y="72130"/>
                    <a:pt x="64172" y="71047"/>
                  </a:cubicBezTo>
                  <a:lnTo>
                    <a:pt x="64399" y="64879"/>
                  </a:lnTo>
                  <a:close/>
                  <a:moveTo>
                    <a:pt x="29217" y="64917"/>
                  </a:moveTo>
                  <a:lnTo>
                    <a:pt x="29217" y="71105"/>
                  </a:lnTo>
                  <a:cubicBezTo>
                    <a:pt x="29217" y="71151"/>
                    <a:pt x="29221" y="71193"/>
                    <a:pt x="29232" y="71232"/>
                  </a:cubicBezTo>
                  <a:cubicBezTo>
                    <a:pt x="27808" y="72283"/>
                    <a:pt x="26269" y="73158"/>
                    <a:pt x="24650" y="73841"/>
                  </a:cubicBezTo>
                  <a:lnTo>
                    <a:pt x="24650" y="69485"/>
                  </a:lnTo>
                  <a:lnTo>
                    <a:pt x="28423" y="65712"/>
                  </a:lnTo>
                  <a:lnTo>
                    <a:pt x="29217" y="64917"/>
                  </a:lnTo>
                  <a:close/>
                  <a:moveTo>
                    <a:pt x="19360" y="69508"/>
                  </a:moveTo>
                  <a:lnTo>
                    <a:pt x="23172" y="69646"/>
                  </a:lnTo>
                  <a:lnTo>
                    <a:pt x="18044" y="74778"/>
                  </a:lnTo>
                  <a:cubicBezTo>
                    <a:pt x="18267" y="72963"/>
                    <a:pt x="18712" y="71193"/>
                    <a:pt x="19360" y="69508"/>
                  </a:cubicBezTo>
                  <a:close/>
                  <a:moveTo>
                    <a:pt x="74363" y="69696"/>
                  </a:moveTo>
                  <a:cubicBezTo>
                    <a:pt x="74973" y="71324"/>
                    <a:pt x="75391" y="73032"/>
                    <a:pt x="75611" y="74778"/>
                  </a:cubicBezTo>
                  <a:lnTo>
                    <a:pt x="70590" y="69758"/>
                  </a:lnTo>
                  <a:lnTo>
                    <a:pt x="74133" y="69758"/>
                  </a:lnTo>
                  <a:cubicBezTo>
                    <a:pt x="74217" y="69758"/>
                    <a:pt x="74294" y="69735"/>
                    <a:pt x="74363" y="69696"/>
                  </a:cubicBezTo>
                  <a:close/>
                  <a:moveTo>
                    <a:pt x="46363" y="66157"/>
                  </a:moveTo>
                  <a:lnTo>
                    <a:pt x="46363" y="70697"/>
                  </a:lnTo>
                  <a:lnTo>
                    <a:pt x="41715" y="75016"/>
                  </a:lnTo>
                  <a:cubicBezTo>
                    <a:pt x="41661" y="74394"/>
                    <a:pt x="41634" y="73769"/>
                    <a:pt x="41634" y="73139"/>
                  </a:cubicBezTo>
                  <a:cubicBezTo>
                    <a:pt x="41634" y="72217"/>
                    <a:pt x="41691" y="71301"/>
                    <a:pt x="41803" y="70391"/>
                  </a:cubicBezTo>
                  <a:lnTo>
                    <a:pt x="46363" y="66157"/>
                  </a:lnTo>
                  <a:close/>
                  <a:moveTo>
                    <a:pt x="47291" y="66211"/>
                  </a:moveTo>
                  <a:lnTo>
                    <a:pt x="51667" y="70587"/>
                  </a:lnTo>
                  <a:cubicBezTo>
                    <a:pt x="51729" y="70651"/>
                    <a:pt x="51805" y="70690"/>
                    <a:pt x="51886" y="70709"/>
                  </a:cubicBezTo>
                  <a:cubicBezTo>
                    <a:pt x="51975" y="71515"/>
                    <a:pt x="52016" y="72325"/>
                    <a:pt x="52016" y="73139"/>
                  </a:cubicBezTo>
                  <a:cubicBezTo>
                    <a:pt x="52016" y="73872"/>
                    <a:pt x="51982" y="74601"/>
                    <a:pt x="51909" y="75326"/>
                  </a:cubicBezTo>
                  <a:lnTo>
                    <a:pt x="47291" y="70706"/>
                  </a:lnTo>
                  <a:lnTo>
                    <a:pt x="47291" y="66211"/>
                  </a:lnTo>
                  <a:close/>
                  <a:moveTo>
                    <a:pt x="23721" y="70414"/>
                  </a:moveTo>
                  <a:lnTo>
                    <a:pt x="23721" y="73957"/>
                  </a:lnTo>
                  <a:cubicBezTo>
                    <a:pt x="23721" y="74041"/>
                    <a:pt x="23744" y="74118"/>
                    <a:pt x="23782" y="74187"/>
                  </a:cubicBezTo>
                  <a:cubicBezTo>
                    <a:pt x="22151" y="74797"/>
                    <a:pt x="20447" y="75219"/>
                    <a:pt x="18700" y="75434"/>
                  </a:cubicBezTo>
                  <a:lnTo>
                    <a:pt x="23721" y="70414"/>
                  </a:lnTo>
                  <a:close/>
                  <a:moveTo>
                    <a:pt x="69823" y="70302"/>
                  </a:moveTo>
                  <a:lnTo>
                    <a:pt x="74954" y="75434"/>
                  </a:lnTo>
                  <a:cubicBezTo>
                    <a:pt x="73139" y="75207"/>
                    <a:pt x="71369" y="74763"/>
                    <a:pt x="69680" y="74118"/>
                  </a:cubicBezTo>
                  <a:lnTo>
                    <a:pt x="69823" y="70302"/>
                  </a:lnTo>
                  <a:close/>
                  <a:moveTo>
                    <a:pt x="81349" y="73611"/>
                  </a:moveTo>
                  <a:lnTo>
                    <a:pt x="81556" y="76017"/>
                  </a:lnTo>
                  <a:lnTo>
                    <a:pt x="79150" y="76224"/>
                  </a:lnTo>
                  <a:lnTo>
                    <a:pt x="78942" y="73818"/>
                  </a:lnTo>
                  <a:lnTo>
                    <a:pt x="81349" y="73611"/>
                  </a:lnTo>
                  <a:close/>
                  <a:moveTo>
                    <a:pt x="78017" y="16900"/>
                  </a:moveTo>
                  <a:lnTo>
                    <a:pt x="77795" y="19729"/>
                  </a:lnTo>
                  <a:cubicBezTo>
                    <a:pt x="77772" y="19986"/>
                    <a:pt x="77963" y="20209"/>
                    <a:pt x="78220" y="20228"/>
                  </a:cubicBezTo>
                  <a:lnTo>
                    <a:pt x="81049" y="20455"/>
                  </a:lnTo>
                  <a:lnTo>
                    <a:pt x="80520" y="23241"/>
                  </a:lnTo>
                  <a:cubicBezTo>
                    <a:pt x="80473" y="23495"/>
                    <a:pt x="80638" y="23736"/>
                    <a:pt x="80892" y="23786"/>
                  </a:cubicBezTo>
                  <a:lnTo>
                    <a:pt x="83678" y="24316"/>
                  </a:lnTo>
                  <a:lnTo>
                    <a:pt x="82853" y="27029"/>
                  </a:lnTo>
                  <a:cubicBezTo>
                    <a:pt x="82815" y="27148"/>
                    <a:pt x="82830" y="27275"/>
                    <a:pt x="82888" y="27383"/>
                  </a:cubicBezTo>
                  <a:cubicBezTo>
                    <a:pt x="82945" y="27494"/>
                    <a:pt x="83045" y="27575"/>
                    <a:pt x="83161" y="27609"/>
                  </a:cubicBezTo>
                  <a:lnTo>
                    <a:pt x="85878" y="28438"/>
                  </a:lnTo>
                  <a:lnTo>
                    <a:pt x="84761" y="31049"/>
                  </a:lnTo>
                  <a:cubicBezTo>
                    <a:pt x="84661" y="31282"/>
                    <a:pt x="84773" y="31555"/>
                    <a:pt x="85007" y="31658"/>
                  </a:cubicBezTo>
                  <a:lnTo>
                    <a:pt x="87616" y="32772"/>
                  </a:lnTo>
                  <a:lnTo>
                    <a:pt x="86227" y="35247"/>
                  </a:lnTo>
                  <a:cubicBezTo>
                    <a:pt x="86100" y="35470"/>
                    <a:pt x="86181" y="35754"/>
                    <a:pt x="86404" y="35881"/>
                  </a:cubicBezTo>
                  <a:lnTo>
                    <a:pt x="88879" y="37270"/>
                  </a:lnTo>
                  <a:lnTo>
                    <a:pt x="87229" y="39581"/>
                  </a:lnTo>
                  <a:cubicBezTo>
                    <a:pt x="87083" y="39788"/>
                    <a:pt x="87129" y="40080"/>
                    <a:pt x="87340" y="40229"/>
                  </a:cubicBezTo>
                  <a:lnTo>
                    <a:pt x="89651" y="41876"/>
                  </a:lnTo>
                  <a:lnTo>
                    <a:pt x="87763" y="43999"/>
                  </a:lnTo>
                  <a:cubicBezTo>
                    <a:pt x="87678" y="44087"/>
                    <a:pt x="87636" y="44210"/>
                    <a:pt x="87643" y="44333"/>
                  </a:cubicBezTo>
                  <a:cubicBezTo>
                    <a:pt x="87651" y="44455"/>
                    <a:pt x="87705" y="44571"/>
                    <a:pt x="87797" y="44651"/>
                  </a:cubicBezTo>
                  <a:lnTo>
                    <a:pt x="89919" y="46539"/>
                  </a:lnTo>
                  <a:lnTo>
                    <a:pt x="87813" y="48443"/>
                  </a:lnTo>
                  <a:cubicBezTo>
                    <a:pt x="87720" y="48528"/>
                    <a:pt x="87666" y="48643"/>
                    <a:pt x="87659" y="48766"/>
                  </a:cubicBezTo>
                  <a:cubicBezTo>
                    <a:pt x="87655" y="48888"/>
                    <a:pt x="87697" y="49008"/>
                    <a:pt x="87778" y="49100"/>
                  </a:cubicBezTo>
                  <a:lnTo>
                    <a:pt x="89682" y="51207"/>
                  </a:lnTo>
                  <a:lnTo>
                    <a:pt x="87382" y="52872"/>
                  </a:lnTo>
                  <a:cubicBezTo>
                    <a:pt x="87175" y="53023"/>
                    <a:pt x="87129" y="53310"/>
                    <a:pt x="87279" y="53522"/>
                  </a:cubicBezTo>
                  <a:lnTo>
                    <a:pt x="88945" y="55820"/>
                  </a:lnTo>
                  <a:lnTo>
                    <a:pt x="86477" y="57225"/>
                  </a:lnTo>
                  <a:cubicBezTo>
                    <a:pt x="86369" y="57287"/>
                    <a:pt x="86293" y="57391"/>
                    <a:pt x="86258" y="57510"/>
                  </a:cubicBezTo>
                  <a:cubicBezTo>
                    <a:pt x="86227" y="57625"/>
                    <a:pt x="86243" y="57755"/>
                    <a:pt x="86304" y="57859"/>
                  </a:cubicBezTo>
                  <a:lnTo>
                    <a:pt x="87712" y="60327"/>
                  </a:lnTo>
                  <a:lnTo>
                    <a:pt x="85106" y="61459"/>
                  </a:lnTo>
                  <a:cubicBezTo>
                    <a:pt x="84995" y="61509"/>
                    <a:pt x="84907" y="61601"/>
                    <a:pt x="84861" y="61712"/>
                  </a:cubicBezTo>
                  <a:cubicBezTo>
                    <a:pt x="84815" y="61827"/>
                    <a:pt x="84819" y="61958"/>
                    <a:pt x="84868" y="62070"/>
                  </a:cubicBezTo>
                  <a:lnTo>
                    <a:pt x="86001" y="64672"/>
                  </a:lnTo>
                  <a:lnTo>
                    <a:pt x="83290" y="65516"/>
                  </a:lnTo>
                  <a:cubicBezTo>
                    <a:pt x="83045" y="65593"/>
                    <a:pt x="82911" y="65854"/>
                    <a:pt x="82984" y="66100"/>
                  </a:cubicBezTo>
                  <a:lnTo>
                    <a:pt x="83832" y="68809"/>
                  </a:lnTo>
                  <a:lnTo>
                    <a:pt x="81046" y="69358"/>
                  </a:lnTo>
                  <a:cubicBezTo>
                    <a:pt x="80792" y="69408"/>
                    <a:pt x="80631" y="69654"/>
                    <a:pt x="80681" y="69903"/>
                  </a:cubicBezTo>
                  <a:lnTo>
                    <a:pt x="81226" y="72690"/>
                  </a:lnTo>
                  <a:lnTo>
                    <a:pt x="78401" y="72931"/>
                  </a:lnTo>
                  <a:cubicBezTo>
                    <a:pt x="78144" y="72954"/>
                    <a:pt x="77956" y="73181"/>
                    <a:pt x="77979" y="73434"/>
                  </a:cubicBezTo>
                  <a:lnTo>
                    <a:pt x="78220" y="76263"/>
                  </a:lnTo>
                  <a:lnTo>
                    <a:pt x="78220" y="76263"/>
                  </a:lnTo>
                  <a:lnTo>
                    <a:pt x="76612" y="76229"/>
                  </a:lnTo>
                  <a:lnTo>
                    <a:pt x="76612" y="76221"/>
                  </a:lnTo>
                  <a:cubicBezTo>
                    <a:pt x="76616" y="76217"/>
                    <a:pt x="76616" y="76213"/>
                    <a:pt x="76620" y="76213"/>
                  </a:cubicBezTo>
                  <a:cubicBezTo>
                    <a:pt x="76620" y="76210"/>
                    <a:pt x="76620" y="76206"/>
                    <a:pt x="76624" y="76201"/>
                  </a:cubicBezTo>
                  <a:cubicBezTo>
                    <a:pt x="76624" y="76198"/>
                    <a:pt x="76628" y="76194"/>
                    <a:pt x="76628" y="76190"/>
                  </a:cubicBezTo>
                  <a:cubicBezTo>
                    <a:pt x="76631" y="76183"/>
                    <a:pt x="76631" y="76175"/>
                    <a:pt x="76635" y="76167"/>
                  </a:cubicBezTo>
                  <a:cubicBezTo>
                    <a:pt x="76635" y="76164"/>
                    <a:pt x="76639" y="76160"/>
                    <a:pt x="76639" y="76155"/>
                  </a:cubicBezTo>
                  <a:cubicBezTo>
                    <a:pt x="76643" y="76148"/>
                    <a:pt x="76643" y="76141"/>
                    <a:pt x="76647" y="76137"/>
                  </a:cubicBezTo>
                  <a:lnTo>
                    <a:pt x="76647" y="76121"/>
                  </a:lnTo>
                  <a:cubicBezTo>
                    <a:pt x="76651" y="76118"/>
                    <a:pt x="76651" y="76109"/>
                    <a:pt x="76654" y="76102"/>
                  </a:cubicBezTo>
                  <a:lnTo>
                    <a:pt x="76654" y="76086"/>
                  </a:lnTo>
                  <a:cubicBezTo>
                    <a:pt x="76654" y="76079"/>
                    <a:pt x="76658" y="76075"/>
                    <a:pt x="76658" y="76068"/>
                  </a:cubicBezTo>
                  <a:lnTo>
                    <a:pt x="76658" y="76052"/>
                  </a:lnTo>
                  <a:lnTo>
                    <a:pt x="76658" y="76033"/>
                  </a:lnTo>
                  <a:lnTo>
                    <a:pt x="76658" y="76017"/>
                  </a:lnTo>
                  <a:lnTo>
                    <a:pt x="76658" y="75994"/>
                  </a:lnTo>
                  <a:lnTo>
                    <a:pt x="76658" y="75987"/>
                  </a:lnTo>
                  <a:cubicBezTo>
                    <a:pt x="76420" y="72406"/>
                    <a:pt x="75361" y="68955"/>
                    <a:pt x="73595" y="65892"/>
                  </a:cubicBezTo>
                  <a:cubicBezTo>
                    <a:pt x="73614" y="65889"/>
                    <a:pt x="73634" y="65880"/>
                    <a:pt x="73653" y="65873"/>
                  </a:cubicBezTo>
                  <a:lnTo>
                    <a:pt x="82807" y="62142"/>
                  </a:lnTo>
                  <a:cubicBezTo>
                    <a:pt x="83042" y="62043"/>
                    <a:pt x="83157" y="61774"/>
                    <a:pt x="83060" y="61536"/>
                  </a:cubicBezTo>
                  <a:lnTo>
                    <a:pt x="79326" y="52381"/>
                  </a:lnTo>
                  <a:cubicBezTo>
                    <a:pt x="79253" y="52201"/>
                    <a:pt x="79084" y="52094"/>
                    <a:pt x="78904" y="52089"/>
                  </a:cubicBezTo>
                  <a:cubicBezTo>
                    <a:pt x="82489" y="51207"/>
                    <a:pt x="85843" y="49472"/>
                    <a:pt x="88665" y="47000"/>
                  </a:cubicBezTo>
                  <a:cubicBezTo>
                    <a:pt x="88668" y="47000"/>
                    <a:pt x="88668" y="46996"/>
                    <a:pt x="88672" y="46996"/>
                  </a:cubicBezTo>
                  <a:cubicBezTo>
                    <a:pt x="88676" y="46992"/>
                    <a:pt x="88679" y="46985"/>
                    <a:pt x="88688" y="46981"/>
                  </a:cubicBezTo>
                  <a:cubicBezTo>
                    <a:pt x="88691" y="46977"/>
                    <a:pt x="88695" y="46973"/>
                    <a:pt x="88695" y="46969"/>
                  </a:cubicBezTo>
                  <a:cubicBezTo>
                    <a:pt x="88702" y="46966"/>
                    <a:pt x="88707" y="46962"/>
                    <a:pt x="88711" y="46954"/>
                  </a:cubicBezTo>
                  <a:cubicBezTo>
                    <a:pt x="88714" y="46950"/>
                    <a:pt x="88718" y="46946"/>
                    <a:pt x="88718" y="46943"/>
                  </a:cubicBezTo>
                  <a:cubicBezTo>
                    <a:pt x="88725" y="46939"/>
                    <a:pt x="88730" y="46935"/>
                    <a:pt x="88734" y="46927"/>
                  </a:cubicBezTo>
                  <a:cubicBezTo>
                    <a:pt x="88737" y="46923"/>
                    <a:pt x="88737" y="46920"/>
                    <a:pt x="88741" y="46916"/>
                  </a:cubicBezTo>
                  <a:cubicBezTo>
                    <a:pt x="88745" y="46912"/>
                    <a:pt x="88748" y="46904"/>
                    <a:pt x="88753" y="46897"/>
                  </a:cubicBezTo>
                  <a:cubicBezTo>
                    <a:pt x="88757" y="46893"/>
                    <a:pt x="88757" y="46893"/>
                    <a:pt x="88760" y="46889"/>
                  </a:cubicBezTo>
                  <a:cubicBezTo>
                    <a:pt x="88764" y="46881"/>
                    <a:pt x="88768" y="46874"/>
                    <a:pt x="88772" y="46866"/>
                  </a:cubicBezTo>
                  <a:cubicBezTo>
                    <a:pt x="88772" y="46862"/>
                    <a:pt x="88776" y="46862"/>
                    <a:pt x="88776" y="46858"/>
                  </a:cubicBezTo>
                  <a:cubicBezTo>
                    <a:pt x="88780" y="46851"/>
                    <a:pt x="88784" y="46843"/>
                    <a:pt x="88787" y="46835"/>
                  </a:cubicBezTo>
                  <a:cubicBezTo>
                    <a:pt x="88787" y="46831"/>
                    <a:pt x="88791" y="46828"/>
                    <a:pt x="88791" y="46824"/>
                  </a:cubicBezTo>
                  <a:cubicBezTo>
                    <a:pt x="88791" y="46820"/>
                    <a:pt x="88795" y="46816"/>
                    <a:pt x="88795" y="46812"/>
                  </a:cubicBezTo>
                  <a:cubicBezTo>
                    <a:pt x="88795" y="46808"/>
                    <a:pt x="88799" y="46805"/>
                    <a:pt x="88799" y="46801"/>
                  </a:cubicBezTo>
                  <a:cubicBezTo>
                    <a:pt x="88799" y="46797"/>
                    <a:pt x="88803" y="46797"/>
                    <a:pt x="88803" y="46793"/>
                  </a:cubicBezTo>
                  <a:cubicBezTo>
                    <a:pt x="88807" y="46785"/>
                    <a:pt x="88807" y="46778"/>
                    <a:pt x="88810" y="46770"/>
                  </a:cubicBezTo>
                  <a:lnTo>
                    <a:pt x="88810" y="46758"/>
                  </a:lnTo>
                  <a:cubicBezTo>
                    <a:pt x="88814" y="46751"/>
                    <a:pt x="88814" y="46743"/>
                    <a:pt x="88818" y="46735"/>
                  </a:cubicBezTo>
                  <a:lnTo>
                    <a:pt x="88818" y="46723"/>
                  </a:lnTo>
                  <a:cubicBezTo>
                    <a:pt x="88822" y="46716"/>
                    <a:pt x="88822" y="46709"/>
                    <a:pt x="88822" y="46700"/>
                  </a:cubicBezTo>
                  <a:lnTo>
                    <a:pt x="88822" y="46689"/>
                  </a:lnTo>
                  <a:cubicBezTo>
                    <a:pt x="88826" y="46682"/>
                    <a:pt x="88826" y="46674"/>
                    <a:pt x="88826" y="46666"/>
                  </a:cubicBezTo>
                  <a:lnTo>
                    <a:pt x="88826" y="46651"/>
                  </a:lnTo>
                  <a:lnTo>
                    <a:pt x="88826" y="46636"/>
                  </a:lnTo>
                  <a:cubicBezTo>
                    <a:pt x="88826" y="46628"/>
                    <a:pt x="88826" y="46620"/>
                    <a:pt x="88822" y="46613"/>
                  </a:cubicBezTo>
                  <a:lnTo>
                    <a:pt x="88822" y="46601"/>
                  </a:lnTo>
                  <a:cubicBezTo>
                    <a:pt x="88822" y="46594"/>
                    <a:pt x="88822" y="46585"/>
                    <a:pt x="88818" y="46578"/>
                  </a:cubicBezTo>
                  <a:lnTo>
                    <a:pt x="88818" y="46567"/>
                  </a:lnTo>
                  <a:cubicBezTo>
                    <a:pt x="88814" y="46559"/>
                    <a:pt x="88814" y="46551"/>
                    <a:pt x="88810" y="46544"/>
                  </a:cubicBezTo>
                  <a:lnTo>
                    <a:pt x="88810" y="46532"/>
                  </a:lnTo>
                  <a:cubicBezTo>
                    <a:pt x="88807" y="46524"/>
                    <a:pt x="88807" y="46516"/>
                    <a:pt x="88803" y="46509"/>
                  </a:cubicBezTo>
                  <a:cubicBezTo>
                    <a:pt x="88803" y="46505"/>
                    <a:pt x="88799" y="46501"/>
                    <a:pt x="88799" y="46498"/>
                  </a:cubicBezTo>
                  <a:cubicBezTo>
                    <a:pt x="88799" y="46493"/>
                    <a:pt x="88795" y="46489"/>
                    <a:pt x="88795" y="46486"/>
                  </a:cubicBezTo>
                  <a:cubicBezTo>
                    <a:pt x="88795" y="46482"/>
                    <a:pt x="88791" y="46478"/>
                    <a:pt x="88791" y="46475"/>
                  </a:cubicBezTo>
                  <a:cubicBezTo>
                    <a:pt x="88791" y="46475"/>
                    <a:pt x="88787" y="46470"/>
                    <a:pt x="88787" y="46466"/>
                  </a:cubicBezTo>
                  <a:cubicBezTo>
                    <a:pt x="88784" y="46459"/>
                    <a:pt x="88780" y="46452"/>
                    <a:pt x="88776" y="46443"/>
                  </a:cubicBezTo>
                  <a:cubicBezTo>
                    <a:pt x="88776" y="46440"/>
                    <a:pt x="88772" y="46436"/>
                    <a:pt x="88772" y="46432"/>
                  </a:cubicBezTo>
                  <a:cubicBezTo>
                    <a:pt x="88768" y="46429"/>
                    <a:pt x="88764" y="46420"/>
                    <a:pt x="88760" y="46413"/>
                  </a:cubicBezTo>
                  <a:cubicBezTo>
                    <a:pt x="88757" y="46409"/>
                    <a:pt x="88757" y="46406"/>
                    <a:pt x="88753" y="46401"/>
                  </a:cubicBezTo>
                  <a:cubicBezTo>
                    <a:pt x="88748" y="46397"/>
                    <a:pt x="88745" y="46390"/>
                    <a:pt x="88741" y="46386"/>
                  </a:cubicBezTo>
                  <a:cubicBezTo>
                    <a:pt x="88737" y="46383"/>
                    <a:pt x="88737" y="46378"/>
                    <a:pt x="88734" y="46374"/>
                  </a:cubicBezTo>
                  <a:cubicBezTo>
                    <a:pt x="88730" y="46367"/>
                    <a:pt x="88725" y="46363"/>
                    <a:pt x="88718" y="46355"/>
                  </a:cubicBezTo>
                  <a:cubicBezTo>
                    <a:pt x="88718" y="46351"/>
                    <a:pt x="88714" y="46348"/>
                    <a:pt x="88711" y="46348"/>
                  </a:cubicBezTo>
                  <a:cubicBezTo>
                    <a:pt x="88707" y="46340"/>
                    <a:pt x="88702" y="46337"/>
                    <a:pt x="88695" y="46328"/>
                  </a:cubicBezTo>
                  <a:cubicBezTo>
                    <a:pt x="88695" y="46328"/>
                    <a:pt x="88691" y="46325"/>
                    <a:pt x="88688" y="46321"/>
                  </a:cubicBezTo>
                  <a:cubicBezTo>
                    <a:pt x="88679" y="46317"/>
                    <a:pt x="88676" y="46309"/>
                    <a:pt x="88672" y="46305"/>
                  </a:cubicBezTo>
                  <a:cubicBezTo>
                    <a:pt x="88668" y="46305"/>
                    <a:pt x="88668" y="46302"/>
                    <a:pt x="88665" y="46302"/>
                  </a:cubicBezTo>
                  <a:cubicBezTo>
                    <a:pt x="85962" y="43933"/>
                    <a:pt x="82776" y="42245"/>
                    <a:pt x="79361" y="41327"/>
                  </a:cubicBezTo>
                  <a:cubicBezTo>
                    <a:pt x="79372" y="41311"/>
                    <a:pt x="79380" y="41293"/>
                    <a:pt x="79387" y="41274"/>
                  </a:cubicBezTo>
                  <a:lnTo>
                    <a:pt x="83221" y="32161"/>
                  </a:lnTo>
                  <a:cubicBezTo>
                    <a:pt x="83267" y="32050"/>
                    <a:pt x="83267" y="31920"/>
                    <a:pt x="83221" y="31808"/>
                  </a:cubicBezTo>
                  <a:cubicBezTo>
                    <a:pt x="83175" y="31693"/>
                    <a:pt x="83088" y="31601"/>
                    <a:pt x="82973" y="31555"/>
                  </a:cubicBezTo>
                  <a:lnTo>
                    <a:pt x="73860" y="27720"/>
                  </a:lnTo>
                  <a:cubicBezTo>
                    <a:pt x="73802" y="27697"/>
                    <a:pt x="73740" y="27684"/>
                    <a:pt x="73678" y="27684"/>
                  </a:cubicBezTo>
                  <a:cubicBezTo>
                    <a:pt x="73619" y="27684"/>
                    <a:pt x="73559" y="27696"/>
                    <a:pt x="73503" y="27720"/>
                  </a:cubicBezTo>
                  <a:cubicBezTo>
                    <a:pt x="73449" y="27743"/>
                    <a:pt x="73396" y="27775"/>
                    <a:pt x="73354" y="27816"/>
                  </a:cubicBezTo>
                  <a:cubicBezTo>
                    <a:pt x="75265" y="24654"/>
                    <a:pt x="76409" y="21057"/>
                    <a:pt x="76658" y="17311"/>
                  </a:cubicBezTo>
                  <a:lnTo>
                    <a:pt x="76658" y="17303"/>
                  </a:lnTo>
                  <a:lnTo>
                    <a:pt x="76658" y="17284"/>
                  </a:lnTo>
                  <a:lnTo>
                    <a:pt x="76658" y="17268"/>
                  </a:lnTo>
                  <a:lnTo>
                    <a:pt x="76658" y="17250"/>
                  </a:lnTo>
                  <a:lnTo>
                    <a:pt x="76658" y="17234"/>
                  </a:lnTo>
                  <a:cubicBezTo>
                    <a:pt x="76658" y="17227"/>
                    <a:pt x="76654" y="17219"/>
                    <a:pt x="76654" y="17211"/>
                  </a:cubicBezTo>
                  <a:lnTo>
                    <a:pt x="76654" y="17199"/>
                  </a:lnTo>
                  <a:cubicBezTo>
                    <a:pt x="76651" y="17192"/>
                    <a:pt x="76651" y="17185"/>
                    <a:pt x="76647" y="17176"/>
                  </a:cubicBezTo>
                  <a:lnTo>
                    <a:pt x="76647" y="17165"/>
                  </a:lnTo>
                  <a:cubicBezTo>
                    <a:pt x="76643" y="17158"/>
                    <a:pt x="76643" y="17150"/>
                    <a:pt x="76639" y="17146"/>
                  </a:cubicBezTo>
                  <a:cubicBezTo>
                    <a:pt x="76639" y="17142"/>
                    <a:pt x="76635" y="17135"/>
                    <a:pt x="76635" y="17130"/>
                  </a:cubicBezTo>
                  <a:cubicBezTo>
                    <a:pt x="76631" y="17127"/>
                    <a:pt x="76631" y="17119"/>
                    <a:pt x="76628" y="17112"/>
                  </a:cubicBezTo>
                  <a:cubicBezTo>
                    <a:pt x="76628" y="17107"/>
                    <a:pt x="76624" y="17104"/>
                    <a:pt x="76624" y="17100"/>
                  </a:cubicBezTo>
                  <a:cubicBezTo>
                    <a:pt x="76620" y="17096"/>
                    <a:pt x="76620" y="17093"/>
                    <a:pt x="76620" y="17089"/>
                  </a:cubicBezTo>
                  <a:cubicBezTo>
                    <a:pt x="76616" y="17084"/>
                    <a:pt x="76616" y="17081"/>
                    <a:pt x="76612" y="17077"/>
                  </a:cubicBezTo>
                  <a:cubicBezTo>
                    <a:pt x="76612" y="17077"/>
                    <a:pt x="76608" y="17073"/>
                    <a:pt x="76608" y="17069"/>
                  </a:cubicBezTo>
                  <a:cubicBezTo>
                    <a:pt x="76604" y="17061"/>
                    <a:pt x="76601" y="17054"/>
                    <a:pt x="76597" y="17046"/>
                  </a:cubicBezTo>
                  <a:lnTo>
                    <a:pt x="76593" y="17043"/>
                  </a:lnTo>
                  <a:cubicBezTo>
                    <a:pt x="76570" y="17004"/>
                    <a:pt x="76543" y="16969"/>
                    <a:pt x="76516" y="16942"/>
                  </a:cubicBezTo>
                  <a:lnTo>
                    <a:pt x="78017" y="16900"/>
                  </a:lnTo>
                  <a:close/>
                  <a:moveTo>
                    <a:pt x="12198" y="73849"/>
                  </a:moveTo>
                  <a:lnTo>
                    <a:pt x="14605" y="74037"/>
                  </a:lnTo>
                  <a:lnTo>
                    <a:pt x="14413" y="76444"/>
                  </a:lnTo>
                  <a:lnTo>
                    <a:pt x="12006" y="76252"/>
                  </a:lnTo>
                  <a:lnTo>
                    <a:pt x="12198" y="73849"/>
                  </a:lnTo>
                  <a:close/>
                  <a:moveTo>
                    <a:pt x="15138" y="17116"/>
                  </a:moveTo>
                  <a:lnTo>
                    <a:pt x="17011" y="17153"/>
                  </a:lnTo>
                  <a:cubicBezTo>
                    <a:pt x="17007" y="17158"/>
                    <a:pt x="17007" y="17162"/>
                    <a:pt x="17007" y="17165"/>
                  </a:cubicBezTo>
                  <a:cubicBezTo>
                    <a:pt x="17007" y="17169"/>
                    <a:pt x="17004" y="17173"/>
                    <a:pt x="17004" y="17176"/>
                  </a:cubicBezTo>
                  <a:cubicBezTo>
                    <a:pt x="17004" y="17185"/>
                    <a:pt x="17000" y="17192"/>
                    <a:pt x="17000" y="17199"/>
                  </a:cubicBezTo>
                  <a:cubicBezTo>
                    <a:pt x="17000" y="17204"/>
                    <a:pt x="17000" y="17208"/>
                    <a:pt x="16996" y="17211"/>
                  </a:cubicBezTo>
                  <a:lnTo>
                    <a:pt x="16996" y="17234"/>
                  </a:lnTo>
                  <a:cubicBezTo>
                    <a:pt x="16996" y="17238"/>
                    <a:pt x="16993" y="17242"/>
                    <a:pt x="16993" y="17250"/>
                  </a:cubicBezTo>
                  <a:lnTo>
                    <a:pt x="16993" y="17268"/>
                  </a:lnTo>
                  <a:lnTo>
                    <a:pt x="16993" y="17284"/>
                  </a:lnTo>
                  <a:lnTo>
                    <a:pt x="16993" y="17303"/>
                  </a:lnTo>
                  <a:lnTo>
                    <a:pt x="16993" y="17311"/>
                  </a:lnTo>
                  <a:cubicBezTo>
                    <a:pt x="17230" y="20896"/>
                    <a:pt x="18290" y="24347"/>
                    <a:pt x="20056" y="27410"/>
                  </a:cubicBezTo>
                  <a:cubicBezTo>
                    <a:pt x="20040" y="27413"/>
                    <a:pt x="20021" y="27421"/>
                    <a:pt x="20001" y="27429"/>
                  </a:cubicBezTo>
                  <a:lnTo>
                    <a:pt x="10847" y="31160"/>
                  </a:lnTo>
                  <a:cubicBezTo>
                    <a:pt x="10609" y="31256"/>
                    <a:pt x="10494" y="31528"/>
                    <a:pt x="10594" y="31766"/>
                  </a:cubicBezTo>
                  <a:lnTo>
                    <a:pt x="14325" y="40920"/>
                  </a:lnTo>
                  <a:cubicBezTo>
                    <a:pt x="14398" y="41101"/>
                    <a:pt x="14570" y="41208"/>
                    <a:pt x="14750" y="41208"/>
                  </a:cubicBezTo>
                  <a:cubicBezTo>
                    <a:pt x="11161" y="42094"/>
                    <a:pt x="7811" y="43830"/>
                    <a:pt x="4986" y="46302"/>
                  </a:cubicBezTo>
                  <a:lnTo>
                    <a:pt x="4982" y="46305"/>
                  </a:lnTo>
                  <a:cubicBezTo>
                    <a:pt x="4975" y="46309"/>
                    <a:pt x="4971" y="46317"/>
                    <a:pt x="4967" y="46321"/>
                  </a:cubicBezTo>
                  <a:cubicBezTo>
                    <a:pt x="4963" y="46325"/>
                    <a:pt x="4959" y="46328"/>
                    <a:pt x="4955" y="46328"/>
                  </a:cubicBezTo>
                  <a:cubicBezTo>
                    <a:pt x="4952" y="46337"/>
                    <a:pt x="4948" y="46340"/>
                    <a:pt x="4940" y="46348"/>
                  </a:cubicBezTo>
                  <a:cubicBezTo>
                    <a:pt x="4940" y="46348"/>
                    <a:pt x="4936" y="46351"/>
                    <a:pt x="4932" y="46355"/>
                  </a:cubicBezTo>
                  <a:cubicBezTo>
                    <a:pt x="4929" y="46363"/>
                    <a:pt x="4925" y="46367"/>
                    <a:pt x="4920" y="46374"/>
                  </a:cubicBezTo>
                  <a:cubicBezTo>
                    <a:pt x="4917" y="46378"/>
                    <a:pt x="4913" y="46383"/>
                    <a:pt x="4913" y="46386"/>
                  </a:cubicBezTo>
                  <a:cubicBezTo>
                    <a:pt x="4906" y="46390"/>
                    <a:pt x="4902" y="46397"/>
                    <a:pt x="4897" y="46401"/>
                  </a:cubicBezTo>
                  <a:cubicBezTo>
                    <a:pt x="4897" y="46406"/>
                    <a:pt x="4894" y="46409"/>
                    <a:pt x="4894" y="46413"/>
                  </a:cubicBezTo>
                  <a:cubicBezTo>
                    <a:pt x="4890" y="46420"/>
                    <a:pt x="4886" y="46429"/>
                    <a:pt x="4883" y="46432"/>
                  </a:cubicBezTo>
                  <a:cubicBezTo>
                    <a:pt x="4879" y="46436"/>
                    <a:pt x="4879" y="46440"/>
                    <a:pt x="4874" y="46443"/>
                  </a:cubicBezTo>
                  <a:cubicBezTo>
                    <a:pt x="4871" y="46452"/>
                    <a:pt x="4871" y="46459"/>
                    <a:pt x="4867" y="46466"/>
                  </a:cubicBezTo>
                  <a:cubicBezTo>
                    <a:pt x="4863" y="46470"/>
                    <a:pt x="4863" y="46475"/>
                    <a:pt x="4863" y="46475"/>
                  </a:cubicBezTo>
                  <a:cubicBezTo>
                    <a:pt x="4860" y="46478"/>
                    <a:pt x="4860" y="46482"/>
                    <a:pt x="4856" y="46486"/>
                  </a:cubicBezTo>
                  <a:cubicBezTo>
                    <a:pt x="4856" y="46489"/>
                    <a:pt x="4856" y="46493"/>
                    <a:pt x="4851" y="46498"/>
                  </a:cubicBezTo>
                  <a:lnTo>
                    <a:pt x="4851" y="46509"/>
                  </a:lnTo>
                  <a:cubicBezTo>
                    <a:pt x="4848" y="46516"/>
                    <a:pt x="4844" y="46524"/>
                    <a:pt x="4844" y="46532"/>
                  </a:cubicBezTo>
                  <a:cubicBezTo>
                    <a:pt x="4840" y="46536"/>
                    <a:pt x="4840" y="46539"/>
                    <a:pt x="4840" y="46544"/>
                  </a:cubicBezTo>
                  <a:cubicBezTo>
                    <a:pt x="4840" y="46551"/>
                    <a:pt x="4837" y="46559"/>
                    <a:pt x="4837" y="46567"/>
                  </a:cubicBezTo>
                  <a:cubicBezTo>
                    <a:pt x="4837" y="46571"/>
                    <a:pt x="4833" y="46574"/>
                    <a:pt x="4833" y="46578"/>
                  </a:cubicBezTo>
                  <a:cubicBezTo>
                    <a:pt x="4833" y="46585"/>
                    <a:pt x="4833" y="46594"/>
                    <a:pt x="4828" y="46601"/>
                  </a:cubicBezTo>
                  <a:lnTo>
                    <a:pt x="4828" y="46613"/>
                  </a:lnTo>
                  <a:lnTo>
                    <a:pt x="4828" y="46636"/>
                  </a:lnTo>
                  <a:lnTo>
                    <a:pt x="4828" y="46651"/>
                  </a:lnTo>
                  <a:lnTo>
                    <a:pt x="4828" y="46666"/>
                  </a:lnTo>
                  <a:lnTo>
                    <a:pt x="4828" y="46689"/>
                  </a:lnTo>
                  <a:lnTo>
                    <a:pt x="4828" y="46700"/>
                  </a:lnTo>
                  <a:cubicBezTo>
                    <a:pt x="4833" y="46709"/>
                    <a:pt x="4833" y="46716"/>
                    <a:pt x="4833" y="46723"/>
                  </a:cubicBezTo>
                  <a:cubicBezTo>
                    <a:pt x="4833" y="46728"/>
                    <a:pt x="4837" y="46732"/>
                    <a:pt x="4837" y="46735"/>
                  </a:cubicBezTo>
                  <a:cubicBezTo>
                    <a:pt x="4837" y="46743"/>
                    <a:pt x="4840" y="46751"/>
                    <a:pt x="4840" y="46758"/>
                  </a:cubicBezTo>
                  <a:cubicBezTo>
                    <a:pt x="4840" y="46762"/>
                    <a:pt x="4840" y="46766"/>
                    <a:pt x="4844" y="46770"/>
                  </a:cubicBezTo>
                  <a:cubicBezTo>
                    <a:pt x="4844" y="46778"/>
                    <a:pt x="4848" y="46785"/>
                    <a:pt x="4851" y="46793"/>
                  </a:cubicBezTo>
                  <a:lnTo>
                    <a:pt x="4851" y="46801"/>
                  </a:lnTo>
                  <a:cubicBezTo>
                    <a:pt x="4856" y="46805"/>
                    <a:pt x="4856" y="46808"/>
                    <a:pt x="4856" y="46812"/>
                  </a:cubicBezTo>
                  <a:cubicBezTo>
                    <a:pt x="4860" y="46816"/>
                    <a:pt x="4860" y="46820"/>
                    <a:pt x="4863" y="46824"/>
                  </a:cubicBezTo>
                  <a:cubicBezTo>
                    <a:pt x="4863" y="46828"/>
                    <a:pt x="4863" y="46831"/>
                    <a:pt x="4867" y="46835"/>
                  </a:cubicBezTo>
                  <a:cubicBezTo>
                    <a:pt x="4871" y="46843"/>
                    <a:pt x="4871" y="46851"/>
                    <a:pt x="4874" y="46858"/>
                  </a:cubicBezTo>
                  <a:cubicBezTo>
                    <a:pt x="4879" y="46862"/>
                    <a:pt x="4879" y="46862"/>
                    <a:pt x="4883" y="46866"/>
                  </a:cubicBezTo>
                  <a:cubicBezTo>
                    <a:pt x="4886" y="46874"/>
                    <a:pt x="4890" y="46881"/>
                    <a:pt x="4894" y="46889"/>
                  </a:cubicBezTo>
                  <a:cubicBezTo>
                    <a:pt x="4894" y="46893"/>
                    <a:pt x="4897" y="46893"/>
                    <a:pt x="4897" y="46897"/>
                  </a:cubicBezTo>
                  <a:cubicBezTo>
                    <a:pt x="4902" y="46904"/>
                    <a:pt x="4906" y="46912"/>
                    <a:pt x="4913" y="46916"/>
                  </a:cubicBezTo>
                  <a:cubicBezTo>
                    <a:pt x="4913" y="46920"/>
                    <a:pt x="4917" y="46923"/>
                    <a:pt x="4920" y="46927"/>
                  </a:cubicBezTo>
                  <a:cubicBezTo>
                    <a:pt x="4925" y="46935"/>
                    <a:pt x="4929" y="46939"/>
                    <a:pt x="4932" y="46943"/>
                  </a:cubicBezTo>
                  <a:cubicBezTo>
                    <a:pt x="4936" y="46946"/>
                    <a:pt x="4940" y="46950"/>
                    <a:pt x="4940" y="46954"/>
                  </a:cubicBezTo>
                  <a:cubicBezTo>
                    <a:pt x="4948" y="46962"/>
                    <a:pt x="4952" y="46966"/>
                    <a:pt x="4955" y="46969"/>
                  </a:cubicBezTo>
                  <a:cubicBezTo>
                    <a:pt x="4959" y="46973"/>
                    <a:pt x="4963" y="46977"/>
                    <a:pt x="4967" y="46981"/>
                  </a:cubicBezTo>
                  <a:cubicBezTo>
                    <a:pt x="4971" y="46985"/>
                    <a:pt x="4975" y="46992"/>
                    <a:pt x="4982" y="46996"/>
                  </a:cubicBezTo>
                  <a:lnTo>
                    <a:pt x="4986" y="47000"/>
                  </a:lnTo>
                  <a:cubicBezTo>
                    <a:pt x="7689" y="49364"/>
                    <a:pt x="10878" y="51058"/>
                    <a:pt x="14290" y="51974"/>
                  </a:cubicBezTo>
                  <a:cubicBezTo>
                    <a:pt x="14282" y="51990"/>
                    <a:pt x="14271" y="52009"/>
                    <a:pt x="14263" y="52025"/>
                  </a:cubicBezTo>
                  <a:lnTo>
                    <a:pt x="10433" y="61140"/>
                  </a:lnTo>
                  <a:cubicBezTo>
                    <a:pt x="10383" y="61251"/>
                    <a:pt x="10383" y="61379"/>
                    <a:pt x="10429" y="61494"/>
                  </a:cubicBezTo>
                  <a:cubicBezTo>
                    <a:pt x="10475" y="61609"/>
                    <a:pt x="10567" y="61701"/>
                    <a:pt x="10678" y="61747"/>
                  </a:cubicBezTo>
                  <a:lnTo>
                    <a:pt x="19794" y="65581"/>
                  </a:lnTo>
                  <a:cubicBezTo>
                    <a:pt x="19852" y="65604"/>
                    <a:pt x="19913" y="65616"/>
                    <a:pt x="19974" y="65616"/>
                  </a:cubicBezTo>
                  <a:cubicBezTo>
                    <a:pt x="20093" y="65616"/>
                    <a:pt x="20212" y="65570"/>
                    <a:pt x="20301" y="65482"/>
                  </a:cubicBezTo>
                  <a:lnTo>
                    <a:pt x="20301" y="65482"/>
                  </a:lnTo>
                  <a:cubicBezTo>
                    <a:pt x="18389" y="68648"/>
                    <a:pt x="17241" y="72245"/>
                    <a:pt x="16993" y="75987"/>
                  </a:cubicBezTo>
                  <a:lnTo>
                    <a:pt x="16993" y="75994"/>
                  </a:lnTo>
                  <a:lnTo>
                    <a:pt x="16993" y="76017"/>
                  </a:lnTo>
                  <a:lnTo>
                    <a:pt x="16993" y="76033"/>
                  </a:lnTo>
                  <a:lnTo>
                    <a:pt x="16993" y="76052"/>
                  </a:lnTo>
                  <a:cubicBezTo>
                    <a:pt x="16993" y="76056"/>
                    <a:pt x="16996" y="76060"/>
                    <a:pt x="16996" y="76068"/>
                  </a:cubicBezTo>
                  <a:lnTo>
                    <a:pt x="16996" y="76086"/>
                  </a:lnTo>
                  <a:cubicBezTo>
                    <a:pt x="17000" y="76095"/>
                    <a:pt x="17000" y="76098"/>
                    <a:pt x="17000" y="76102"/>
                  </a:cubicBezTo>
                  <a:cubicBezTo>
                    <a:pt x="17000" y="76109"/>
                    <a:pt x="17004" y="76118"/>
                    <a:pt x="17004" y="76121"/>
                  </a:cubicBezTo>
                  <a:cubicBezTo>
                    <a:pt x="17004" y="76129"/>
                    <a:pt x="17007" y="76132"/>
                    <a:pt x="17007" y="76137"/>
                  </a:cubicBezTo>
                  <a:cubicBezTo>
                    <a:pt x="17007" y="76141"/>
                    <a:pt x="17011" y="76148"/>
                    <a:pt x="17011" y="76155"/>
                  </a:cubicBezTo>
                  <a:cubicBezTo>
                    <a:pt x="17016" y="76160"/>
                    <a:pt x="17016" y="76164"/>
                    <a:pt x="17016" y="76167"/>
                  </a:cubicBezTo>
                  <a:cubicBezTo>
                    <a:pt x="17019" y="76175"/>
                    <a:pt x="17023" y="76183"/>
                    <a:pt x="17023" y="76190"/>
                  </a:cubicBezTo>
                  <a:cubicBezTo>
                    <a:pt x="17027" y="76194"/>
                    <a:pt x="17027" y="76198"/>
                    <a:pt x="17030" y="76201"/>
                  </a:cubicBezTo>
                  <a:cubicBezTo>
                    <a:pt x="17030" y="76206"/>
                    <a:pt x="17030" y="76210"/>
                    <a:pt x="17034" y="76213"/>
                  </a:cubicBezTo>
                  <a:cubicBezTo>
                    <a:pt x="17034" y="76213"/>
                    <a:pt x="17039" y="76217"/>
                    <a:pt x="17039" y="76221"/>
                  </a:cubicBezTo>
                  <a:cubicBezTo>
                    <a:pt x="17042" y="76224"/>
                    <a:pt x="17042" y="76229"/>
                    <a:pt x="17046" y="76233"/>
                  </a:cubicBezTo>
                  <a:cubicBezTo>
                    <a:pt x="17046" y="76240"/>
                    <a:pt x="17050" y="76248"/>
                    <a:pt x="17053" y="76252"/>
                  </a:cubicBezTo>
                  <a:cubicBezTo>
                    <a:pt x="17057" y="76256"/>
                    <a:pt x="17057" y="76259"/>
                    <a:pt x="17062" y="76263"/>
                  </a:cubicBezTo>
                  <a:cubicBezTo>
                    <a:pt x="17065" y="76271"/>
                    <a:pt x="17069" y="76275"/>
                    <a:pt x="17073" y="76283"/>
                  </a:cubicBezTo>
                  <a:cubicBezTo>
                    <a:pt x="17076" y="76286"/>
                    <a:pt x="17076" y="76286"/>
                    <a:pt x="17080" y="76290"/>
                  </a:cubicBezTo>
                  <a:cubicBezTo>
                    <a:pt x="17085" y="76298"/>
                    <a:pt x="17088" y="76302"/>
                    <a:pt x="17096" y="76309"/>
                  </a:cubicBezTo>
                  <a:cubicBezTo>
                    <a:pt x="17096" y="76313"/>
                    <a:pt x="17099" y="76317"/>
                    <a:pt x="17099" y="76317"/>
                  </a:cubicBezTo>
                  <a:cubicBezTo>
                    <a:pt x="17108" y="76325"/>
                    <a:pt x="17111" y="76329"/>
                    <a:pt x="17115" y="76336"/>
                  </a:cubicBezTo>
                  <a:cubicBezTo>
                    <a:pt x="17119" y="76336"/>
                    <a:pt x="17122" y="76340"/>
                    <a:pt x="17122" y="76344"/>
                  </a:cubicBezTo>
                  <a:cubicBezTo>
                    <a:pt x="17131" y="76348"/>
                    <a:pt x="17134" y="76355"/>
                    <a:pt x="17138" y="76359"/>
                  </a:cubicBezTo>
                  <a:cubicBezTo>
                    <a:pt x="17142" y="76363"/>
                    <a:pt x="17146" y="76363"/>
                    <a:pt x="17149" y="76367"/>
                  </a:cubicBezTo>
                  <a:cubicBezTo>
                    <a:pt x="17154" y="76371"/>
                    <a:pt x="17161" y="76375"/>
                    <a:pt x="17165" y="76382"/>
                  </a:cubicBezTo>
                  <a:cubicBezTo>
                    <a:pt x="17169" y="76382"/>
                    <a:pt x="17172" y="76386"/>
                    <a:pt x="17177" y="76390"/>
                  </a:cubicBezTo>
                  <a:cubicBezTo>
                    <a:pt x="17181" y="76394"/>
                    <a:pt x="17184" y="76398"/>
                    <a:pt x="17192" y="76401"/>
                  </a:cubicBezTo>
                  <a:cubicBezTo>
                    <a:pt x="17195" y="76405"/>
                    <a:pt x="17200" y="76405"/>
                    <a:pt x="17204" y="76409"/>
                  </a:cubicBezTo>
                  <a:cubicBezTo>
                    <a:pt x="17207" y="76413"/>
                    <a:pt x="17211" y="76413"/>
                    <a:pt x="17215" y="76417"/>
                  </a:cubicBezTo>
                  <a:cubicBezTo>
                    <a:pt x="17223" y="76421"/>
                    <a:pt x="17227" y="76421"/>
                    <a:pt x="17230" y="76424"/>
                  </a:cubicBezTo>
                  <a:lnTo>
                    <a:pt x="15342" y="76478"/>
                  </a:lnTo>
                  <a:lnTo>
                    <a:pt x="15342" y="76478"/>
                  </a:lnTo>
                  <a:lnTo>
                    <a:pt x="15568" y="73650"/>
                  </a:lnTo>
                  <a:cubicBezTo>
                    <a:pt x="15588" y="73392"/>
                    <a:pt x="15395" y="73170"/>
                    <a:pt x="15142" y="73150"/>
                  </a:cubicBezTo>
                  <a:lnTo>
                    <a:pt x="12313" y="72924"/>
                  </a:lnTo>
                  <a:lnTo>
                    <a:pt x="12839" y="70134"/>
                  </a:lnTo>
                  <a:cubicBezTo>
                    <a:pt x="12889" y="69884"/>
                    <a:pt x="12724" y="69638"/>
                    <a:pt x="12471" y="69592"/>
                  </a:cubicBezTo>
                  <a:lnTo>
                    <a:pt x="9684" y="69062"/>
                  </a:lnTo>
                  <a:lnTo>
                    <a:pt x="10509" y="66349"/>
                  </a:lnTo>
                  <a:cubicBezTo>
                    <a:pt x="10582" y="66103"/>
                    <a:pt x="10444" y="65843"/>
                    <a:pt x="10199" y="65769"/>
                  </a:cubicBezTo>
                  <a:lnTo>
                    <a:pt x="7485" y="64940"/>
                  </a:lnTo>
                  <a:lnTo>
                    <a:pt x="8598" y="62330"/>
                  </a:lnTo>
                  <a:cubicBezTo>
                    <a:pt x="8702" y="62096"/>
                    <a:pt x="8590" y="61820"/>
                    <a:pt x="8352" y="61720"/>
                  </a:cubicBezTo>
                  <a:lnTo>
                    <a:pt x="5746" y="60607"/>
                  </a:lnTo>
                  <a:lnTo>
                    <a:pt x="7136" y="58131"/>
                  </a:lnTo>
                  <a:cubicBezTo>
                    <a:pt x="7193" y="58024"/>
                    <a:pt x="7209" y="57897"/>
                    <a:pt x="7177" y="57778"/>
                  </a:cubicBezTo>
                  <a:cubicBezTo>
                    <a:pt x="7143" y="57659"/>
                    <a:pt x="7062" y="57559"/>
                    <a:pt x="6955" y="57498"/>
                  </a:cubicBezTo>
                  <a:lnTo>
                    <a:pt x="4483" y="56109"/>
                  </a:lnTo>
                  <a:lnTo>
                    <a:pt x="6130" y="53798"/>
                  </a:lnTo>
                  <a:cubicBezTo>
                    <a:pt x="6279" y="53591"/>
                    <a:pt x="6229" y="53299"/>
                    <a:pt x="6022" y="53149"/>
                  </a:cubicBezTo>
                  <a:lnTo>
                    <a:pt x="3712" y="51499"/>
                  </a:lnTo>
                  <a:lnTo>
                    <a:pt x="5600" y="49380"/>
                  </a:lnTo>
                  <a:cubicBezTo>
                    <a:pt x="5680" y="49288"/>
                    <a:pt x="5723" y="49169"/>
                    <a:pt x="5715" y="49046"/>
                  </a:cubicBezTo>
                  <a:cubicBezTo>
                    <a:pt x="5712" y="48923"/>
                    <a:pt x="5654" y="48808"/>
                    <a:pt x="5562" y="48723"/>
                  </a:cubicBezTo>
                  <a:lnTo>
                    <a:pt x="3443" y="46835"/>
                  </a:lnTo>
                  <a:lnTo>
                    <a:pt x="5551" y="44935"/>
                  </a:lnTo>
                  <a:cubicBezTo>
                    <a:pt x="5643" y="44851"/>
                    <a:pt x="5696" y="44736"/>
                    <a:pt x="5703" y="44613"/>
                  </a:cubicBezTo>
                  <a:cubicBezTo>
                    <a:pt x="5708" y="44490"/>
                    <a:pt x="5666" y="44367"/>
                    <a:pt x="5581" y="44279"/>
                  </a:cubicBezTo>
                  <a:lnTo>
                    <a:pt x="3681" y="42172"/>
                  </a:lnTo>
                  <a:lnTo>
                    <a:pt x="5980" y="40505"/>
                  </a:lnTo>
                  <a:cubicBezTo>
                    <a:pt x="6187" y="40356"/>
                    <a:pt x="6233" y="40064"/>
                    <a:pt x="6084" y="39857"/>
                  </a:cubicBezTo>
                  <a:lnTo>
                    <a:pt x="4418" y="37558"/>
                  </a:lnTo>
                  <a:lnTo>
                    <a:pt x="6883" y="36149"/>
                  </a:lnTo>
                  <a:cubicBezTo>
                    <a:pt x="6989" y="36092"/>
                    <a:pt x="7071" y="35988"/>
                    <a:pt x="7101" y="35869"/>
                  </a:cubicBezTo>
                  <a:cubicBezTo>
                    <a:pt x="7136" y="35750"/>
                    <a:pt x="7117" y="35623"/>
                    <a:pt x="7055" y="35516"/>
                  </a:cubicBezTo>
                  <a:lnTo>
                    <a:pt x="5650" y="33052"/>
                  </a:lnTo>
                  <a:lnTo>
                    <a:pt x="8252" y="31920"/>
                  </a:lnTo>
                  <a:cubicBezTo>
                    <a:pt x="8486" y="31816"/>
                    <a:pt x="8594" y="31543"/>
                    <a:pt x="8495" y="31309"/>
                  </a:cubicBezTo>
                  <a:lnTo>
                    <a:pt x="7362" y="28707"/>
                  </a:lnTo>
                  <a:lnTo>
                    <a:pt x="10072" y="27858"/>
                  </a:lnTo>
                  <a:cubicBezTo>
                    <a:pt x="10187" y="27824"/>
                    <a:pt x="10286" y="27740"/>
                    <a:pt x="10344" y="27632"/>
                  </a:cubicBezTo>
                  <a:cubicBezTo>
                    <a:pt x="10402" y="27521"/>
                    <a:pt x="10413" y="27394"/>
                    <a:pt x="10375" y="27279"/>
                  </a:cubicBezTo>
                  <a:lnTo>
                    <a:pt x="9531" y="24569"/>
                  </a:lnTo>
                  <a:lnTo>
                    <a:pt x="12318" y="24021"/>
                  </a:lnTo>
                  <a:cubicBezTo>
                    <a:pt x="12436" y="23998"/>
                    <a:pt x="12543" y="23924"/>
                    <a:pt x="12612" y="23825"/>
                  </a:cubicBezTo>
                  <a:cubicBezTo>
                    <a:pt x="12681" y="23721"/>
                    <a:pt x="12704" y="23594"/>
                    <a:pt x="12681" y="23475"/>
                  </a:cubicBezTo>
                  <a:lnTo>
                    <a:pt x="12133" y="20689"/>
                  </a:lnTo>
                  <a:lnTo>
                    <a:pt x="14961" y="20443"/>
                  </a:lnTo>
                  <a:cubicBezTo>
                    <a:pt x="15219" y="20424"/>
                    <a:pt x="15407" y="20198"/>
                    <a:pt x="15384" y="19940"/>
                  </a:cubicBezTo>
                  <a:lnTo>
                    <a:pt x="15138" y="17116"/>
                  </a:lnTo>
                  <a:close/>
                  <a:moveTo>
                    <a:pt x="54519" y="55544"/>
                  </a:moveTo>
                  <a:cubicBezTo>
                    <a:pt x="55052" y="60895"/>
                    <a:pt x="57417" y="65900"/>
                    <a:pt x="61228" y="69712"/>
                  </a:cubicBezTo>
                  <a:cubicBezTo>
                    <a:pt x="62514" y="70993"/>
                    <a:pt x="63934" y="72114"/>
                    <a:pt x="65454" y="73055"/>
                  </a:cubicBezTo>
                  <a:lnTo>
                    <a:pt x="56396" y="69243"/>
                  </a:lnTo>
                  <a:cubicBezTo>
                    <a:pt x="56337" y="69218"/>
                    <a:pt x="56276" y="69206"/>
                    <a:pt x="56216" y="69206"/>
                  </a:cubicBezTo>
                  <a:cubicBezTo>
                    <a:pt x="56033" y="69206"/>
                    <a:pt x="55860" y="69314"/>
                    <a:pt x="55786" y="69492"/>
                  </a:cubicBezTo>
                  <a:lnTo>
                    <a:pt x="52623" y="77012"/>
                  </a:lnTo>
                  <a:cubicBezTo>
                    <a:pt x="52838" y="75737"/>
                    <a:pt x="52946" y="74444"/>
                    <a:pt x="52946" y="73139"/>
                  </a:cubicBezTo>
                  <a:cubicBezTo>
                    <a:pt x="52946" y="67754"/>
                    <a:pt x="51080" y="62545"/>
                    <a:pt x="47679" y="58385"/>
                  </a:cubicBezTo>
                  <a:cubicBezTo>
                    <a:pt x="50285" y="58197"/>
                    <a:pt x="52657" y="57156"/>
                    <a:pt x="54519" y="55544"/>
                  </a:cubicBezTo>
                  <a:close/>
                  <a:moveTo>
                    <a:pt x="39132" y="55544"/>
                  </a:moveTo>
                  <a:cubicBezTo>
                    <a:pt x="40997" y="57156"/>
                    <a:pt x="43369" y="58197"/>
                    <a:pt x="45975" y="58385"/>
                  </a:cubicBezTo>
                  <a:cubicBezTo>
                    <a:pt x="42570" y="62545"/>
                    <a:pt x="40705" y="67754"/>
                    <a:pt x="40705" y="73139"/>
                  </a:cubicBezTo>
                  <a:cubicBezTo>
                    <a:pt x="40705" y="74954"/>
                    <a:pt x="40916" y="76750"/>
                    <a:pt x="41327" y="78490"/>
                  </a:cubicBezTo>
                  <a:lnTo>
                    <a:pt x="37619" y="69393"/>
                  </a:lnTo>
                  <a:cubicBezTo>
                    <a:pt x="37543" y="69212"/>
                    <a:pt x="37370" y="69102"/>
                    <a:pt x="37187" y="69102"/>
                  </a:cubicBezTo>
                  <a:cubicBezTo>
                    <a:pt x="37129" y="69102"/>
                    <a:pt x="37070" y="69113"/>
                    <a:pt x="37013" y="69136"/>
                  </a:cubicBezTo>
                  <a:lnTo>
                    <a:pt x="29455" y="72217"/>
                  </a:lnTo>
                  <a:cubicBezTo>
                    <a:pt x="30506" y="71469"/>
                    <a:pt x="31501" y="70633"/>
                    <a:pt x="32422" y="69712"/>
                  </a:cubicBezTo>
                  <a:cubicBezTo>
                    <a:pt x="36233" y="65900"/>
                    <a:pt x="38598" y="60895"/>
                    <a:pt x="39132" y="55544"/>
                  </a:cubicBezTo>
                  <a:close/>
                  <a:moveTo>
                    <a:pt x="75825" y="77142"/>
                  </a:moveTo>
                  <a:lnTo>
                    <a:pt x="78240" y="77192"/>
                  </a:lnTo>
                  <a:lnTo>
                    <a:pt x="78190" y="79606"/>
                  </a:lnTo>
                  <a:lnTo>
                    <a:pt x="75775" y="79556"/>
                  </a:lnTo>
                  <a:lnTo>
                    <a:pt x="75825" y="77142"/>
                  </a:lnTo>
                  <a:close/>
                  <a:moveTo>
                    <a:pt x="17741" y="77338"/>
                  </a:moveTo>
                  <a:lnTo>
                    <a:pt x="17813" y="79753"/>
                  </a:lnTo>
                  <a:lnTo>
                    <a:pt x="15399" y="79822"/>
                  </a:lnTo>
                  <a:lnTo>
                    <a:pt x="15330" y="77407"/>
                  </a:lnTo>
                  <a:lnTo>
                    <a:pt x="17741" y="77338"/>
                  </a:lnTo>
                  <a:close/>
                  <a:moveTo>
                    <a:pt x="46363" y="71964"/>
                  </a:moveTo>
                  <a:lnTo>
                    <a:pt x="46363" y="78366"/>
                  </a:lnTo>
                  <a:lnTo>
                    <a:pt x="43185" y="81322"/>
                  </a:lnTo>
                  <a:cubicBezTo>
                    <a:pt x="42536" y="79668"/>
                    <a:pt x="42083" y="77937"/>
                    <a:pt x="41842" y="76167"/>
                  </a:cubicBezTo>
                  <a:lnTo>
                    <a:pt x="46363" y="71964"/>
                  </a:lnTo>
                  <a:close/>
                  <a:moveTo>
                    <a:pt x="47291" y="72022"/>
                  </a:moveTo>
                  <a:lnTo>
                    <a:pt x="51667" y="76398"/>
                  </a:lnTo>
                  <a:cubicBezTo>
                    <a:pt x="51698" y="76428"/>
                    <a:pt x="51732" y="76451"/>
                    <a:pt x="51767" y="76474"/>
                  </a:cubicBezTo>
                  <a:cubicBezTo>
                    <a:pt x="51506" y="78221"/>
                    <a:pt x="51034" y="79929"/>
                    <a:pt x="50374" y="81560"/>
                  </a:cubicBezTo>
                  <a:lnTo>
                    <a:pt x="47291" y="78478"/>
                  </a:lnTo>
                  <a:lnTo>
                    <a:pt x="47291" y="72022"/>
                  </a:lnTo>
                  <a:close/>
                  <a:moveTo>
                    <a:pt x="36932" y="70172"/>
                  </a:moveTo>
                  <a:lnTo>
                    <a:pt x="40313" y="78467"/>
                  </a:lnTo>
                  <a:lnTo>
                    <a:pt x="32023" y="81848"/>
                  </a:lnTo>
                  <a:lnTo>
                    <a:pt x="28637" y="73553"/>
                  </a:lnTo>
                  <a:lnTo>
                    <a:pt x="36932" y="70172"/>
                  </a:lnTo>
                  <a:close/>
                  <a:moveTo>
                    <a:pt x="56461" y="70279"/>
                  </a:moveTo>
                  <a:lnTo>
                    <a:pt x="64717" y="73753"/>
                  </a:lnTo>
                  <a:lnTo>
                    <a:pt x="61247" y="82010"/>
                  </a:lnTo>
                  <a:lnTo>
                    <a:pt x="52992" y="78536"/>
                  </a:lnTo>
                  <a:lnTo>
                    <a:pt x="56461" y="70279"/>
                  </a:lnTo>
                  <a:close/>
                  <a:moveTo>
                    <a:pt x="72371" y="80109"/>
                  </a:moveTo>
                  <a:lnTo>
                    <a:pt x="74766" y="80420"/>
                  </a:lnTo>
                  <a:lnTo>
                    <a:pt x="74452" y="82816"/>
                  </a:lnTo>
                  <a:lnTo>
                    <a:pt x="72060" y="82501"/>
                  </a:lnTo>
                  <a:lnTo>
                    <a:pt x="72371" y="80109"/>
                  </a:lnTo>
                  <a:close/>
                  <a:moveTo>
                    <a:pt x="21218" y="80282"/>
                  </a:moveTo>
                  <a:lnTo>
                    <a:pt x="21548" y="82673"/>
                  </a:lnTo>
                  <a:lnTo>
                    <a:pt x="19157" y="83004"/>
                  </a:lnTo>
                  <a:lnTo>
                    <a:pt x="18827" y="80612"/>
                  </a:lnTo>
                  <a:lnTo>
                    <a:pt x="21218" y="80282"/>
                  </a:lnTo>
                  <a:close/>
                  <a:moveTo>
                    <a:pt x="68429" y="82800"/>
                  </a:moveTo>
                  <a:lnTo>
                    <a:pt x="70771" y="83379"/>
                  </a:lnTo>
                  <a:lnTo>
                    <a:pt x="70191" y="85721"/>
                  </a:lnTo>
                  <a:lnTo>
                    <a:pt x="67873" y="85145"/>
                  </a:lnTo>
                  <a:cubicBezTo>
                    <a:pt x="67865" y="85137"/>
                    <a:pt x="67861" y="85126"/>
                    <a:pt x="67853" y="85119"/>
                  </a:cubicBezTo>
                  <a:lnTo>
                    <a:pt x="68429" y="82800"/>
                  </a:lnTo>
                  <a:close/>
                  <a:moveTo>
                    <a:pt x="24991" y="82834"/>
                  </a:moveTo>
                  <a:lnTo>
                    <a:pt x="25574" y="85176"/>
                  </a:lnTo>
                  <a:lnTo>
                    <a:pt x="23234" y="85759"/>
                  </a:lnTo>
                  <a:lnTo>
                    <a:pt x="22650" y="83418"/>
                  </a:lnTo>
                  <a:lnTo>
                    <a:pt x="24991" y="82834"/>
                  </a:lnTo>
                  <a:close/>
                  <a:moveTo>
                    <a:pt x="46363" y="79637"/>
                  </a:moveTo>
                  <a:lnTo>
                    <a:pt x="46363" y="86892"/>
                  </a:lnTo>
                  <a:cubicBezTo>
                    <a:pt x="45238" y="85452"/>
                    <a:pt x="44301" y="83886"/>
                    <a:pt x="43569" y="82232"/>
                  </a:cubicBezTo>
                  <a:lnTo>
                    <a:pt x="46363" y="79637"/>
                  </a:lnTo>
                  <a:close/>
                  <a:moveTo>
                    <a:pt x="47291" y="79790"/>
                  </a:moveTo>
                  <a:lnTo>
                    <a:pt x="49794" y="82297"/>
                  </a:lnTo>
                  <a:cubicBezTo>
                    <a:pt x="49856" y="82355"/>
                    <a:pt x="49929" y="82396"/>
                    <a:pt x="50005" y="82416"/>
                  </a:cubicBezTo>
                  <a:cubicBezTo>
                    <a:pt x="49280" y="84001"/>
                    <a:pt x="48374" y="85505"/>
                    <a:pt x="47291" y="86892"/>
                  </a:cubicBezTo>
                  <a:lnTo>
                    <a:pt x="47291" y="79790"/>
                  </a:lnTo>
                  <a:close/>
                  <a:moveTo>
                    <a:pt x="64606" y="84842"/>
                  </a:moveTo>
                  <a:lnTo>
                    <a:pt x="66856" y="85652"/>
                  </a:lnTo>
                  <a:cubicBezTo>
                    <a:pt x="66859" y="85663"/>
                    <a:pt x="66863" y="85671"/>
                    <a:pt x="66867" y="85682"/>
                  </a:cubicBezTo>
                  <a:lnTo>
                    <a:pt x="66057" y="87932"/>
                  </a:lnTo>
                  <a:lnTo>
                    <a:pt x="63784" y="87110"/>
                  </a:lnTo>
                  <a:lnTo>
                    <a:pt x="64606" y="84842"/>
                  </a:lnTo>
                  <a:close/>
                  <a:moveTo>
                    <a:pt x="29018" y="84961"/>
                  </a:moveTo>
                  <a:lnTo>
                    <a:pt x="29851" y="87229"/>
                  </a:lnTo>
                  <a:lnTo>
                    <a:pt x="27586" y="88062"/>
                  </a:lnTo>
                  <a:lnTo>
                    <a:pt x="26753" y="85797"/>
                  </a:lnTo>
                  <a:lnTo>
                    <a:pt x="29018" y="84961"/>
                  </a:lnTo>
                  <a:close/>
                  <a:moveTo>
                    <a:pt x="60384" y="86554"/>
                  </a:moveTo>
                  <a:lnTo>
                    <a:pt x="62553" y="87613"/>
                  </a:lnTo>
                  <a:lnTo>
                    <a:pt x="61493" y="89782"/>
                  </a:lnTo>
                  <a:lnTo>
                    <a:pt x="59325" y="88722"/>
                  </a:lnTo>
                  <a:lnTo>
                    <a:pt x="60384" y="86554"/>
                  </a:lnTo>
                  <a:close/>
                  <a:moveTo>
                    <a:pt x="65658" y="73177"/>
                  </a:moveTo>
                  <a:cubicBezTo>
                    <a:pt x="68494" y="74893"/>
                    <a:pt x="71680" y="75991"/>
                    <a:pt x="75008" y="76378"/>
                  </a:cubicBezTo>
                  <a:cubicBezTo>
                    <a:pt x="74946" y="76455"/>
                    <a:pt x="74912" y="76555"/>
                    <a:pt x="74908" y="76655"/>
                  </a:cubicBezTo>
                  <a:lnTo>
                    <a:pt x="74847" y="79495"/>
                  </a:lnTo>
                  <a:lnTo>
                    <a:pt x="72034" y="79126"/>
                  </a:lnTo>
                  <a:cubicBezTo>
                    <a:pt x="72011" y="79123"/>
                    <a:pt x="71988" y="79121"/>
                    <a:pt x="71966" y="79121"/>
                  </a:cubicBezTo>
                  <a:cubicBezTo>
                    <a:pt x="71733" y="79121"/>
                    <a:pt x="71539" y="79295"/>
                    <a:pt x="71511" y="79526"/>
                  </a:cubicBezTo>
                  <a:lnTo>
                    <a:pt x="71120" y="82508"/>
                  </a:lnTo>
                  <a:lnTo>
                    <a:pt x="68202" y="81783"/>
                  </a:lnTo>
                  <a:cubicBezTo>
                    <a:pt x="68165" y="81774"/>
                    <a:pt x="68128" y="81769"/>
                    <a:pt x="68091" y="81769"/>
                  </a:cubicBezTo>
                  <a:cubicBezTo>
                    <a:pt x="67881" y="81769"/>
                    <a:pt x="67690" y="81912"/>
                    <a:pt x="67639" y="82125"/>
                  </a:cubicBezTo>
                  <a:lnTo>
                    <a:pt x="66997" y="84715"/>
                  </a:lnTo>
                  <a:lnTo>
                    <a:pt x="64483" y="83810"/>
                  </a:lnTo>
                  <a:cubicBezTo>
                    <a:pt x="64431" y="83790"/>
                    <a:pt x="64377" y="83781"/>
                    <a:pt x="64325" y="83781"/>
                  </a:cubicBezTo>
                  <a:cubicBezTo>
                    <a:pt x="64135" y="83781"/>
                    <a:pt x="63958" y="83900"/>
                    <a:pt x="63888" y="84090"/>
                  </a:cubicBezTo>
                  <a:lnTo>
                    <a:pt x="62925" y="86757"/>
                  </a:lnTo>
                  <a:lnTo>
                    <a:pt x="60376" y="85514"/>
                  </a:lnTo>
                  <a:cubicBezTo>
                    <a:pt x="60311" y="85482"/>
                    <a:pt x="60242" y="85467"/>
                    <a:pt x="60173" y="85467"/>
                  </a:cubicBezTo>
                  <a:cubicBezTo>
                    <a:pt x="60001" y="85467"/>
                    <a:pt x="59834" y="85563"/>
                    <a:pt x="59754" y="85728"/>
                  </a:cubicBezTo>
                  <a:lnTo>
                    <a:pt x="58507" y="88277"/>
                  </a:lnTo>
                  <a:lnTo>
                    <a:pt x="56108" y="86765"/>
                  </a:lnTo>
                  <a:cubicBezTo>
                    <a:pt x="56031" y="86716"/>
                    <a:pt x="55944" y="86692"/>
                    <a:pt x="55859" y="86692"/>
                  </a:cubicBezTo>
                  <a:cubicBezTo>
                    <a:pt x="55704" y="86692"/>
                    <a:pt x="55554" y="86769"/>
                    <a:pt x="55467" y="86910"/>
                  </a:cubicBezTo>
                  <a:lnTo>
                    <a:pt x="53951" y="89310"/>
                  </a:lnTo>
                  <a:lnTo>
                    <a:pt x="51729" y="87548"/>
                  </a:lnTo>
                  <a:cubicBezTo>
                    <a:pt x="51647" y="87483"/>
                    <a:pt x="51543" y="87445"/>
                    <a:pt x="51440" y="87445"/>
                  </a:cubicBezTo>
                  <a:cubicBezTo>
                    <a:pt x="51422" y="87445"/>
                    <a:pt x="51404" y="87446"/>
                    <a:pt x="51387" y="87448"/>
                  </a:cubicBezTo>
                  <a:cubicBezTo>
                    <a:pt x="51264" y="87463"/>
                    <a:pt x="51153" y="87525"/>
                    <a:pt x="51077" y="87621"/>
                  </a:cubicBezTo>
                  <a:lnTo>
                    <a:pt x="49311" y="89847"/>
                  </a:lnTo>
                  <a:lnTo>
                    <a:pt x="47525" y="88085"/>
                  </a:lnTo>
                  <a:cubicBezTo>
                    <a:pt x="49709" y="85471"/>
                    <a:pt x="51276" y="82431"/>
                    <a:pt x="52151" y="79184"/>
                  </a:cubicBezTo>
                  <a:cubicBezTo>
                    <a:pt x="52166" y="79195"/>
                    <a:pt x="52182" y="79204"/>
                    <a:pt x="52200" y="79211"/>
                  </a:cubicBezTo>
                  <a:lnTo>
                    <a:pt x="61313" y="83046"/>
                  </a:lnTo>
                  <a:cubicBezTo>
                    <a:pt x="61374" y="83069"/>
                    <a:pt x="61435" y="83080"/>
                    <a:pt x="61493" y="83080"/>
                  </a:cubicBezTo>
                  <a:cubicBezTo>
                    <a:pt x="61674" y="83080"/>
                    <a:pt x="61846" y="82977"/>
                    <a:pt x="61924" y="82796"/>
                  </a:cubicBezTo>
                  <a:lnTo>
                    <a:pt x="65758" y="73684"/>
                  </a:lnTo>
                  <a:cubicBezTo>
                    <a:pt x="65830" y="73507"/>
                    <a:pt x="65784" y="73308"/>
                    <a:pt x="65658" y="73177"/>
                  </a:cubicBezTo>
                  <a:close/>
                  <a:moveTo>
                    <a:pt x="33247" y="86646"/>
                  </a:moveTo>
                  <a:lnTo>
                    <a:pt x="34322" y="88807"/>
                  </a:lnTo>
                  <a:lnTo>
                    <a:pt x="32161" y="89881"/>
                  </a:lnTo>
                  <a:lnTo>
                    <a:pt x="31087" y="87721"/>
                  </a:lnTo>
                  <a:lnTo>
                    <a:pt x="33247" y="86646"/>
                  </a:lnTo>
                  <a:close/>
                  <a:moveTo>
                    <a:pt x="27586" y="73419"/>
                  </a:moveTo>
                  <a:cubicBezTo>
                    <a:pt x="27590" y="73438"/>
                    <a:pt x="27597" y="73457"/>
                    <a:pt x="27601" y="73477"/>
                  </a:cubicBezTo>
                  <a:lnTo>
                    <a:pt x="31335" y="82631"/>
                  </a:lnTo>
                  <a:cubicBezTo>
                    <a:pt x="31382" y="82742"/>
                    <a:pt x="31474" y="82834"/>
                    <a:pt x="31585" y="82885"/>
                  </a:cubicBezTo>
                  <a:cubicBezTo>
                    <a:pt x="31643" y="82908"/>
                    <a:pt x="31704" y="82919"/>
                    <a:pt x="31766" y="82919"/>
                  </a:cubicBezTo>
                  <a:cubicBezTo>
                    <a:pt x="31827" y="82919"/>
                    <a:pt x="31885" y="82908"/>
                    <a:pt x="31943" y="82885"/>
                  </a:cubicBezTo>
                  <a:lnTo>
                    <a:pt x="41096" y="79149"/>
                  </a:lnTo>
                  <a:cubicBezTo>
                    <a:pt x="41212" y="79103"/>
                    <a:pt x="41300" y="79016"/>
                    <a:pt x="41350" y="78901"/>
                  </a:cubicBezTo>
                  <a:cubicBezTo>
                    <a:pt x="41373" y="78846"/>
                    <a:pt x="41385" y="78785"/>
                    <a:pt x="41385" y="78727"/>
                  </a:cubicBezTo>
                  <a:cubicBezTo>
                    <a:pt x="42244" y="82209"/>
                    <a:pt x="43902" y="85468"/>
                    <a:pt x="46259" y="88239"/>
                  </a:cubicBezTo>
                  <a:lnTo>
                    <a:pt x="44485" y="90035"/>
                  </a:lnTo>
                  <a:lnTo>
                    <a:pt x="42567" y="87652"/>
                  </a:lnTo>
                  <a:cubicBezTo>
                    <a:pt x="42475" y="87538"/>
                    <a:pt x="42341" y="87479"/>
                    <a:pt x="42206" y="87479"/>
                  </a:cubicBezTo>
                  <a:cubicBezTo>
                    <a:pt x="42103" y="87479"/>
                    <a:pt x="42000" y="87513"/>
                    <a:pt x="41914" y="87583"/>
                  </a:cubicBezTo>
                  <a:lnTo>
                    <a:pt x="39700" y="89360"/>
                  </a:lnTo>
                  <a:lnTo>
                    <a:pt x="38172" y="86968"/>
                  </a:lnTo>
                  <a:cubicBezTo>
                    <a:pt x="38103" y="86864"/>
                    <a:pt x="37999" y="86791"/>
                    <a:pt x="37881" y="86765"/>
                  </a:cubicBezTo>
                  <a:cubicBezTo>
                    <a:pt x="37847" y="86757"/>
                    <a:pt x="37813" y="86754"/>
                    <a:pt x="37779" y="86754"/>
                  </a:cubicBezTo>
                  <a:cubicBezTo>
                    <a:pt x="37690" y="86754"/>
                    <a:pt x="37602" y="86779"/>
                    <a:pt x="37527" y="86826"/>
                  </a:cubicBezTo>
                  <a:lnTo>
                    <a:pt x="35135" y="88357"/>
                  </a:lnTo>
                  <a:lnTo>
                    <a:pt x="33877" y="85817"/>
                  </a:lnTo>
                  <a:cubicBezTo>
                    <a:pt x="33819" y="85705"/>
                    <a:pt x="33723" y="85621"/>
                    <a:pt x="33608" y="85583"/>
                  </a:cubicBezTo>
                  <a:cubicBezTo>
                    <a:pt x="33558" y="85567"/>
                    <a:pt x="33507" y="85559"/>
                    <a:pt x="33456" y="85559"/>
                  </a:cubicBezTo>
                  <a:cubicBezTo>
                    <a:pt x="33386" y="85559"/>
                    <a:pt x="33316" y="85574"/>
                    <a:pt x="33252" y="85606"/>
                  </a:cubicBezTo>
                  <a:lnTo>
                    <a:pt x="30710" y="86869"/>
                  </a:lnTo>
                  <a:lnTo>
                    <a:pt x="29728" y="84205"/>
                  </a:lnTo>
                  <a:cubicBezTo>
                    <a:pt x="29659" y="84016"/>
                    <a:pt x="29480" y="83900"/>
                    <a:pt x="29292" y="83900"/>
                  </a:cubicBezTo>
                  <a:cubicBezTo>
                    <a:pt x="29239" y="83900"/>
                    <a:pt x="29185" y="83909"/>
                    <a:pt x="29133" y="83928"/>
                  </a:cubicBezTo>
                  <a:lnTo>
                    <a:pt x="26469" y="84911"/>
                  </a:lnTo>
                  <a:lnTo>
                    <a:pt x="25778" y="82159"/>
                  </a:lnTo>
                  <a:cubicBezTo>
                    <a:pt x="25726" y="81948"/>
                    <a:pt x="25537" y="81806"/>
                    <a:pt x="25332" y="81806"/>
                  </a:cubicBezTo>
                  <a:cubicBezTo>
                    <a:pt x="25294" y="81806"/>
                    <a:pt x="25256" y="81811"/>
                    <a:pt x="25218" y="81821"/>
                  </a:cubicBezTo>
                  <a:lnTo>
                    <a:pt x="22462" y="82508"/>
                  </a:lnTo>
                  <a:lnTo>
                    <a:pt x="22074" y="79695"/>
                  </a:lnTo>
                  <a:cubicBezTo>
                    <a:pt x="22059" y="79572"/>
                    <a:pt x="21994" y="79464"/>
                    <a:pt x="21898" y="79388"/>
                  </a:cubicBezTo>
                  <a:cubicBezTo>
                    <a:pt x="21816" y="79328"/>
                    <a:pt x="21719" y="79294"/>
                    <a:pt x="21620" y="79294"/>
                  </a:cubicBezTo>
                  <a:cubicBezTo>
                    <a:pt x="21597" y="79294"/>
                    <a:pt x="21575" y="79296"/>
                    <a:pt x="21552" y="79299"/>
                  </a:cubicBezTo>
                  <a:lnTo>
                    <a:pt x="18738" y="79687"/>
                  </a:lnTo>
                  <a:lnTo>
                    <a:pt x="18658" y="76851"/>
                  </a:lnTo>
                  <a:cubicBezTo>
                    <a:pt x="18654" y="76635"/>
                    <a:pt x="18501" y="76467"/>
                    <a:pt x="18309" y="76413"/>
                  </a:cubicBezTo>
                  <a:cubicBezTo>
                    <a:pt x="21599" y="76079"/>
                    <a:pt x="24757" y="75050"/>
                    <a:pt x="27586" y="73419"/>
                  </a:cubicBezTo>
                  <a:close/>
                  <a:moveTo>
                    <a:pt x="56005" y="87797"/>
                  </a:moveTo>
                  <a:lnTo>
                    <a:pt x="58046" y="89083"/>
                  </a:lnTo>
                  <a:lnTo>
                    <a:pt x="56760" y="91125"/>
                  </a:lnTo>
                  <a:lnTo>
                    <a:pt x="54719" y="89840"/>
                  </a:lnTo>
                  <a:lnTo>
                    <a:pt x="56005" y="87797"/>
                  </a:lnTo>
                  <a:close/>
                  <a:moveTo>
                    <a:pt x="37638" y="87859"/>
                  </a:moveTo>
                  <a:lnTo>
                    <a:pt x="38940" y="89893"/>
                  </a:lnTo>
                  <a:lnTo>
                    <a:pt x="36905" y="91194"/>
                  </a:lnTo>
                  <a:lnTo>
                    <a:pt x="35604" y="89163"/>
                  </a:lnTo>
                  <a:lnTo>
                    <a:pt x="37638" y="87859"/>
                  </a:lnTo>
                  <a:close/>
                  <a:moveTo>
                    <a:pt x="51514" y="88565"/>
                  </a:moveTo>
                  <a:lnTo>
                    <a:pt x="53406" y="90062"/>
                  </a:lnTo>
                  <a:lnTo>
                    <a:pt x="51906" y="91954"/>
                  </a:lnTo>
                  <a:lnTo>
                    <a:pt x="50017" y="90453"/>
                  </a:lnTo>
                  <a:lnTo>
                    <a:pt x="51514" y="88565"/>
                  </a:lnTo>
                  <a:close/>
                  <a:moveTo>
                    <a:pt x="42133" y="88596"/>
                  </a:moveTo>
                  <a:lnTo>
                    <a:pt x="43645" y="90476"/>
                  </a:lnTo>
                  <a:lnTo>
                    <a:pt x="41764" y="91989"/>
                  </a:lnTo>
                  <a:lnTo>
                    <a:pt x="40253" y="90108"/>
                  </a:lnTo>
                  <a:lnTo>
                    <a:pt x="42133" y="88596"/>
                  </a:lnTo>
                  <a:close/>
                  <a:moveTo>
                    <a:pt x="46969" y="88841"/>
                  </a:moveTo>
                  <a:lnTo>
                    <a:pt x="48685" y="90538"/>
                  </a:lnTo>
                  <a:lnTo>
                    <a:pt x="46992" y="92253"/>
                  </a:lnTo>
                  <a:lnTo>
                    <a:pt x="45273" y="90561"/>
                  </a:lnTo>
                  <a:lnTo>
                    <a:pt x="46969" y="88841"/>
                  </a:lnTo>
                  <a:close/>
                  <a:moveTo>
                    <a:pt x="46363" y="1"/>
                  </a:moveTo>
                  <a:cubicBezTo>
                    <a:pt x="46240" y="1"/>
                    <a:pt x="46121" y="54"/>
                    <a:pt x="46033" y="139"/>
                  </a:cubicBezTo>
                  <a:lnTo>
                    <a:pt x="43971" y="2230"/>
                  </a:lnTo>
                  <a:lnTo>
                    <a:pt x="41668" y="407"/>
                  </a:lnTo>
                  <a:cubicBezTo>
                    <a:pt x="41583" y="338"/>
                    <a:pt x="41481" y="305"/>
                    <a:pt x="41379" y="305"/>
                  </a:cubicBezTo>
                  <a:cubicBezTo>
                    <a:pt x="41242" y="305"/>
                    <a:pt x="41107" y="366"/>
                    <a:pt x="41016" y="480"/>
                  </a:cubicBezTo>
                  <a:lnTo>
                    <a:pt x="39189" y="2783"/>
                  </a:lnTo>
                  <a:lnTo>
                    <a:pt x="36706" y="1217"/>
                  </a:lnTo>
                  <a:cubicBezTo>
                    <a:pt x="36628" y="1168"/>
                    <a:pt x="36542" y="1144"/>
                    <a:pt x="36457" y="1144"/>
                  </a:cubicBezTo>
                  <a:cubicBezTo>
                    <a:pt x="36302" y="1144"/>
                    <a:pt x="36152" y="1222"/>
                    <a:pt x="36065" y="1363"/>
                  </a:cubicBezTo>
                  <a:lnTo>
                    <a:pt x="34499" y="3847"/>
                  </a:lnTo>
                  <a:lnTo>
                    <a:pt x="31858" y="2557"/>
                  </a:lnTo>
                  <a:cubicBezTo>
                    <a:pt x="31794" y="2526"/>
                    <a:pt x="31726" y="2510"/>
                    <a:pt x="31657" y="2510"/>
                  </a:cubicBezTo>
                  <a:cubicBezTo>
                    <a:pt x="31605" y="2510"/>
                    <a:pt x="31553" y="2519"/>
                    <a:pt x="31501" y="2538"/>
                  </a:cubicBezTo>
                  <a:cubicBezTo>
                    <a:pt x="31386" y="2576"/>
                    <a:pt x="31289" y="2660"/>
                    <a:pt x="31236" y="2772"/>
                  </a:cubicBezTo>
                  <a:lnTo>
                    <a:pt x="29946" y="5413"/>
                  </a:lnTo>
                  <a:lnTo>
                    <a:pt x="27183" y="4414"/>
                  </a:lnTo>
                  <a:cubicBezTo>
                    <a:pt x="27133" y="4396"/>
                    <a:pt x="27081" y="4387"/>
                    <a:pt x="27029" y="4387"/>
                  </a:cubicBezTo>
                  <a:cubicBezTo>
                    <a:pt x="26959" y="4387"/>
                    <a:pt x="26889" y="4403"/>
                    <a:pt x="26826" y="4434"/>
                  </a:cubicBezTo>
                  <a:cubicBezTo>
                    <a:pt x="26715" y="4483"/>
                    <a:pt x="26630" y="4579"/>
                    <a:pt x="26588" y="4694"/>
                  </a:cubicBezTo>
                  <a:lnTo>
                    <a:pt x="25643" y="7312"/>
                  </a:lnTo>
                  <a:lnTo>
                    <a:pt x="22945" y="6641"/>
                  </a:lnTo>
                  <a:cubicBezTo>
                    <a:pt x="22908" y="6631"/>
                    <a:pt x="22871" y="6627"/>
                    <a:pt x="22834" y="6627"/>
                  </a:cubicBezTo>
                  <a:cubicBezTo>
                    <a:pt x="22624" y="6627"/>
                    <a:pt x="22433" y="6770"/>
                    <a:pt x="22382" y="6982"/>
                  </a:cubicBezTo>
                  <a:lnTo>
                    <a:pt x="21636" y="9984"/>
                  </a:lnTo>
                  <a:lnTo>
                    <a:pt x="18570" y="9581"/>
                  </a:lnTo>
                  <a:cubicBezTo>
                    <a:pt x="18546" y="9578"/>
                    <a:pt x="18523" y="9576"/>
                    <a:pt x="18501" y="9576"/>
                  </a:cubicBezTo>
                  <a:cubicBezTo>
                    <a:pt x="18269" y="9576"/>
                    <a:pt x="18076" y="9750"/>
                    <a:pt x="18047" y="9984"/>
                  </a:cubicBezTo>
                  <a:lnTo>
                    <a:pt x="17668" y="12897"/>
                  </a:lnTo>
                  <a:lnTo>
                    <a:pt x="14727" y="12832"/>
                  </a:lnTo>
                  <a:cubicBezTo>
                    <a:pt x="14589" y="12832"/>
                    <a:pt x="14486" y="12874"/>
                    <a:pt x="14398" y="12958"/>
                  </a:cubicBezTo>
                  <a:cubicBezTo>
                    <a:pt x="14309" y="13047"/>
                    <a:pt x="14256" y="13162"/>
                    <a:pt x="14256" y="13284"/>
                  </a:cubicBezTo>
                  <a:lnTo>
                    <a:pt x="14190" y="16225"/>
                  </a:lnTo>
                  <a:lnTo>
                    <a:pt x="11262" y="16474"/>
                  </a:lnTo>
                  <a:cubicBezTo>
                    <a:pt x="11009" y="16497"/>
                    <a:pt x="10816" y="16724"/>
                    <a:pt x="10839" y="16977"/>
                  </a:cubicBezTo>
                  <a:lnTo>
                    <a:pt x="11092" y="19906"/>
                  </a:lnTo>
                  <a:lnTo>
                    <a:pt x="8210" y="20474"/>
                  </a:lnTo>
                  <a:cubicBezTo>
                    <a:pt x="7957" y="20524"/>
                    <a:pt x="7795" y="20769"/>
                    <a:pt x="7845" y="21019"/>
                  </a:cubicBezTo>
                  <a:lnTo>
                    <a:pt x="8410" y="23901"/>
                  </a:lnTo>
                  <a:lnTo>
                    <a:pt x="5608" y="24776"/>
                  </a:lnTo>
                  <a:cubicBezTo>
                    <a:pt x="5489" y="24815"/>
                    <a:pt x="5389" y="24896"/>
                    <a:pt x="5331" y="25003"/>
                  </a:cubicBezTo>
                  <a:cubicBezTo>
                    <a:pt x="5278" y="25114"/>
                    <a:pt x="5266" y="25241"/>
                    <a:pt x="5301" y="25360"/>
                  </a:cubicBezTo>
                  <a:lnTo>
                    <a:pt x="6176" y="28162"/>
                  </a:lnTo>
                  <a:lnTo>
                    <a:pt x="3482" y="29336"/>
                  </a:lnTo>
                  <a:cubicBezTo>
                    <a:pt x="3248" y="29440"/>
                    <a:pt x="3140" y="29713"/>
                    <a:pt x="3244" y="29947"/>
                  </a:cubicBezTo>
                  <a:lnTo>
                    <a:pt x="4414" y="32641"/>
                  </a:lnTo>
                  <a:lnTo>
                    <a:pt x="1862" y="34096"/>
                  </a:lnTo>
                  <a:cubicBezTo>
                    <a:pt x="1639" y="34227"/>
                    <a:pt x="1563" y="34507"/>
                    <a:pt x="1689" y="34733"/>
                  </a:cubicBezTo>
                  <a:lnTo>
                    <a:pt x="3143" y="37281"/>
                  </a:lnTo>
                  <a:lnTo>
                    <a:pt x="764" y="39005"/>
                  </a:lnTo>
                  <a:cubicBezTo>
                    <a:pt x="557" y="39155"/>
                    <a:pt x="511" y="39446"/>
                    <a:pt x="660" y="39653"/>
                  </a:cubicBezTo>
                  <a:lnTo>
                    <a:pt x="2383" y="42034"/>
                  </a:lnTo>
                  <a:lnTo>
                    <a:pt x="204" y="44006"/>
                  </a:lnTo>
                  <a:cubicBezTo>
                    <a:pt x="15" y="44175"/>
                    <a:pt x="0" y="44471"/>
                    <a:pt x="173" y="44663"/>
                  </a:cubicBezTo>
                  <a:lnTo>
                    <a:pt x="2142" y="46843"/>
                  </a:lnTo>
                  <a:lnTo>
                    <a:pt x="185" y="49035"/>
                  </a:lnTo>
                  <a:cubicBezTo>
                    <a:pt x="15" y="49226"/>
                    <a:pt x="34" y="49518"/>
                    <a:pt x="222" y="49691"/>
                  </a:cubicBezTo>
                  <a:lnTo>
                    <a:pt x="2419" y="51644"/>
                  </a:lnTo>
                  <a:lnTo>
                    <a:pt x="711" y="54036"/>
                  </a:lnTo>
                  <a:cubicBezTo>
                    <a:pt x="637" y="54135"/>
                    <a:pt x="610" y="54262"/>
                    <a:pt x="630" y="54385"/>
                  </a:cubicBezTo>
                  <a:cubicBezTo>
                    <a:pt x="653" y="54504"/>
                    <a:pt x="718" y="54612"/>
                    <a:pt x="817" y="54684"/>
                  </a:cubicBezTo>
                  <a:lnTo>
                    <a:pt x="3209" y="56392"/>
                  </a:lnTo>
                  <a:lnTo>
                    <a:pt x="1774" y="58952"/>
                  </a:lnTo>
                  <a:cubicBezTo>
                    <a:pt x="1647" y="59175"/>
                    <a:pt x="1728" y="59459"/>
                    <a:pt x="1950" y="59586"/>
                  </a:cubicBezTo>
                  <a:lnTo>
                    <a:pt x="4511" y="61025"/>
                  </a:lnTo>
                  <a:lnTo>
                    <a:pt x="3359" y="63728"/>
                  </a:lnTo>
                  <a:cubicBezTo>
                    <a:pt x="3255" y="63962"/>
                    <a:pt x="3366" y="64234"/>
                    <a:pt x="3600" y="64337"/>
                  </a:cubicBezTo>
                  <a:lnTo>
                    <a:pt x="6302" y="65489"/>
                  </a:lnTo>
                  <a:lnTo>
                    <a:pt x="5446" y="68302"/>
                  </a:lnTo>
                  <a:cubicBezTo>
                    <a:pt x="5374" y="68548"/>
                    <a:pt x="5512" y="68805"/>
                    <a:pt x="5758" y="68883"/>
                  </a:cubicBezTo>
                  <a:lnTo>
                    <a:pt x="8567" y="69738"/>
                  </a:lnTo>
                  <a:lnTo>
                    <a:pt x="8022" y="72624"/>
                  </a:lnTo>
                  <a:cubicBezTo>
                    <a:pt x="7972" y="72874"/>
                    <a:pt x="8137" y="73120"/>
                    <a:pt x="8391" y="73166"/>
                  </a:cubicBezTo>
                  <a:lnTo>
                    <a:pt x="11277" y="73714"/>
                  </a:lnTo>
                  <a:lnTo>
                    <a:pt x="11043" y="76644"/>
                  </a:lnTo>
                  <a:cubicBezTo>
                    <a:pt x="11023" y="76901"/>
                    <a:pt x="11216" y="77123"/>
                    <a:pt x="11469" y="77142"/>
                  </a:cubicBezTo>
                  <a:lnTo>
                    <a:pt x="14398" y="77376"/>
                  </a:lnTo>
                  <a:lnTo>
                    <a:pt x="14482" y="80313"/>
                  </a:lnTo>
                  <a:cubicBezTo>
                    <a:pt x="14490" y="80566"/>
                    <a:pt x="14697" y="80766"/>
                    <a:pt x="14947" y="80766"/>
                  </a:cubicBezTo>
                  <a:lnTo>
                    <a:pt x="14961" y="80766"/>
                  </a:lnTo>
                  <a:lnTo>
                    <a:pt x="17898" y="80681"/>
                  </a:lnTo>
                  <a:lnTo>
                    <a:pt x="18297" y="83590"/>
                  </a:lnTo>
                  <a:cubicBezTo>
                    <a:pt x="18316" y="83714"/>
                    <a:pt x="18382" y="83821"/>
                    <a:pt x="18478" y="83898"/>
                  </a:cubicBezTo>
                  <a:cubicBezTo>
                    <a:pt x="18559" y="83959"/>
                    <a:pt x="18658" y="83990"/>
                    <a:pt x="18758" y="83990"/>
                  </a:cubicBezTo>
                  <a:cubicBezTo>
                    <a:pt x="18781" y="83990"/>
                    <a:pt x="18800" y="83990"/>
                    <a:pt x="18823" y="83985"/>
                  </a:cubicBezTo>
                  <a:lnTo>
                    <a:pt x="21732" y="83587"/>
                  </a:lnTo>
                  <a:lnTo>
                    <a:pt x="22446" y="86435"/>
                  </a:lnTo>
                  <a:cubicBezTo>
                    <a:pt x="22500" y="86650"/>
                    <a:pt x="22688" y="86788"/>
                    <a:pt x="22896" y="86788"/>
                  </a:cubicBezTo>
                  <a:cubicBezTo>
                    <a:pt x="22934" y="86788"/>
                    <a:pt x="22972" y="86784"/>
                    <a:pt x="23011" y="86777"/>
                  </a:cubicBezTo>
                  <a:lnTo>
                    <a:pt x="25859" y="86063"/>
                  </a:lnTo>
                  <a:lnTo>
                    <a:pt x="26876" y="88818"/>
                  </a:lnTo>
                  <a:cubicBezTo>
                    <a:pt x="26945" y="89006"/>
                    <a:pt x="27121" y="89121"/>
                    <a:pt x="27310" y="89121"/>
                  </a:cubicBezTo>
                  <a:cubicBezTo>
                    <a:pt x="27363" y="89121"/>
                    <a:pt x="27417" y="89114"/>
                    <a:pt x="27471" y="89094"/>
                  </a:cubicBezTo>
                  <a:lnTo>
                    <a:pt x="30230" y="88077"/>
                  </a:lnTo>
                  <a:lnTo>
                    <a:pt x="31535" y="90710"/>
                  </a:lnTo>
                  <a:cubicBezTo>
                    <a:pt x="31616" y="90871"/>
                    <a:pt x="31781" y="90968"/>
                    <a:pt x="31954" y="90968"/>
                  </a:cubicBezTo>
                  <a:cubicBezTo>
                    <a:pt x="32023" y="90968"/>
                    <a:pt x="32092" y="90952"/>
                    <a:pt x="32157" y="90917"/>
                  </a:cubicBezTo>
                  <a:lnTo>
                    <a:pt x="34790" y="89613"/>
                  </a:lnTo>
                  <a:lnTo>
                    <a:pt x="36375" y="92088"/>
                  </a:lnTo>
                  <a:cubicBezTo>
                    <a:pt x="36464" y="92226"/>
                    <a:pt x="36614" y="92299"/>
                    <a:pt x="36767" y="92299"/>
                  </a:cubicBezTo>
                  <a:cubicBezTo>
                    <a:pt x="36852" y="92299"/>
                    <a:pt x="36940" y="92276"/>
                    <a:pt x="37016" y="92226"/>
                  </a:cubicBezTo>
                  <a:lnTo>
                    <a:pt x="39488" y="90646"/>
                  </a:lnTo>
                  <a:lnTo>
                    <a:pt x="41330" y="92933"/>
                  </a:lnTo>
                  <a:cubicBezTo>
                    <a:pt x="41422" y="93048"/>
                    <a:pt x="41557" y="93110"/>
                    <a:pt x="41695" y="93110"/>
                  </a:cubicBezTo>
                  <a:cubicBezTo>
                    <a:pt x="41796" y="93110"/>
                    <a:pt x="41899" y="93075"/>
                    <a:pt x="41983" y="93006"/>
                  </a:cubicBezTo>
                  <a:lnTo>
                    <a:pt x="44432" y="91037"/>
                  </a:lnTo>
                  <a:lnTo>
                    <a:pt x="46670" y="93243"/>
                  </a:lnTo>
                  <a:cubicBezTo>
                    <a:pt x="46758" y="93328"/>
                    <a:pt x="46873" y="93378"/>
                    <a:pt x="46996" y="93378"/>
                  </a:cubicBezTo>
                  <a:lnTo>
                    <a:pt x="47000" y="93378"/>
                  </a:lnTo>
                  <a:cubicBezTo>
                    <a:pt x="47123" y="93374"/>
                    <a:pt x="47242" y="93325"/>
                    <a:pt x="47326" y="93236"/>
                  </a:cubicBezTo>
                  <a:lnTo>
                    <a:pt x="49391" y="91144"/>
                  </a:lnTo>
                  <a:lnTo>
                    <a:pt x="51694" y="92972"/>
                  </a:lnTo>
                  <a:cubicBezTo>
                    <a:pt x="51778" y="93041"/>
                    <a:pt x="51878" y="93071"/>
                    <a:pt x="51982" y="93071"/>
                  </a:cubicBezTo>
                  <a:cubicBezTo>
                    <a:pt x="52117" y="93071"/>
                    <a:pt x="52255" y="93013"/>
                    <a:pt x="52347" y="92894"/>
                  </a:cubicBezTo>
                  <a:lnTo>
                    <a:pt x="54170" y="90595"/>
                  </a:lnTo>
                  <a:lnTo>
                    <a:pt x="56657" y="92161"/>
                  </a:lnTo>
                  <a:cubicBezTo>
                    <a:pt x="56734" y="92207"/>
                    <a:pt x="56818" y="92230"/>
                    <a:pt x="56903" y="92230"/>
                  </a:cubicBezTo>
                  <a:cubicBezTo>
                    <a:pt x="57056" y="92230"/>
                    <a:pt x="57210" y="92154"/>
                    <a:pt x="57298" y="92015"/>
                  </a:cubicBezTo>
                  <a:lnTo>
                    <a:pt x="58864" y="89528"/>
                  </a:lnTo>
                  <a:lnTo>
                    <a:pt x="61504" y="90818"/>
                  </a:lnTo>
                  <a:cubicBezTo>
                    <a:pt x="61570" y="90853"/>
                    <a:pt x="61639" y="90868"/>
                    <a:pt x="61708" y="90868"/>
                  </a:cubicBezTo>
                  <a:cubicBezTo>
                    <a:pt x="61881" y="90868"/>
                    <a:pt x="62046" y="90772"/>
                    <a:pt x="62126" y="90607"/>
                  </a:cubicBezTo>
                  <a:lnTo>
                    <a:pt x="63416" y="87966"/>
                  </a:lnTo>
                  <a:lnTo>
                    <a:pt x="66179" y="88965"/>
                  </a:lnTo>
                  <a:cubicBezTo>
                    <a:pt x="66230" y="88979"/>
                    <a:pt x="66284" y="88991"/>
                    <a:pt x="66337" y="88991"/>
                  </a:cubicBezTo>
                  <a:cubicBezTo>
                    <a:pt x="66402" y="88991"/>
                    <a:pt x="66471" y="88976"/>
                    <a:pt x="66533" y="88945"/>
                  </a:cubicBezTo>
                  <a:cubicBezTo>
                    <a:pt x="66645" y="88895"/>
                    <a:pt x="66732" y="88799"/>
                    <a:pt x="66774" y="88684"/>
                  </a:cubicBezTo>
                  <a:lnTo>
                    <a:pt x="67715" y="86066"/>
                  </a:lnTo>
                  <a:lnTo>
                    <a:pt x="70417" y="86734"/>
                  </a:lnTo>
                  <a:cubicBezTo>
                    <a:pt x="70456" y="86745"/>
                    <a:pt x="70494" y="86749"/>
                    <a:pt x="70528" y="86749"/>
                  </a:cubicBezTo>
                  <a:cubicBezTo>
                    <a:pt x="70739" y="86749"/>
                    <a:pt x="70928" y="86607"/>
                    <a:pt x="70982" y="86396"/>
                  </a:cubicBezTo>
                  <a:lnTo>
                    <a:pt x="71726" y="83395"/>
                  </a:lnTo>
                  <a:lnTo>
                    <a:pt x="74793" y="83794"/>
                  </a:lnTo>
                  <a:cubicBezTo>
                    <a:pt x="74812" y="83798"/>
                    <a:pt x="74835" y="83801"/>
                    <a:pt x="74854" y="83801"/>
                  </a:cubicBezTo>
                  <a:cubicBezTo>
                    <a:pt x="75085" y="83801"/>
                    <a:pt x="75284" y="83629"/>
                    <a:pt x="75315" y="83395"/>
                  </a:cubicBezTo>
                  <a:lnTo>
                    <a:pt x="75695" y="80481"/>
                  </a:lnTo>
                  <a:lnTo>
                    <a:pt x="78631" y="80547"/>
                  </a:lnTo>
                  <a:lnTo>
                    <a:pt x="78643" y="80547"/>
                  </a:lnTo>
                  <a:cubicBezTo>
                    <a:pt x="78896" y="80547"/>
                    <a:pt x="79104" y="80343"/>
                    <a:pt x="79107" y="80093"/>
                  </a:cubicBezTo>
                  <a:lnTo>
                    <a:pt x="79173" y="77154"/>
                  </a:lnTo>
                  <a:lnTo>
                    <a:pt x="82098" y="76901"/>
                  </a:lnTo>
                  <a:cubicBezTo>
                    <a:pt x="82220" y="76892"/>
                    <a:pt x="82335" y="76832"/>
                    <a:pt x="82415" y="76739"/>
                  </a:cubicBezTo>
                  <a:cubicBezTo>
                    <a:pt x="82493" y="76644"/>
                    <a:pt x="82530" y="76520"/>
                    <a:pt x="82519" y="76398"/>
                  </a:cubicBezTo>
                  <a:lnTo>
                    <a:pt x="82266" y="73473"/>
                  </a:lnTo>
                  <a:lnTo>
                    <a:pt x="85152" y="72905"/>
                  </a:lnTo>
                  <a:cubicBezTo>
                    <a:pt x="85402" y="72855"/>
                    <a:pt x="85567" y="72609"/>
                    <a:pt x="85517" y="72360"/>
                  </a:cubicBezTo>
                  <a:lnTo>
                    <a:pt x="84949" y="69477"/>
                  </a:lnTo>
                  <a:lnTo>
                    <a:pt x="87755" y="68602"/>
                  </a:lnTo>
                  <a:cubicBezTo>
                    <a:pt x="88000" y="68525"/>
                    <a:pt x="88135" y="68265"/>
                    <a:pt x="88062" y="68019"/>
                  </a:cubicBezTo>
                  <a:lnTo>
                    <a:pt x="87187" y="65213"/>
                  </a:lnTo>
                  <a:lnTo>
                    <a:pt x="89877" y="64042"/>
                  </a:lnTo>
                  <a:cubicBezTo>
                    <a:pt x="89992" y="63992"/>
                    <a:pt x="90081" y="63900"/>
                    <a:pt x="90127" y="63785"/>
                  </a:cubicBezTo>
                  <a:cubicBezTo>
                    <a:pt x="90169" y="63670"/>
                    <a:pt x="90169" y="63543"/>
                    <a:pt x="90119" y="63432"/>
                  </a:cubicBezTo>
                  <a:lnTo>
                    <a:pt x="88948" y="60737"/>
                  </a:lnTo>
                  <a:lnTo>
                    <a:pt x="91501" y="59279"/>
                  </a:lnTo>
                  <a:cubicBezTo>
                    <a:pt x="91724" y="59152"/>
                    <a:pt x="91800" y="58868"/>
                    <a:pt x="91673" y="58645"/>
                  </a:cubicBezTo>
                  <a:lnTo>
                    <a:pt x="90215" y="56093"/>
                  </a:lnTo>
                  <a:lnTo>
                    <a:pt x="92594" y="54369"/>
                  </a:lnTo>
                  <a:cubicBezTo>
                    <a:pt x="92802" y="54220"/>
                    <a:pt x="92848" y="53932"/>
                    <a:pt x="92699" y="53721"/>
                  </a:cubicBezTo>
                  <a:lnTo>
                    <a:pt x="90975" y="51341"/>
                  </a:lnTo>
                  <a:lnTo>
                    <a:pt x="93155" y="49372"/>
                  </a:lnTo>
                  <a:cubicBezTo>
                    <a:pt x="93347" y="49200"/>
                    <a:pt x="93363" y="48908"/>
                    <a:pt x="93190" y="48716"/>
                  </a:cubicBezTo>
                  <a:lnTo>
                    <a:pt x="91221" y="46536"/>
                  </a:lnTo>
                  <a:lnTo>
                    <a:pt x="93175" y="44344"/>
                  </a:lnTo>
                  <a:cubicBezTo>
                    <a:pt x="93347" y="44152"/>
                    <a:pt x="93328" y="43857"/>
                    <a:pt x="93136" y="43688"/>
                  </a:cubicBezTo>
                  <a:lnTo>
                    <a:pt x="90945" y="41734"/>
                  </a:lnTo>
                  <a:lnTo>
                    <a:pt x="92649" y="39343"/>
                  </a:lnTo>
                  <a:cubicBezTo>
                    <a:pt x="92722" y="39239"/>
                    <a:pt x="92752" y="39116"/>
                    <a:pt x="92729" y="38994"/>
                  </a:cubicBezTo>
                  <a:cubicBezTo>
                    <a:pt x="92710" y="38875"/>
                    <a:pt x="92641" y="38763"/>
                    <a:pt x="92541" y="38694"/>
                  </a:cubicBezTo>
                  <a:lnTo>
                    <a:pt x="90150" y="36986"/>
                  </a:lnTo>
                  <a:lnTo>
                    <a:pt x="91589" y="34426"/>
                  </a:lnTo>
                  <a:cubicBezTo>
                    <a:pt x="91716" y="34200"/>
                    <a:pt x="91635" y="33919"/>
                    <a:pt x="91413" y="33793"/>
                  </a:cubicBezTo>
                  <a:lnTo>
                    <a:pt x="88849" y="32353"/>
                  </a:lnTo>
                  <a:lnTo>
                    <a:pt x="90004" y="29651"/>
                  </a:lnTo>
                  <a:cubicBezTo>
                    <a:pt x="90104" y="29413"/>
                    <a:pt x="89997" y="29141"/>
                    <a:pt x="89758" y="29041"/>
                  </a:cubicBezTo>
                  <a:lnTo>
                    <a:pt x="87056" y="27885"/>
                  </a:lnTo>
                  <a:lnTo>
                    <a:pt x="87912" y="25076"/>
                  </a:lnTo>
                  <a:cubicBezTo>
                    <a:pt x="87989" y="24830"/>
                    <a:pt x="87850" y="24573"/>
                    <a:pt x="87605" y="24496"/>
                  </a:cubicBezTo>
                  <a:lnTo>
                    <a:pt x="84792" y="23640"/>
                  </a:lnTo>
                  <a:lnTo>
                    <a:pt x="85340" y="20754"/>
                  </a:lnTo>
                  <a:cubicBezTo>
                    <a:pt x="85386" y="20501"/>
                    <a:pt x="85221" y="20259"/>
                    <a:pt x="84972" y="20213"/>
                  </a:cubicBezTo>
                  <a:lnTo>
                    <a:pt x="82086" y="19664"/>
                  </a:lnTo>
                  <a:lnTo>
                    <a:pt x="82316" y="16735"/>
                  </a:lnTo>
                  <a:cubicBezTo>
                    <a:pt x="82339" y="16478"/>
                    <a:pt x="82147" y="16255"/>
                    <a:pt x="81890" y="16237"/>
                  </a:cubicBezTo>
                  <a:lnTo>
                    <a:pt x="78961" y="16002"/>
                  </a:lnTo>
                  <a:lnTo>
                    <a:pt x="78877" y="13066"/>
                  </a:lnTo>
                  <a:cubicBezTo>
                    <a:pt x="78873" y="12943"/>
                    <a:pt x="78823" y="12824"/>
                    <a:pt x="78731" y="12740"/>
                  </a:cubicBezTo>
                  <a:cubicBezTo>
                    <a:pt x="78643" y="12655"/>
                    <a:pt x="78509" y="12616"/>
                    <a:pt x="78401" y="12613"/>
                  </a:cubicBezTo>
                  <a:lnTo>
                    <a:pt x="75465" y="12698"/>
                  </a:lnTo>
                  <a:lnTo>
                    <a:pt x="75061" y="9788"/>
                  </a:lnTo>
                  <a:cubicBezTo>
                    <a:pt x="75031" y="9559"/>
                    <a:pt x="74842" y="9386"/>
                    <a:pt x="74613" y="9386"/>
                  </a:cubicBezTo>
                  <a:cubicBezTo>
                    <a:pt x="74589" y="9386"/>
                    <a:pt x="74564" y="9388"/>
                    <a:pt x="74539" y="9392"/>
                  </a:cubicBezTo>
                  <a:lnTo>
                    <a:pt x="71626" y="9792"/>
                  </a:lnTo>
                  <a:lnTo>
                    <a:pt x="70916" y="6940"/>
                  </a:lnTo>
                  <a:cubicBezTo>
                    <a:pt x="70864" y="6728"/>
                    <a:pt x="70673" y="6588"/>
                    <a:pt x="70464" y="6588"/>
                  </a:cubicBezTo>
                  <a:cubicBezTo>
                    <a:pt x="70427" y="6588"/>
                    <a:pt x="70390" y="6593"/>
                    <a:pt x="70352" y="6602"/>
                  </a:cubicBezTo>
                  <a:lnTo>
                    <a:pt x="67500" y="7316"/>
                  </a:lnTo>
                  <a:lnTo>
                    <a:pt x="66487" y="4561"/>
                  </a:lnTo>
                  <a:cubicBezTo>
                    <a:pt x="66415" y="4372"/>
                    <a:pt x="66238" y="4256"/>
                    <a:pt x="66049" y="4256"/>
                  </a:cubicBezTo>
                  <a:cubicBezTo>
                    <a:pt x="65996" y="4256"/>
                    <a:pt x="65941" y="4265"/>
                    <a:pt x="65888" y="4284"/>
                  </a:cubicBezTo>
                  <a:lnTo>
                    <a:pt x="63132" y="5298"/>
                  </a:lnTo>
                  <a:lnTo>
                    <a:pt x="61823" y="2668"/>
                  </a:lnTo>
                  <a:cubicBezTo>
                    <a:pt x="61770" y="2557"/>
                    <a:pt x="61674" y="2472"/>
                    <a:pt x="61559" y="2434"/>
                  </a:cubicBezTo>
                  <a:cubicBezTo>
                    <a:pt x="61509" y="2418"/>
                    <a:pt x="61458" y="2410"/>
                    <a:pt x="61408" y="2410"/>
                  </a:cubicBezTo>
                  <a:cubicBezTo>
                    <a:pt x="61337" y="2410"/>
                    <a:pt x="61266" y="2426"/>
                    <a:pt x="61201" y="2457"/>
                  </a:cubicBezTo>
                  <a:lnTo>
                    <a:pt x="58572" y="3766"/>
                  </a:lnTo>
                  <a:lnTo>
                    <a:pt x="56987" y="1290"/>
                  </a:lnTo>
                  <a:cubicBezTo>
                    <a:pt x="56921" y="1186"/>
                    <a:pt x="56815" y="1114"/>
                    <a:pt x="56696" y="1087"/>
                  </a:cubicBezTo>
                  <a:cubicBezTo>
                    <a:pt x="56662" y="1080"/>
                    <a:pt x="56628" y="1076"/>
                    <a:pt x="56595" y="1076"/>
                  </a:cubicBezTo>
                  <a:cubicBezTo>
                    <a:pt x="56506" y="1076"/>
                    <a:pt x="56421" y="1101"/>
                    <a:pt x="56346" y="1148"/>
                  </a:cubicBezTo>
                  <a:lnTo>
                    <a:pt x="53871" y="2733"/>
                  </a:lnTo>
                  <a:lnTo>
                    <a:pt x="52028" y="446"/>
                  </a:lnTo>
                  <a:cubicBezTo>
                    <a:pt x="51936" y="331"/>
                    <a:pt x="51800" y="271"/>
                    <a:pt x="51664" y="271"/>
                  </a:cubicBezTo>
                  <a:cubicBezTo>
                    <a:pt x="51563" y="271"/>
                    <a:pt x="51461" y="304"/>
                    <a:pt x="51376" y="373"/>
                  </a:cubicBezTo>
                  <a:lnTo>
                    <a:pt x="48926" y="2342"/>
                  </a:lnTo>
                  <a:lnTo>
                    <a:pt x="46693" y="134"/>
                  </a:lnTo>
                  <a:cubicBezTo>
                    <a:pt x="46604" y="51"/>
                    <a:pt x="46485" y="1"/>
                    <a:pt x="463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4122377" y="4317138"/>
              <a:ext cx="105378" cy="104207"/>
            </a:xfrm>
            <a:custGeom>
              <a:avLst/>
              <a:gdLst/>
              <a:ahLst/>
              <a:cxnLst/>
              <a:rect l="l" t="t" r="r" b="b"/>
              <a:pathLst>
                <a:path w="6660" h="6586" extrusionOk="0">
                  <a:moveTo>
                    <a:pt x="2452" y="1074"/>
                  </a:moveTo>
                  <a:lnTo>
                    <a:pt x="5577" y="2387"/>
                  </a:lnTo>
                  <a:lnTo>
                    <a:pt x="4261" y="5511"/>
                  </a:lnTo>
                  <a:lnTo>
                    <a:pt x="1136" y="4198"/>
                  </a:lnTo>
                  <a:lnTo>
                    <a:pt x="2452" y="1074"/>
                  </a:lnTo>
                  <a:close/>
                  <a:moveTo>
                    <a:pt x="2203" y="1"/>
                  </a:moveTo>
                  <a:cubicBezTo>
                    <a:pt x="2022" y="1"/>
                    <a:pt x="1848" y="107"/>
                    <a:pt x="1774" y="283"/>
                  </a:cubicBezTo>
                  <a:lnTo>
                    <a:pt x="100" y="4263"/>
                  </a:lnTo>
                  <a:cubicBezTo>
                    <a:pt x="0" y="4501"/>
                    <a:pt x="111" y="4774"/>
                    <a:pt x="349" y="4874"/>
                  </a:cubicBezTo>
                  <a:lnTo>
                    <a:pt x="4330" y="6547"/>
                  </a:lnTo>
                  <a:cubicBezTo>
                    <a:pt x="4387" y="6570"/>
                    <a:pt x="4449" y="6586"/>
                    <a:pt x="4509" y="6586"/>
                  </a:cubicBezTo>
                  <a:cubicBezTo>
                    <a:pt x="4690" y="6586"/>
                    <a:pt x="4863" y="6478"/>
                    <a:pt x="4940" y="6297"/>
                  </a:cubicBezTo>
                  <a:lnTo>
                    <a:pt x="6613" y="2318"/>
                  </a:lnTo>
                  <a:cubicBezTo>
                    <a:pt x="6660" y="2206"/>
                    <a:pt x="6660" y="2079"/>
                    <a:pt x="6613" y="1964"/>
                  </a:cubicBezTo>
                  <a:cubicBezTo>
                    <a:pt x="6567" y="1849"/>
                    <a:pt x="6479" y="1757"/>
                    <a:pt x="6364" y="1711"/>
                  </a:cubicBezTo>
                  <a:lnTo>
                    <a:pt x="2383" y="38"/>
                  </a:lnTo>
                  <a:cubicBezTo>
                    <a:pt x="2325" y="13"/>
                    <a:pt x="2264" y="1"/>
                    <a:pt x="2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3742558" y="3383801"/>
              <a:ext cx="105378" cy="104239"/>
            </a:xfrm>
            <a:custGeom>
              <a:avLst/>
              <a:gdLst/>
              <a:ahLst/>
              <a:cxnLst/>
              <a:rect l="l" t="t" r="r" b="b"/>
              <a:pathLst>
                <a:path w="6660" h="6588" extrusionOk="0">
                  <a:moveTo>
                    <a:pt x="2399" y="1075"/>
                  </a:moveTo>
                  <a:lnTo>
                    <a:pt x="5523" y="2387"/>
                  </a:lnTo>
                  <a:lnTo>
                    <a:pt x="4211" y="5512"/>
                  </a:lnTo>
                  <a:lnTo>
                    <a:pt x="1086" y="4199"/>
                  </a:lnTo>
                  <a:lnTo>
                    <a:pt x="2399" y="1075"/>
                  </a:lnTo>
                  <a:close/>
                  <a:moveTo>
                    <a:pt x="2152" y="1"/>
                  </a:moveTo>
                  <a:cubicBezTo>
                    <a:pt x="2093" y="1"/>
                    <a:pt x="2033" y="12"/>
                    <a:pt x="1977" y="35"/>
                  </a:cubicBezTo>
                  <a:cubicBezTo>
                    <a:pt x="1862" y="81"/>
                    <a:pt x="1770" y="173"/>
                    <a:pt x="1724" y="284"/>
                  </a:cubicBezTo>
                  <a:lnTo>
                    <a:pt x="50" y="4265"/>
                  </a:lnTo>
                  <a:cubicBezTo>
                    <a:pt x="0" y="4380"/>
                    <a:pt x="0" y="4506"/>
                    <a:pt x="46" y="4621"/>
                  </a:cubicBezTo>
                  <a:cubicBezTo>
                    <a:pt x="92" y="4736"/>
                    <a:pt x="184" y="4829"/>
                    <a:pt x="296" y="4875"/>
                  </a:cubicBezTo>
                  <a:lnTo>
                    <a:pt x="4276" y="6548"/>
                  </a:lnTo>
                  <a:cubicBezTo>
                    <a:pt x="4338" y="6575"/>
                    <a:pt x="4399" y="6587"/>
                    <a:pt x="4457" y="6587"/>
                  </a:cubicBezTo>
                  <a:cubicBezTo>
                    <a:pt x="4641" y="6587"/>
                    <a:pt x="4813" y="6479"/>
                    <a:pt x="4886" y="6303"/>
                  </a:cubicBezTo>
                  <a:lnTo>
                    <a:pt x="6560" y="2322"/>
                  </a:lnTo>
                  <a:cubicBezTo>
                    <a:pt x="6659" y="2084"/>
                    <a:pt x="6549" y="1812"/>
                    <a:pt x="6310" y="1712"/>
                  </a:cubicBezTo>
                  <a:lnTo>
                    <a:pt x="2334" y="38"/>
                  </a:lnTo>
                  <a:cubicBezTo>
                    <a:pt x="2276" y="13"/>
                    <a:pt x="2214" y="1"/>
                    <a:pt x="2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4396818" y="4046067"/>
              <a:ext cx="105805" cy="103811"/>
            </a:xfrm>
            <a:custGeom>
              <a:avLst/>
              <a:gdLst/>
              <a:ahLst/>
              <a:cxnLst/>
              <a:rect l="l" t="t" r="r" b="b"/>
              <a:pathLst>
                <a:path w="6687" h="6561" extrusionOk="0">
                  <a:moveTo>
                    <a:pt x="4272" y="1072"/>
                  </a:moveTo>
                  <a:lnTo>
                    <a:pt x="5554" y="4211"/>
                  </a:lnTo>
                  <a:lnTo>
                    <a:pt x="2415" y="5489"/>
                  </a:lnTo>
                  <a:lnTo>
                    <a:pt x="1136" y="2350"/>
                  </a:lnTo>
                  <a:lnTo>
                    <a:pt x="4272" y="1072"/>
                  </a:lnTo>
                  <a:close/>
                  <a:moveTo>
                    <a:pt x="4529" y="1"/>
                  </a:moveTo>
                  <a:cubicBezTo>
                    <a:pt x="4471" y="1"/>
                    <a:pt x="4411" y="12"/>
                    <a:pt x="4353" y="36"/>
                  </a:cubicBezTo>
                  <a:lnTo>
                    <a:pt x="353" y="1666"/>
                  </a:lnTo>
                  <a:cubicBezTo>
                    <a:pt x="115" y="1763"/>
                    <a:pt x="0" y="2035"/>
                    <a:pt x="100" y="2273"/>
                  </a:cubicBezTo>
                  <a:lnTo>
                    <a:pt x="1731" y="6268"/>
                  </a:lnTo>
                  <a:cubicBezTo>
                    <a:pt x="1804" y="6449"/>
                    <a:pt x="1977" y="6560"/>
                    <a:pt x="2161" y="6560"/>
                  </a:cubicBezTo>
                  <a:cubicBezTo>
                    <a:pt x="2218" y="6560"/>
                    <a:pt x="2277" y="6548"/>
                    <a:pt x="2334" y="6525"/>
                  </a:cubicBezTo>
                  <a:lnTo>
                    <a:pt x="6333" y="4895"/>
                  </a:lnTo>
                  <a:cubicBezTo>
                    <a:pt x="6571" y="4798"/>
                    <a:pt x="6686" y="4526"/>
                    <a:pt x="6587" y="4288"/>
                  </a:cubicBezTo>
                  <a:lnTo>
                    <a:pt x="4959" y="289"/>
                  </a:lnTo>
                  <a:cubicBezTo>
                    <a:pt x="4884" y="109"/>
                    <a:pt x="4712" y="1"/>
                    <a:pt x="45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3468528" y="3655267"/>
              <a:ext cx="104966" cy="103796"/>
            </a:xfrm>
            <a:custGeom>
              <a:avLst/>
              <a:gdLst/>
              <a:ahLst/>
              <a:cxnLst/>
              <a:rect l="l" t="t" r="r" b="b"/>
              <a:pathLst>
                <a:path w="6634" h="6560" extrusionOk="0">
                  <a:moveTo>
                    <a:pt x="4223" y="1071"/>
                  </a:moveTo>
                  <a:lnTo>
                    <a:pt x="5501" y="4211"/>
                  </a:lnTo>
                  <a:lnTo>
                    <a:pt x="2362" y="5489"/>
                  </a:lnTo>
                  <a:lnTo>
                    <a:pt x="1083" y="2350"/>
                  </a:lnTo>
                  <a:lnTo>
                    <a:pt x="4223" y="1071"/>
                  </a:lnTo>
                  <a:close/>
                  <a:moveTo>
                    <a:pt x="4476" y="1"/>
                  </a:moveTo>
                  <a:cubicBezTo>
                    <a:pt x="4417" y="1"/>
                    <a:pt x="4358" y="12"/>
                    <a:pt x="4300" y="35"/>
                  </a:cubicBezTo>
                  <a:lnTo>
                    <a:pt x="300" y="1666"/>
                  </a:lnTo>
                  <a:cubicBezTo>
                    <a:pt x="189" y="1712"/>
                    <a:pt x="97" y="1801"/>
                    <a:pt x="50" y="1916"/>
                  </a:cubicBezTo>
                  <a:cubicBezTo>
                    <a:pt x="1" y="2031"/>
                    <a:pt x="1" y="2157"/>
                    <a:pt x="47" y="2272"/>
                  </a:cubicBezTo>
                  <a:lnTo>
                    <a:pt x="1678" y="6272"/>
                  </a:lnTo>
                  <a:cubicBezTo>
                    <a:pt x="1724" y="6384"/>
                    <a:pt x="1816" y="6476"/>
                    <a:pt x="1928" y="6522"/>
                  </a:cubicBezTo>
                  <a:cubicBezTo>
                    <a:pt x="1985" y="6549"/>
                    <a:pt x="2047" y="6560"/>
                    <a:pt x="2108" y="6560"/>
                  </a:cubicBezTo>
                  <a:cubicBezTo>
                    <a:pt x="2169" y="6560"/>
                    <a:pt x="2227" y="6549"/>
                    <a:pt x="2284" y="6526"/>
                  </a:cubicBezTo>
                  <a:lnTo>
                    <a:pt x="6280" y="4894"/>
                  </a:lnTo>
                  <a:cubicBezTo>
                    <a:pt x="6518" y="4798"/>
                    <a:pt x="6633" y="4526"/>
                    <a:pt x="6537" y="4288"/>
                  </a:cubicBezTo>
                  <a:lnTo>
                    <a:pt x="4906" y="288"/>
                  </a:lnTo>
                  <a:cubicBezTo>
                    <a:pt x="4833" y="108"/>
                    <a:pt x="4659" y="1"/>
                    <a:pt x="447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4399540" y="3660156"/>
              <a:ext cx="105378" cy="104207"/>
            </a:xfrm>
            <a:custGeom>
              <a:avLst/>
              <a:gdLst/>
              <a:ahLst/>
              <a:cxnLst/>
              <a:rect l="l" t="t" r="r" b="b"/>
              <a:pathLst>
                <a:path w="6660" h="6586" extrusionOk="0">
                  <a:moveTo>
                    <a:pt x="2399" y="1074"/>
                  </a:moveTo>
                  <a:lnTo>
                    <a:pt x="5524" y="2386"/>
                  </a:lnTo>
                  <a:lnTo>
                    <a:pt x="4211" y="5510"/>
                  </a:lnTo>
                  <a:lnTo>
                    <a:pt x="1087" y="4197"/>
                  </a:lnTo>
                  <a:lnTo>
                    <a:pt x="2399" y="1074"/>
                  </a:lnTo>
                  <a:close/>
                  <a:moveTo>
                    <a:pt x="2151" y="0"/>
                  </a:moveTo>
                  <a:cubicBezTo>
                    <a:pt x="1971" y="0"/>
                    <a:pt x="1799" y="108"/>
                    <a:pt x="1724" y="286"/>
                  </a:cubicBezTo>
                  <a:lnTo>
                    <a:pt x="47" y="4266"/>
                  </a:lnTo>
                  <a:cubicBezTo>
                    <a:pt x="1" y="4378"/>
                    <a:pt x="1" y="4509"/>
                    <a:pt x="47" y="4620"/>
                  </a:cubicBezTo>
                  <a:cubicBezTo>
                    <a:pt x="93" y="4735"/>
                    <a:pt x="185" y="4827"/>
                    <a:pt x="296" y="4873"/>
                  </a:cubicBezTo>
                  <a:lnTo>
                    <a:pt x="4277" y="6546"/>
                  </a:lnTo>
                  <a:cubicBezTo>
                    <a:pt x="4334" y="6573"/>
                    <a:pt x="4396" y="6585"/>
                    <a:pt x="4457" y="6585"/>
                  </a:cubicBezTo>
                  <a:cubicBezTo>
                    <a:pt x="4518" y="6585"/>
                    <a:pt x="4576" y="6573"/>
                    <a:pt x="4633" y="6550"/>
                  </a:cubicBezTo>
                  <a:cubicBezTo>
                    <a:pt x="4748" y="6504"/>
                    <a:pt x="4837" y="6412"/>
                    <a:pt x="4887" y="6301"/>
                  </a:cubicBezTo>
                  <a:lnTo>
                    <a:pt x="6560" y="2321"/>
                  </a:lnTo>
                  <a:cubicBezTo>
                    <a:pt x="6660" y="2082"/>
                    <a:pt x="6549" y="1811"/>
                    <a:pt x="6311" y="1710"/>
                  </a:cubicBezTo>
                  <a:lnTo>
                    <a:pt x="2330" y="37"/>
                  </a:lnTo>
                  <a:cubicBezTo>
                    <a:pt x="2272" y="12"/>
                    <a:pt x="2211" y="0"/>
                    <a:pt x="215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3465443" y="4040782"/>
              <a:ext cx="105378" cy="104175"/>
            </a:xfrm>
            <a:custGeom>
              <a:avLst/>
              <a:gdLst/>
              <a:ahLst/>
              <a:cxnLst/>
              <a:rect l="l" t="t" r="r" b="b"/>
              <a:pathLst>
                <a:path w="6660" h="6584" extrusionOk="0">
                  <a:moveTo>
                    <a:pt x="2449" y="1075"/>
                  </a:moveTo>
                  <a:lnTo>
                    <a:pt x="5574" y="2388"/>
                  </a:lnTo>
                  <a:lnTo>
                    <a:pt x="4257" y="5513"/>
                  </a:lnTo>
                  <a:lnTo>
                    <a:pt x="1136" y="4200"/>
                  </a:lnTo>
                  <a:lnTo>
                    <a:pt x="2449" y="1075"/>
                  </a:lnTo>
                  <a:close/>
                  <a:moveTo>
                    <a:pt x="2203" y="1"/>
                  </a:moveTo>
                  <a:cubicBezTo>
                    <a:pt x="2143" y="1"/>
                    <a:pt x="2083" y="12"/>
                    <a:pt x="2027" y="35"/>
                  </a:cubicBezTo>
                  <a:cubicBezTo>
                    <a:pt x="1912" y="81"/>
                    <a:pt x="1820" y="173"/>
                    <a:pt x="1774" y="285"/>
                  </a:cubicBezTo>
                  <a:lnTo>
                    <a:pt x="100" y="4265"/>
                  </a:lnTo>
                  <a:cubicBezTo>
                    <a:pt x="0" y="4503"/>
                    <a:pt x="112" y="4776"/>
                    <a:pt x="346" y="4875"/>
                  </a:cubicBezTo>
                  <a:lnTo>
                    <a:pt x="4326" y="6549"/>
                  </a:lnTo>
                  <a:cubicBezTo>
                    <a:pt x="4387" y="6572"/>
                    <a:pt x="4445" y="6583"/>
                    <a:pt x="4506" y="6583"/>
                  </a:cubicBezTo>
                  <a:cubicBezTo>
                    <a:pt x="4686" y="6583"/>
                    <a:pt x="4860" y="6480"/>
                    <a:pt x="4936" y="6299"/>
                  </a:cubicBezTo>
                  <a:lnTo>
                    <a:pt x="6610" y="2319"/>
                  </a:lnTo>
                  <a:cubicBezTo>
                    <a:pt x="6656" y="2207"/>
                    <a:pt x="6660" y="2078"/>
                    <a:pt x="6610" y="1966"/>
                  </a:cubicBezTo>
                  <a:cubicBezTo>
                    <a:pt x="6564" y="1851"/>
                    <a:pt x="6475" y="1759"/>
                    <a:pt x="6360" y="1713"/>
                  </a:cubicBezTo>
                  <a:lnTo>
                    <a:pt x="2380" y="35"/>
                  </a:lnTo>
                  <a:cubicBezTo>
                    <a:pt x="2324" y="12"/>
                    <a:pt x="2264" y="1"/>
                    <a:pt x="2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4127709" y="3386111"/>
              <a:ext cx="105742" cy="103796"/>
            </a:xfrm>
            <a:custGeom>
              <a:avLst/>
              <a:gdLst/>
              <a:ahLst/>
              <a:cxnLst/>
              <a:rect l="l" t="t" r="r" b="b"/>
              <a:pathLst>
                <a:path w="6683" h="6560" extrusionOk="0">
                  <a:moveTo>
                    <a:pt x="4269" y="1071"/>
                  </a:moveTo>
                  <a:lnTo>
                    <a:pt x="5551" y="4211"/>
                  </a:lnTo>
                  <a:lnTo>
                    <a:pt x="2411" y="5489"/>
                  </a:lnTo>
                  <a:lnTo>
                    <a:pt x="1133" y="2353"/>
                  </a:lnTo>
                  <a:lnTo>
                    <a:pt x="4269" y="1071"/>
                  </a:lnTo>
                  <a:close/>
                  <a:moveTo>
                    <a:pt x="4522" y="1"/>
                  </a:moveTo>
                  <a:cubicBezTo>
                    <a:pt x="4465" y="1"/>
                    <a:pt x="4406" y="11"/>
                    <a:pt x="4349" y="34"/>
                  </a:cubicBezTo>
                  <a:lnTo>
                    <a:pt x="350" y="1666"/>
                  </a:lnTo>
                  <a:cubicBezTo>
                    <a:pt x="112" y="1762"/>
                    <a:pt x="0" y="2034"/>
                    <a:pt x="96" y="2273"/>
                  </a:cubicBezTo>
                  <a:lnTo>
                    <a:pt x="1728" y="6272"/>
                  </a:lnTo>
                  <a:cubicBezTo>
                    <a:pt x="1800" y="6452"/>
                    <a:pt x="1974" y="6560"/>
                    <a:pt x="2158" y="6560"/>
                  </a:cubicBezTo>
                  <a:cubicBezTo>
                    <a:pt x="2215" y="6560"/>
                    <a:pt x="2273" y="6548"/>
                    <a:pt x="2335" y="6525"/>
                  </a:cubicBezTo>
                  <a:lnTo>
                    <a:pt x="6330" y="4894"/>
                  </a:lnTo>
                  <a:cubicBezTo>
                    <a:pt x="6568" y="4798"/>
                    <a:pt x="6683" y="4525"/>
                    <a:pt x="6587" y="4287"/>
                  </a:cubicBezTo>
                  <a:lnTo>
                    <a:pt x="4955" y="292"/>
                  </a:lnTo>
                  <a:cubicBezTo>
                    <a:pt x="4880" y="111"/>
                    <a:pt x="4706" y="1"/>
                    <a:pt x="452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3736909" y="4315224"/>
              <a:ext cx="105742" cy="103827"/>
            </a:xfrm>
            <a:custGeom>
              <a:avLst/>
              <a:gdLst/>
              <a:ahLst/>
              <a:cxnLst/>
              <a:rect l="l" t="t" r="r" b="b"/>
              <a:pathLst>
                <a:path w="6683" h="6562" extrusionOk="0">
                  <a:moveTo>
                    <a:pt x="4268" y="1072"/>
                  </a:moveTo>
                  <a:lnTo>
                    <a:pt x="5551" y="4207"/>
                  </a:lnTo>
                  <a:lnTo>
                    <a:pt x="2410" y="5490"/>
                  </a:lnTo>
                  <a:lnTo>
                    <a:pt x="1133" y="2350"/>
                  </a:lnTo>
                  <a:lnTo>
                    <a:pt x="4268" y="1072"/>
                  </a:lnTo>
                  <a:close/>
                  <a:moveTo>
                    <a:pt x="4528" y="1"/>
                  </a:moveTo>
                  <a:cubicBezTo>
                    <a:pt x="4467" y="1"/>
                    <a:pt x="4407" y="12"/>
                    <a:pt x="4349" y="35"/>
                  </a:cubicBezTo>
                  <a:lnTo>
                    <a:pt x="350" y="1667"/>
                  </a:lnTo>
                  <a:cubicBezTo>
                    <a:pt x="112" y="1763"/>
                    <a:pt x="1" y="2035"/>
                    <a:pt x="96" y="2273"/>
                  </a:cubicBezTo>
                  <a:lnTo>
                    <a:pt x="1728" y="6269"/>
                  </a:lnTo>
                  <a:cubicBezTo>
                    <a:pt x="1801" y="6450"/>
                    <a:pt x="1973" y="6561"/>
                    <a:pt x="2157" y="6561"/>
                  </a:cubicBezTo>
                  <a:cubicBezTo>
                    <a:pt x="2215" y="6561"/>
                    <a:pt x="2277" y="6549"/>
                    <a:pt x="2334" y="6526"/>
                  </a:cubicBezTo>
                  <a:lnTo>
                    <a:pt x="6330" y="4895"/>
                  </a:lnTo>
                  <a:cubicBezTo>
                    <a:pt x="6568" y="4799"/>
                    <a:pt x="6683" y="4526"/>
                    <a:pt x="6587" y="4288"/>
                  </a:cubicBezTo>
                  <a:lnTo>
                    <a:pt x="4956" y="289"/>
                  </a:lnTo>
                  <a:cubicBezTo>
                    <a:pt x="4910" y="174"/>
                    <a:pt x="4817" y="85"/>
                    <a:pt x="4706" y="35"/>
                  </a:cubicBezTo>
                  <a:cubicBezTo>
                    <a:pt x="4648" y="12"/>
                    <a:pt x="4588" y="1"/>
                    <a:pt x="45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3835895" y="4196080"/>
              <a:ext cx="32579" cy="25269"/>
            </a:xfrm>
            <a:custGeom>
              <a:avLst/>
              <a:gdLst/>
              <a:ahLst/>
              <a:cxnLst/>
              <a:rect l="l" t="t" r="r" b="b"/>
              <a:pathLst>
                <a:path w="2059" h="1597" extrusionOk="0">
                  <a:moveTo>
                    <a:pt x="1029" y="1"/>
                  </a:moveTo>
                  <a:cubicBezTo>
                    <a:pt x="0" y="1"/>
                    <a:pt x="0" y="1597"/>
                    <a:pt x="1029" y="1597"/>
                  </a:cubicBezTo>
                  <a:cubicBezTo>
                    <a:pt x="2055" y="159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3866749" y="4142822"/>
              <a:ext cx="32563" cy="25221"/>
            </a:xfrm>
            <a:custGeom>
              <a:avLst/>
              <a:gdLst/>
              <a:ahLst/>
              <a:cxnLst/>
              <a:rect l="l" t="t" r="r" b="b"/>
              <a:pathLst>
                <a:path w="2058" h="1594" extrusionOk="0">
                  <a:moveTo>
                    <a:pt x="1029" y="1"/>
                  </a:moveTo>
                  <a:cubicBezTo>
                    <a:pt x="0" y="1"/>
                    <a:pt x="0" y="1593"/>
                    <a:pt x="1029" y="1593"/>
                  </a:cubicBezTo>
                  <a:cubicBezTo>
                    <a:pt x="2057" y="1593"/>
                    <a:pt x="2057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4099656" y="4193280"/>
              <a:ext cx="32579" cy="25284"/>
            </a:xfrm>
            <a:custGeom>
              <a:avLst/>
              <a:gdLst/>
              <a:ahLst/>
              <a:cxnLst/>
              <a:rect l="l" t="t" r="r" b="b"/>
              <a:pathLst>
                <a:path w="2059" h="1598" extrusionOk="0">
                  <a:moveTo>
                    <a:pt x="1029" y="1"/>
                  </a:moveTo>
                  <a:cubicBezTo>
                    <a:pt x="4" y="1"/>
                    <a:pt x="0" y="1597"/>
                    <a:pt x="1029" y="1597"/>
                  </a:cubicBezTo>
                  <a:cubicBezTo>
                    <a:pt x="2058" y="159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4074387" y="4139958"/>
              <a:ext cx="32563" cy="25284"/>
            </a:xfrm>
            <a:custGeom>
              <a:avLst/>
              <a:gdLst/>
              <a:ahLst/>
              <a:cxnLst/>
              <a:rect l="l" t="t" r="r" b="b"/>
              <a:pathLst>
                <a:path w="2058" h="1598" extrusionOk="0">
                  <a:moveTo>
                    <a:pt x="1030" y="1"/>
                  </a:moveTo>
                  <a:cubicBezTo>
                    <a:pt x="4" y="1"/>
                    <a:pt x="1" y="1597"/>
                    <a:pt x="1030" y="1597"/>
                  </a:cubicBezTo>
                  <a:cubicBezTo>
                    <a:pt x="2058" y="1597"/>
                    <a:pt x="2058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4267991" y="4008109"/>
              <a:ext cx="32642" cy="25221"/>
            </a:xfrm>
            <a:custGeom>
              <a:avLst/>
              <a:gdLst/>
              <a:ahLst/>
              <a:cxnLst/>
              <a:rect l="l" t="t" r="r" b="b"/>
              <a:pathLst>
                <a:path w="2063" h="1594" extrusionOk="0">
                  <a:moveTo>
                    <a:pt x="1030" y="1"/>
                  </a:moveTo>
                  <a:cubicBezTo>
                    <a:pt x="5" y="1"/>
                    <a:pt x="1" y="1594"/>
                    <a:pt x="1030" y="1594"/>
                  </a:cubicBezTo>
                  <a:cubicBezTo>
                    <a:pt x="2059" y="1594"/>
                    <a:pt x="2062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4200714" y="3982856"/>
              <a:ext cx="32563" cy="25269"/>
            </a:xfrm>
            <a:custGeom>
              <a:avLst/>
              <a:gdLst/>
              <a:ahLst/>
              <a:cxnLst/>
              <a:rect l="l" t="t" r="r" b="b"/>
              <a:pathLst>
                <a:path w="2058" h="1597" extrusionOk="0">
                  <a:moveTo>
                    <a:pt x="1029" y="0"/>
                  </a:moveTo>
                  <a:cubicBezTo>
                    <a:pt x="1" y="0"/>
                    <a:pt x="1" y="1597"/>
                    <a:pt x="1029" y="1597"/>
                  </a:cubicBezTo>
                  <a:cubicBezTo>
                    <a:pt x="2054" y="1597"/>
                    <a:pt x="2058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4267991" y="3758319"/>
              <a:ext cx="32642" cy="25284"/>
            </a:xfrm>
            <a:custGeom>
              <a:avLst/>
              <a:gdLst/>
              <a:ahLst/>
              <a:cxnLst/>
              <a:rect l="l" t="t" r="r" b="b"/>
              <a:pathLst>
                <a:path w="2063" h="1598" extrusionOk="0">
                  <a:moveTo>
                    <a:pt x="1030" y="1"/>
                  </a:moveTo>
                  <a:cubicBezTo>
                    <a:pt x="5" y="1"/>
                    <a:pt x="1" y="1598"/>
                    <a:pt x="1030" y="1598"/>
                  </a:cubicBezTo>
                  <a:cubicBezTo>
                    <a:pt x="2059" y="1598"/>
                    <a:pt x="2062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4217533" y="3780803"/>
              <a:ext cx="32563" cy="25269"/>
            </a:xfrm>
            <a:custGeom>
              <a:avLst/>
              <a:gdLst/>
              <a:ahLst/>
              <a:cxnLst/>
              <a:rect l="l" t="t" r="r" b="b"/>
              <a:pathLst>
                <a:path w="2058" h="1597" extrusionOk="0">
                  <a:moveTo>
                    <a:pt x="1029" y="0"/>
                  </a:moveTo>
                  <a:cubicBezTo>
                    <a:pt x="1" y="0"/>
                    <a:pt x="1" y="1596"/>
                    <a:pt x="1029" y="1596"/>
                  </a:cubicBezTo>
                  <a:cubicBezTo>
                    <a:pt x="2054" y="1596"/>
                    <a:pt x="2058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4088406" y="3595569"/>
              <a:ext cx="32579" cy="25284"/>
            </a:xfrm>
            <a:custGeom>
              <a:avLst/>
              <a:gdLst/>
              <a:ahLst/>
              <a:cxnLst/>
              <a:rect l="l" t="t" r="r" b="b"/>
              <a:pathLst>
                <a:path w="2059" h="1598" extrusionOk="0">
                  <a:moveTo>
                    <a:pt x="1030" y="1"/>
                  </a:moveTo>
                  <a:cubicBezTo>
                    <a:pt x="5" y="1"/>
                    <a:pt x="1" y="1597"/>
                    <a:pt x="1030" y="1597"/>
                  </a:cubicBezTo>
                  <a:cubicBezTo>
                    <a:pt x="2059" y="1597"/>
                    <a:pt x="2059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4066017" y="3643305"/>
              <a:ext cx="32563" cy="25269"/>
            </a:xfrm>
            <a:custGeom>
              <a:avLst/>
              <a:gdLst/>
              <a:ahLst/>
              <a:cxnLst/>
              <a:rect l="l" t="t" r="r" b="b"/>
              <a:pathLst>
                <a:path w="2058" h="1597" extrusionOk="0">
                  <a:moveTo>
                    <a:pt x="1029" y="0"/>
                  </a:moveTo>
                  <a:cubicBezTo>
                    <a:pt x="0" y="0"/>
                    <a:pt x="0" y="1597"/>
                    <a:pt x="1029" y="1597"/>
                  </a:cubicBezTo>
                  <a:cubicBezTo>
                    <a:pt x="2053" y="1597"/>
                    <a:pt x="2057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3847129" y="3589968"/>
              <a:ext cx="32579" cy="25300"/>
            </a:xfrm>
            <a:custGeom>
              <a:avLst/>
              <a:gdLst/>
              <a:ahLst/>
              <a:cxnLst/>
              <a:rect l="l" t="t" r="r" b="b"/>
              <a:pathLst>
                <a:path w="2059" h="1599" extrusionOk="0">
                  <a:moveTo>
                    <a:pt x="1030" y="1"/>
                  </a:moveTo>
                  <a:cubicBezTo>
                    <a:pt x="1" y="1"/>
                    <a:pt x="1" y="1598"/>
                    <a:pt x="1030" y="1598"/>
                  </a:cubicBezTo>
                  <a:cubicBezTo>
                    <a:pt x="2054" y="1598"/>
                    <a:pt x="2058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3863948" y="3640505"/>
              <a:ext cx="32579" cy="25221"/>
            </a:xfrm>
            <a:custGeom>
              <a:avLst/>
              <a:gdLst/>
              <a:ahLst/>
              <a:cxnLst/>
              <a:rect l="l" t="t" r="r" b="b"/>
              <a:pathLst>
                <a:path w="2059" h="1594" extrusionOk="0">
                  <a:moveTo>
                    <a:pt x="1030" y="1"/>
                  </a:moveTo>
                  <a:cubicBezTo>
                    <a:pt x="1" y="1"/>
                    <a:pt x="1" y="1593"/>
                    <a:pt x="1030" y="1593"/>
                  </a:cubicBezTo>
                  <a:cubicBezTo>
                    <a:pt x="2055" y="1593"/>
                    <a:pt x="2059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3664695" y="3769553"/>
              <a:ext cx="32563" cy="25300"/>
            </a:xfrm>
            <a:custGeom>
              <a:avLst/>
              <a:gdLst/>
              <a:ahLst/>
              <a:cxnLst/>
              <a:rect l="l" t="t" r="r" b="b"/>
              <a:pathLst>
                <a:path w="2058" h="1599" extrusionOk="0">
                  <a:moveTo>
                    <a:pt x="1029" y="1"/>
                  </a:moveTo>
                  <a:cubicBezTo>
                    <a:pt x="5" y="1"/>
                    <a:pt x="1" y="1598"/>
                    <a:pt x="1029" y="1598"/>
                  </a:cubicBezTo>
                  <a:cubicBezTo>
                    <a:pt x="2058" y="1598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3729251" y="3786373"/>
              <a:ext cx="32563" cy="25300"/>
            </a:xfrm>
            <a:custGeom>
              <a:avLst/>
              <a:gdLst/>
              <a:ahLst/>
              <a:cxnLst/>
              <a:rect l="l" t="t" r="r" b="b"/>
              <a:pathLst>
                <a:path w="2058" h="1599" extrusionOk="0">
                  <a:moveTo>
                    <a:pt x="1029" y="1"/>
                  </a:moveTo>
                  <a:cubicBezTo>
                    <a:pt x="1" y="1"/>
                    <a:pt x="1" y="1598"/>
                    <a:pt x="1029" y="1598"/>
                  </a:cubicBezTo>
                  <a:cubicBezTo>
                    <a:pt x="2054" y="1598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3653461" y="4022144"/>
              <a:ext cx="32563" cy="25284"/>
            </a:xfrm>
            <a:custGeom>
              <a:avLst/>
              <a:gdLst/>
              <a:ahLst/>
              <a:cxnLst/>
              <a:rect l="l" t="t" r="r" b="b"/>
              <a:pathLst>
                <a:path w="2058" h="1598" extrusionOk="0">
                  <a:moveTo>
                    <a:pt x="1029" y="0"/>
                  </a:moveTo>
                  <a:cubicBezTo>
                    <a:pt x="4" y="0"/>
                    <a:pt x="1" y="1597"/>
                    <a:pt x="1029" y="1597"/>
                  </a:cubicBezTo>
                  <a:cubicBezTo>
                    <a:pt x="2058" y="1597"/>
                    <a:pt x="2058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3712432" y="3994074"/>
              <a:ext cx="32563" cy="25237"/>
            </a:xfrm>
            <a:custGeom>
              <a:avLst/>
              <a:gdLst/>
              <a:ahLst/>
              <a:cxnLst/>
              <a:rect l="l" t="t" r="r" b="b"/>
              <a:pathLst>
                <a:path w="2058" h="1595" extrusionOk="0">
                  <a:moveTo>
                    <a:pt x="1029" y="1"/>
                  </a:moveTo>
                  <a:cubicBezTo>
                    <a:pt x="1" y="1"/>
                    <a:pt x="1" y="1594"/>
                    <a:pt x="1029" y="1594"/>
                  </a:cubicBezTo>
                  <a:cubicBezTo>
                    <a:pt x="2054" y="1594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4301709" y="3382345"/>
              <a:ext cx="32563" cy="25269"/>
            </a:xfrm>
            <a:custGeom>
              <a:avLst/>
              <a:gdLst/>
              <a:ahLst/>
              <a:cxnLst/>
              <a:rect l="l" t="t" r="r" b="b"/>
              <a:pathLst>
                <a:path w="2058" h="1597" extrusionOk="0">
                  <a:moveTo>
                    <a:pt x="1029" y="1"/>
                  </a:moveTo>
                  <a:cubicBezTo>
                    <a:pt x="1" y="1"/>
                    <a:pt x="1" y="1597"/>
                    <a:pt x="1029" y="1597"/>
                  </a:cubicBezTo>
                  <a:cubicBezTo>
                    <a:pt x="2058" y="159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4119323" y="3300954"/>
              <a:ext cx="32579" cy="25284"/>
            </a:xfrm>
            <a:custGeom>
              <a:avLst/>
              <a:gdLst/>
              <a:ahLst/>
              <a:cxnLst/>
              <a:rect l="l" t="t" r="r" b="b"/>
              <a:pathLst>
                <a:path w="2059" h="1598" extrusionOk="0">
                  <a:moveTo>
                    <a:pt x="1030" y="1"/>
                  </a:moveTo>
                  <a:cubicBezTo>
                    <a:pt x="1" y="1"/>
                    <a:pt x="1" y="1598"/>
                    <a:pt x="1030" y="1598"/>
                  </a:cubicBezTo>
                  <a:cubicBezTo>
                    <a:pt x="2054" y="1598"/>
                    <a:pt x="2059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4481295" y="3547896"/>
              <a:ext cx="32563" cy="25269"/>
            </a:xfrm>
            <a:custGeom>
              <a:avLst/>
              <a:gdLst/>
              <a:ahLst/>
              <a:cxnLst/>
              <a:rect l="l" t="t" r="r" b="b"/>
              <a:pathLst>
                <a:path w="2058" h="1597" extrusionOk="0">
                  <a:moveTo>
                    <a:pt x="1029" y="0"/>
                  </a:moveTo>
                  <a:cubicBezTo>
                    <a:pt x="4" y="0"/>
                    <a:pt x="0" y="1597"/>
                    <a:pt x="1029" y="1597"/>
                  </a:cubicBezTo>
                  <a:cubicBezTo>
                    <a:pt x="2057" y="1597"/>
                    <a:pt x="2057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4573904" y="3755534"/>
              <a:ext cx="32563" cy="25284"/>
            </a:xfrm>
            <a:custGeom>
              <a:avLst/>
              <a:gdLst/>
              <a:ahLst/>
              <a:cxnLst/>
              <a:rect l="l" t="t" r="r" b="b"/>
              <a:pathLst>
                <a:path w="2058" h="1598" extrusionOk="0">
                  <a:moveTo>
                    <a:pt x="1029" y="1"/>
                  </a:moveTo>
                  <a:cubicBezTo>
                    <a:pt x="1" y="1"/>
                    <a:pt x="1" y="1597"/>
                    <a:pt x="1029" y="1597"/>
                  </a:cubicBezTo>
                  <a:cubicBezTo>
                    <a:pt x="2058" y="159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548635" y="4019296"/>
              <a:ext cx="32579" cy="25269"/>
            </a:xfrm>
            <a:custGeom>
              <a:avLst/>
              <a:gdLst/>
              <a:ahLst/>
              <a:cxnLst/>
              <a:rect l="l" t="t" r="r" b="b"/>
              <a:pathLst>
                <a:path w="2059" h="1597" extrusionOk="0">
                  <a:moveTo>
                    <a:pt x="1029" y="0"/>
                  </a:moveTo>
                  <a:cubicBezTo>
                    <a:pt x="5" y="0"/>
                    <a:pt x="0" y="1597"/>
                    <a:pt x="1029" y="1597"/>
                  </a:cubicBezTo>
                  <a:cubicBezTo>
                    <a:pt x="2058" y="1597"/>
                    <a:pt x="2058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470061" y="4224134"/>
              <a:ext cx="32563" cy="25284"/>
            </a:xfrm>
            <a:custGeom>
              <a:avLst/>
              <a:gdLst/>
              <a:ahLst/>
              <a:cxnLst/>
              <a:rect l="l" t="t" r="r" b="b"/>
              <a:pathLst>
                <a:path w="2058" h="1598" extrusionOk="0">
                  <a:moveTo>
                    <a:pt x="1028" y="1"/>
                  </a:moveTo>
                  <a:cubicBezTo>
                    <a:pt x="4" y="1"/>
                    <a:pt x="0" y="1597"/>
                    <a:pt x="1028" y="1597"/>
                  </a:cubicBezTo>
                  <a:cubicBezTo>
                    <a:pt x="2057" y="1597"/>
                    <a:pt x="2057" y="1"/>
                    <a:pt x="10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4296108" y="4398134"/>
              <a:ext cx="32579" cy="25284"/>
            </a:xfrm>
            <a:custGeom>
              <a:avLst/>
              <a:gdLst/>
              <a:ahLst/>
              <a:cxnLst/>
              <a:rect l="l" t="t" r="r" b="b"/>
              <a:pathLst>
                <a:path w="2059" h="1598" extrusionOk="0">
                  <a:moveTo>
                    <a:pt x="1030" y="0"/>
                  </a:moveTo>
                  <a:cubicBezTo>
                    <a:pt x="1" y="0"/>
                    <a:pt x="1" y="1597"/>
                    <a:pt x="1030" y="1597"/>
                  </a:cubicBezTo>
                  <a:cubicBezTo>
                    <a:pt x="2055" y="1597"/>
                    <a:pt x="2059" y="0"/>
                    <a:pt x="10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085621" y="4479509"/>
              <a:ext cx="32563" cy="25284"/>
            </a:xfrm>
            <a:custGeom>
              <a:avLst/>
              <a:gdLst/>
              <a:ahLst/>
              <a:cxnLst/>
              <a:rect l="l" t="t" r="r" b="b"/>
              <a:pathLst>
                <a:path w="2058" h="1598" extrusionOk="0">
                  <a:moveTo>
                    <a:pt x="1029" y="1"/>
                  </a:moveTo>
                  <a:cubicBezTo>
                    <a:pt x="5" y="1"/>
                    <a:pt x="1" y="1597"/>
                    <a:pt x="1029" y="1597"/>
                  </a:cubicBezTo>
                  <a:cubicBezTo>
                    <a:pt x="2058" y="159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3841496" y="4473923"/>
              <a:ext cx="32563" cy="25284"/>
            </a:xfrm>
            <a:custGeom>
              <a:avLst/>
              <a:gdLst/>
              <a:ahLst/>
              <a:cxnLst/>
              <a:rect l="l" t="t" r="r" b="b"/>
              <a:pathLst>
                <a:path w="2058" h="1598" extrusionOk="0">
                  <a:moveTo>
                    <a:pt x="1028" y="0"/>
                  </a:moveTo>
                  <a:cubicBezTo>
                    <a:pt x="4" y="0"/>
                    <a:pt x="0" y="1598"/>
                    <a:pt x="1028" y="1598"/>
                  </a:cubicBezTo>
                  <a:cubicBezTo>
                    <a:pt x="2057" y="1598"/>
                    <a:pt x="2057" y="0"/>
                    <a:pt x="10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3647860" y="4386884"/>
              <a:ext cx="32579" cy="25300"/>
            </a:xfrm>
            <a:custGeom>
              <a:avLst/>
              <a:gdLst/>
              <a:ahLst/>
              <a:cxnLst/>
              <a:rect l="l" t="t" r="r" b="b"/>
              <a:pathLst>
                <a:path w="2059" h="1599" extrusionOk="0">
                  <a:moveTo>
                    <a:pt x="1030" y="1"/>
                  </a:moveTo>
                  <a:cubicBezTo>
                    <a:pt x="1" y="1"/>
                    <a:pt x="1" y="1598"/>
                    <a:pt x="1030" y="1598"/>
                  </a:cubicBezTo>
                  <a:cubicBezTo>
                    <a:pt x="2059" y="1598"/>
                    <a:pt x="2059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3462642" y="4224134"/>
              <a:ext cx="32563" cy="25284"/>
            </a:xfrm>
            <a:custGeom>
              <a:avLst/>
              <a:gdLst/>
              <a:ahLst/>
              <a:cxnLst/>
              <a:rect l="l" t="t" r="r" b="b"/>
              <a:pathLst>
                <a:path w="2058" h="1598" extrusionOk="0">
                  <a:moveTo>
                    <a:pt x="1030" y="1"/>
                  </a:moveTo>
                  <a:cubicBezTo>
                    <a:pt x="4" y="1"/>
                    <a:pt x="1" y="1597"/>
                    <a:pt x="1030" y="1597"/>
                  </a:cubicBezTo>
                  <a:cubicBezTo>
                    <a:pt x="2058" y="1597"/>
                    <a:pt x="2058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3375666" y="4013694"/>
              <a:ext cx="32579" cy="25300"/>
            </a:xfrm>
            <a:custGeom>
              <a:avLst/>
              <a:gdLst/>
              <a:ahLst/>
              <a:cxnLst/>
              <a:rect l="l" t="t" r="r" b="b"/>
              <a:pathLst>
                <a:path w="2059" h="1599" extrusionOk="0">
                  <a:moveTo>
                    <a:pt x="1030" y="1"/>
                  </a:moveTo>
                  <a:cubicBezTo>
                    <a:pt x="1" y="1"/>
                    <a:pt x="1" y="1598"/>
                    <a:pt x="1030" y="1598"/>
                  </a:cubicBezTo>
                  <a:cubicBezTo>
                    <a:pt x="2059" y="1598"/>
                    <a:pt x="2059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3370080" y="3758319"/>
              <a:ext cx="32563" cy="25284"/>
            </a:xfrm>
            <a:custGeom>
              <a:avLst/>
              <a:gdLst/>
              <a:ahLst/>
              <a:cxnLst/>
              <a:rect l="l" t="t" r="r" b="b"/>
              <a:pathLst>
                <a:path w="2058" h="1598" extrusionOk="0">
                  <a:moveTo>
                    <a:pt x="1030" y="1"/>
                  </a:moveTo>
                  <a:cubicBezTo>
                    <a:pt x="1" y="1"/>
                    <a:pt x="1" y="1598"/>
                    <a:pt x="1030" y="1598"/>
                  </a:cubicBezTo>
                  <a:cubicBezTo>
                    <a:pt x="2054" y="1598"/>
                    <a:pt x="2058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3448623" y="3556282"/>
              <a:ext cx="32563" cy="25269"/>
            </a:xfrm>
            <a:custGeom>
              <a:avLst/>
              <a:gdLst/>
              <a:ahLst/>
              <a:cxnLst/>
              <a:rect l="l" t="t" r="r" b="b"/>
              <a:pathLst>
                <a:path w="2058" h="1597" extrusionOk="0">
                  <a:moveTo>
                    <a:pt x="1028" y="0"/>
                  </a:moveTo>
                  <a:cubicBezTo>
                    <a:pt x="4" y="0"/>
                    <a:pt x="0" y="1597"/>
                    <a:pt x="1028" y="1597"/>
                  </a:cubicBezTo>
                  <a:cubicBezTo>
                    <a:pt x="2057" y="1597"/>
                    <a:pt x="2057" y="0"/>
                    <a:pt x="10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3636642" y="3376696"/>
              <a:ext cx="32563" cy="25269"/>
            </a:xfrm>
            <a:custGeom>
              <a:avLst/>
              <a:gdLst/>
              <a:ahLst/>
              <a:cxnLst/>
              <a:rect l="l" t="t" r="r" b="b"/>
              <a:pathLst>
                <a:path w="2058" h="1597" extrusionOk="0">
                  <a:moveTo>
                    <a:pt x="1029" y="0"/>
                  </a:moveTo>
                  <a:cubicBezTo>
                    <a:pt x="4" y="0"/>
                    <a:pt x="1" y="1597"/>
                    <a:pt x="1029" y="1597"/>
                  </a:cubicBezTo>
                  <a:cubicBezTo>
                    <a:pt x="2058" y="1597"/>
                    <a:pt x="2058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3861163" y="3286935"/>
              <a:ext cx="32563" cy="25269"/>
            </a:xfrm>
            <a:custGeom>
              <a:avLst/>
              <a:gdLst/>
              <a:ahLst/>
              <a:cxnLst/>
              <a:rect l="l" t="t" r="r" b="b"/>
              <a:pathLst>
                <a:path w="2058" h="1597" extrusionOk="0">
                  <a:moveTo>
                    <a:pt x="1029" y="0"/>
                  </a:moveTo>
                  <a:cubicBezTo>
                    <a:pt x="1" y="0"/>
                    <a:pt x="1" y="1597"/>
                    <a:pt x="1029" y="1597"/>
                  </a:cubicBezTo>
                  <a:cubicBezTo>
                    <a:pt x="2054" y="1597"/>
                    <a:pt x="2058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p15"/>
          <p:cNvSpPr txBox="1">
            <a:spLocks noGrp="1"/>
          </p:cNvSpPr>
          <p:nvPr>
            <p:ph type="ctrTitle"/>
          </p:nvPr>
        </p:nvSpPr>
        <p:spPr>
          <a:xfrm>
            <a:off x="3629026" y="938861"/>
            <a:ext cx="1859317" cy="40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2400"/>
              <a:t>Iluminado</a:t>
            </a:r>
            <a:endParaRPr sz="2400"/>
          </a:p>
        </p:txBody>
      </p:sp>
      <p:sp>
        <p:nvSpPr>
          <p:cNvPr id="776" name="Google Shape;776;p15"/>
          <p:cNvSpPr txBox="1">
            <a:spLocks noGrp="1"/>
          </p:cNvSpPr>
          <p:nvPr>
            <p:ph type="subTitle" idx="4294967295"/>
          </p:nvPr>
        </p:nvSpPr>
        <p:spPr>
          <a:xfrm>
            <a:off x="2460420" y="1557789"/>
            <a:ext cx="4077583" cy="27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●"/>
            </a:pPr>
            <a:r>
              <a:rPr lang="es-CL" sz="1600" b="0" i="0" u="none" strike="noStrike" cap="none">
                <a:solidFill>
                  <a:srgbClr val="FCF6E4"/>
                </a:solidFill>
                <a:latin typeface="Roboto"/>
                <a:ea typeface="Roboto"/>
                <a:cs typeface="Roboto"/>
                <a:sym typeface="Roboto"/>
              </a:rPr>
              <a:t>Es un estado interno, lleno de claridad y paz, en que cada persona logra identificarse con todo lo que le rodea y contemplar a la gente sin juzgarla. </a:t>
            </a:r>
            <a:endParaRPr sz="1600" b="0" i="0" u="none" strike="noStrike" cap="none">
              <a:solidFill>
                <a:srgbClr val="FCF6E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None/>
            </a:pPr>
            <a:endParaRPr sz="1600" b="0" i="0" u="none" strike="noStrike" cap="none">
              <a:solidFill>
                <a:srgbClr val="FCF6E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F6E4"/>
              </a:buClr>
              <a:buSzPts val="1400"/>
              <a:buFont typeface="Barlow"/>
              <a:buChar char="●"/>
            </a:pPr>
            <a:r>
              <a:rPr lang="es-CL" sz="1600" b="0" i="0" u="none" strike="noStrike" cap="none">
                <a:solidFill>
                  <a:srgbClr val="FCF6E4"/>
                </a:solidFill>
                <a:latin typeface="Roboto"/>
                <a:ea typeface="Roboto"/>
                <a:cs typeface="Roboto"/>
                <a:sym typeface="Roboto"/>
              </a:rPr>
              <a:t>En el hombre “iluminado,” el ¨yo¨ pasa a no existir, alcanzando un estado de “pobreza” y “vacío”, en un estado de profundo misticismo.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CF6E4"/>
              </a:buClr>
              <a:buSzPts val="1400"/>
              <a:buFont typeface="Barlow"/>
              <a:buNone/>
            </a:pPr>
            <a:endParaRPr sz="1400" b="0" i="0" u="none" strike="noStrike" cap="none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6"/>
          <p:cNvSpPr txBox="1">
            <a:spLocks noGrp="1"/>
          </p:cNvSpPr>
          <p:nvPr>
            <p:ph type="title"/>
          </p:nvPr>
        </p:nvSpPr>
        <p:spPr>
          <a:xfrm>
            <a:off x="2289455" y="3480617"/>
            <a:ext cx="4701280" cy="48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CL" sz="2800">
                <a:solidFill>
                  <a:srgbClr val="00B0F0"/>
                </a:solidFill>
              </a:rPr>
              <a:t>SUTRAS</a:t>
            </a:r>
            <a:br>
              <a:rPr lang="es-CL" sz="2800">
                <a:solidFill>
                  <a:srgbClr val="00B0F0"/>
                </a:solidFill>
              </a:rPr>
            </a:br>
            <a:r>
              <a:rPr lang="es-CL" sz="2800">
                <a:solidFill>
                  <a:srgbClr val="00B0F0"/>
                </a:solidFill>
              </a:rPr>
              <a:t>¡ Ir más allá, ir mucho más allá recitar para despertar !</a:t>
            </a:r>
            <a:br>
              <a:rPr lang="es-CL" sz="2400">
                <a:solidFill>
                  <a:srgbClr val="00B0F0"/>
                </a:solidFill>
              </a:rPr>
            </a:br>
            <a:br>
              <a:rPr lang="es-CL" sz="2400">
                <a:solidFill>
                  <a:srgbClr val="00B0F0"/>
                </a:solidFill>
              </a:rPr>
            </a:br>
            <a:br>
              <a:rPr lang="es-CL" sz="6000"/>
            </a:br>
            <a:endParaRPr sz="6000"/>
          </a:p>
        </p:txBody>
      </p:sp>
      <p:grpSp>
        <p:nvGrpSpPr>
          <p:cNvPr id="782" name="Google Shape;782;p16"/>
          <p:cNvGrpSpPr/>
          <p:nvPr/>
        </p:nvGrpSpPr>
        <p:grpSpPr>
          <a:xfrm>
            <a:off x="4503512" y="3480617"/>
            <a:ext cx="535242" cy="590984"/>
            <a:chOff x="2222025" y="3008150"/>
            <a:chExt cx="375925" cy="415075"/>
          </a:xfrm>
        </p:grpSpPr>
        <p:sp>
          <p:nvSpPr>
            <p:cNvPr id="783" name="Google Shape;783;p16"/>
            <p:cNvSpPr/>
            <p:nvPr/>
          </p:nvSpPr>
          <p:spPr>
            <a:xfrm>
              <a:off x="2254525" y="3067850"/>
              <a:ext cx="314925" cy="295675"/>
            </a:xfrm>
            <a:custGeom>
              <a:avLst/>
              <a:gdLst/>
              <a:ahLst/>
              <a:cxnLst/>
              <a:rect l="l" t="t" r="r" b="b"/>
              <a:pathLst>
                <a:path w="12597" h="11827" extrusionOk="0">
                  <a:moveTo>
                    <a:pt x="4519" y="2834"/>
                  </a:moveTo>
                  <a:lnTo>
                    <a:pt x="4519" y="2834"/>
                  </a:lnTo>
                  <a:cubicBezTo>
                    <a:pt x="4979" y="3408"/>
                    <a:pt x="5605" y="3764"/>
                    <a:pt x="6299" y="3764"/>
                  </a:cubicBezTo>
                  <a:cubicBezTo>
                    <a:pt x="6988" y="3764"/>
                    <a:pt x="7618" y="3411"/>
                    <a:pt x="8075" y="2834"/>
                  </a:cubicBezTo>
                  <a:lnTo>
                    <a:pt x="8075" y="2834"/>
                  </a:lnTo>
                  <a:cubicBezTo>
                    <a:pt x="7808" y="3517"/>
                    <a:pt x="7815" y="4240"/>
                    <a:pt x="8161" y="4840"/>
                  </a:cubicBezTo>
                  <a:cubicBezTo>
                    <a:pt x="8495" y="5417"/>
                    <a:pt x="9081" y="5797"/>
                    <a:pt x="9824" y="5913"/>
                  </a:cubicBezTo>
                  <a:cubicBezTo>
                    <a:pt x="9081" y="6033"/>
                    <a:pt x="8495" y="6410"/>
                    <a:pt x="8161" y="6990"/>
                  </a:cubicBezTo>
                  <a:cubicBezTo>
                    <a:pt x="7815" y="7587"/>
                    <a:pt x="7808" y="8310"/>
                    <a:pt x="8078" y="8993"/>
                  </a:cubicBezTo>
                  <a:cubicBezTo>
                    <a:pt x="7618" y="8419"/>
                    <a:pt x="6992" y="8062"/>
                    <a:pt x="6299" y="8062"/>
                  </a:cubicBezTo>
                  <a:cubicBezTo>
                    <a:pt x="5605" y="8062"/>
                    <a:pt x="4979" y="8419"/>
                    <a:pt x="4522" y="8993"/>
                  </a:cubicBezTo>
                  <a:cubicBezTo>
                    <a:pt x="4789" y="8310"/>
                    <a:pt x="4782" y="7587"/>
                    <a:pt x="4436" y="6990"/>
                  </a:cubicBezTo>
                  <a:cubicBezTo>
                    <a:pt x="4103" y="6410"/>
                    <a:pt x="3516" y="6033"/>
                    <a:pt x="2773" y="5913"/>
                  </a:cubicBezTo>
                  <a:cubicBezTo>
                    <a:pt x="3516" y="5797"/>
                    <a:pt x="4103" y="5417"/>
                    <a:pt x="4436" y="4840"/>
                  </a:cubicBezTo>
                  <a:cubicBezTo>
                    <a:pt x="4782" y="4240"/>
                    <a:pt x="4789" y="3517"/>
                    <a:pt x="4519" y="2834"/>
                  </a:cubicBezTo>
                  <a:close/>
                  <a:moveTo>
                    <a:pt x="4165" y="0"/>
                  </a:moveTo>
                  <a:cubicBezTo>
                    <a:pt x="3955" y="0"/>
                    <a:pt x="3779" y="162"/>
                    <a:pt x="3763" y="375"/>
                  </a:cubicBezTo>
                  <a:cubicBezTo>
                    <a:pt x="3759" y="421"/>
                    <a:pt x="3759" y="472"/>
                    <a:pt x="3759" y="521"/>
                  </a:cubicBezTo>
                  <a:cubicBezTo>
                    <a:pt x="3759" y="1055"/>
                    <a:pt x="3859" y="1558"/>
                    <a:pt x="4039" y="2001"/>
                  </a:cubicBezTo>
                  <a:cubicBezTo>
                    <a:pt x="3743" y="1624"/>
                    <a:pt x="3360" y="1284"/>
                    <a:pt x="2897" y="1018"/>
                  </a:cubicBezTo>
                  <a:lnTo>
                    <a:pt x="2869" y="1001"/>
                  </a:lnTo>
                  <a:cubicBezTo>
                    <a:pt x="2840" y="984"/>
                    <a:pt x="2806" y="968"/>
                    <a:pt x="2777" y="952"/>
                  </a:cubicBezTo>
                  <a:cubicBezTo>
                    <a:pt x="2718" y="923"/>
                    <a:pt x="2656" y="909"/>
                    <a:pt x="2595" y="909"/>
                  </a:cubicBezTo>
                  <a:cubicBezTo>
                    <a:pt x="2447" y="909"/>
                    <a:pt x="2304" y="990"/>
                    <a:pt x="2234" y="1132"/>
                  </a:cubicBezTo>
                  <a:cubicBezTo>
                    <a:pt x="2134" y="1332"/>
                    <a:pt x="2214" y="1575"/>
                    <a:pt x="2413" y="1675"/>
                  </a:cubicBezTo>
                  <a:cubicBezTo>
                    <a:pt x="2433" y="1684"/>
                    <a:pt x="2449" y="1695"/>
                    <a:pt x="2469" y="1704"/>
                  </a:cubicBezTo>
                  <a:lnTo>
                    <a:pt x="2493" y="1718"/>
                  </a:lnTo>
                  <a:cubicBezTo>
                    <a:pt x="3656" y="2391"/>
                    <a:pt x="4213" y="3608"/>
                    <a:pt x="3736" y="4434"/>
                  </a:cubicBezTo>
                  <a:cubicBezTo>
                    <a:pt x="3516" y="4814"/>
                    <a:pt x="3100" y="5060"/>
                    <a:pt x="2563" y="5127"/>
                  </a:cubicBezTo>
                  <a:cubicBezTo>
                    <a:pt x="2469" y="5139"/>
                    <a:pt x="2373" y="5144"/>
                    <a:pt x="2276" y="5144"/>
                  </a:cubicBezTo>
                  <a:cubicBezTo>
                    <a:pt x="1777" y="5144"/>
                    <a:pt x="1249" y="4996"/>
                    <a:pt x="760" y="4714"/>
                  </a:cubicBezTo>
                  <a:cubicBezTo>
                    <a:pt x="734" y="4697"/>
                    <a:pt x="704" y="4680"/>
                    <a:pt x="677" y="4663"/>
                  </a:cubicBezTo>
                  <a:cubicBezTo>
                    <a:pt x="610" y="4621"/>
                    <a:pt x="535" y="4601"/>
                    <a:pt x="461" y="4601"/>
                  </a:cubicBezTo>
                  <a:cubicBezTo>
                    <a:pt x="326" y="4601"/>
                    <a:pt x="196" y="4668"/>
                    <a:pt x="121" y="4791"/>
                  </a:cubicBezTo>
                  <a:cubicBezTo>
                    <a:pt x="1" y="4980"/>
                    <a:pt x="57" y="5230"/>
                    <a:pt x="247" y="5350"/>
                  </a:cubicBezTo>
                  <a:cubicBezTo>
                    <a:pt x="284" y="5374"/>
                    <a:pt x="324" y="5397"/>
                    <a:pt x="360" y="5417"/>
                  </a:cubicBezTo>
                  <a:cubicBezTo>
                    <a:pt x="807" y="5674"/>
                    <a:pt x="1283" y="5843"/>
                    <a:pt x="1760" y="5913"/>
                  </a:cubicBezTo>
                  <a:cubicBezTo>
                    <a:pt x="1283" y="5983"/>
                    <a:pt x="807" y="6153"/>
                    <a:pt x="364" y="6407"/>
                  </a:cubicBezTo>
                  <a:cubicBezTo>
                    <a:pt x="324" y="6430"/>
                    <a:pt x="284" y="6453"/>
                    <a:pt x="247" y="6477"/>
                  </a:cubicBezTo>
                  <a:cubicBezTo>
                    <a:pt x="57" y="6596"/>
                    <a:pt x="1" y="6847"/>
                    <a:pt x="121" y="7036"/>
                  </a:cubicBezTo>
                  <a:cubicBezTo>
                    <a:pt x="196" y="7157"/>
                    <a:pt x="328" y="7225"/>
                    <a:pt x="463" y="7225"/>
                  </a:cubicBezTo>
                  <a:cubicBezTo>
                    <a:pt x="536" y="7225"/>
                    <a:pt x="610" y="7205"/>
                    <a:pt x="677" y="7163"/>
                  </a:cubicBezTo>
                  <a:cubicBezTo>
                    <a:pt x="704" y="7147"/>
                    <a:pt x="734" y="7130"/>
                    <a:pt x="764" y="7110"/>
                  </a:cubicBezTo>
                  <a:cubicBezTo>
                    <a:pt x="1249" y="6831"/>
                    <a:pt x="1776" y="6683"/>
                    <a:pt x="2275" y="6683"/>
                  </a:cubicBezTo>
                  <a:cubicBezTo>
                    <a:pt x="2373" y="6683"/>
                    <a:pt x="2469" y="6688"/>
                    <a:pt x="2563" y="6700"/>
                  </a:cubicBezTo>
                  <a:cubicBezTo>
                    <a:pt x="3100" y="6767"/>
                    <a:pt x="3516" y="7013"/>
                    <a:pt x="3736" y="7393"/>
                  </a:cubicBezTo>
                  <a:cubicBezTo>
                    <a:pt x="4213" y="8219"/>
                    <a:pt x="3656" y="9436"/>
                    <a:pt x="2500" y="10106"/>
                  </a:cubicBezTo>
                  <a:lnTo>
                    <a:pt x="2400" y="10162"/>
                  </a:lnTo>
                  <a:cubicBezTo>
                    <a:pt x="2203" y="10272"/>
                    <a:pt x="2134" y="10519"/>
                    <a:pt x="2243" y="10712"/>
                  </a:cubicBezTo>
                  <a:cubicBezTo>
                    <a:pt x="2317" y="10846"/>
                    <a:pt x="2453" y="10918"/>
                    <a:pt x="2597" y="10918"/>
                  </a:cubicBezTo>
                  <a:cubicBezTo>
                    <a:pt x="2663" y="10918"/>
                    <a:pt x="2729" y="10902"/>
                    <a:pt x="2793" y="10869"/>
                  </a:cubicBezTo>
                  <a:lnTo>
                    <a:pt x="2900" y="10809"/>
                  </a:lnTo>
                  <a:cubicBezTo>
                    <a:pt x="3360" y="10542"/>
                    <a:pt x="3743" y="10206"/>
                    <a:pt x="4039" y="9829"/>
                  </a:cubicBezTo>
                  <a:lnTo>
                    <a:pt x="4039" y="9829"/>
                  </a:lnTo>
                  <a:cubicBezTo>
                    <a:pt x="3859" y="10272"/>
                    <a:pt x="3759" y="10775"/>
                    <a:pt x="3759" y="11306"/>
                  </a:cubicBezTo>
                  <a:cubicBezTo>
                    <a:pt x="3759" y="11355"/>
                    <a:pt x="3759" y="11401"/>
                    <a:pt x="3763" y="11452"/>
                  </a:cubicBezTo>
                  <a:cubicBezTo>
                    <a:pt x="3779" y="11662"/>
                    <a:pt x="3956" y="11826"/>
                    <a:pt x="4167" y="11826"/>
                  </a:cubicBezTo>
                  <a:cubicBezTo>
                    <a:pt x="4177" y="11826"/>
                    <a:pt x="4186" y="11826"/>
                    <a:pt x="4196" y="11825"/>
                  </a:cubicBezTo>
                  <a:cubicBezTo>
                    <a:pt x="4419" y="11809"/>
                    <a:pt x="4586" y="11615"/>
                    <a:pt x="4569" y="11392"/>
                  </a:cubicBezTo>
                  <a:lnTo>
                    <a:pt x="4569" y="11306"/>
                  </a:lnTo>
                  <a:cubicBezTo>
                    <a:pt x="4569" y="9966"/>
                    <a:pt x="5345" y="8873"/>
                    <a:pt x="6299" y="8873"/>
                  </a:cubicBezTo>
                  <a:cubicBezTo>
                    <a:pt x="7252" y="8873"/>
                    <a:pt x="8028" y="9966"/>
                    <a:pt x="8028" y="11306"/>
                  </a:cubicBezTo>
                  <a:lnTo>
                    <a:pt x="8028" y="11392"/>
                  </a:lnTo>
                  <a:cubicBezTo>
                    <a:pt x="8012" y="11615"/>
                    <a:pt x="8178" y="11809"/>
                    <a:pt x="8401" y="11825"/>
                  </a:cubicBezTo>
                  <a:lnTo>
                    <a:pt x="8432" y="11825"/>
                  </a:lnTo>
                  <a:cubicBezTo>
                    <a:pt x="8641" y="11825"/>
                    <a:pt x="8818" y="11661"/>
                    <a:pt x="8835" y="11452"/>
                  </a:cubicBezTo>
                  <a:cubicBezTo>
                    <a:pt x="8838" y="11401"/>
                    <a:pt x="8838" y="11355"/>
                    <a:pt x="8838" y="11306"/>
                  </a:cubicBezTo>
                  <a:cubicBezTo>
                    <a:pt x="8838" y="10772"/>
                    <a:pt x="8738" y="10269"/>
                    <a:pt x="8558" y="9826"/>
                  </a:cubicBezTo>
                  <a:lnTo>
                    <a:pt x="8558" y="9826"/>
                  </a:lnTo>
                  <a:cubicBezTo>
                    <a:pt x="8855" y="10206"/>
                    <a:pt x="9238" y="10546"/>
                    <a:pt x="9701" y="10812"/>
                  </a:cubicBezTo>
                  <a:lnTo>
                    <a:pt x="9804" y="10869"/>
                  </a:lnTo>
                  <a:cubicBezTo>
                    <a:pt x="9867" y="10902"/>
                    <a:pt x="9934" y="10918"/>
                    <a:pt x="10001" y="10918"/>
                  </a:cubicBezTo>
                  <a:cubicBezTo>
                    <a:pt x="10144" y="10918"/>
                    <a:pt x="10281" y="10846"/>
                    <a:pt x="10354" y="10712"/>
                  </a:cubicBezTo>
                  <a:cubicBezTo>
                    <a:pt x="10464" y="10519"/>
                    <a:pt x="10394" y="10272"/>
                    <a:pt x="10198" y="10162"/>
                  </a:cubicBezTo>
                  <a:lnTo>
                    <a:pt x="10104" y="10109"/>
                  </a:lnTo>
                  <a:cubicBezTo>
                    <a:pt x="8941" y="9436"/>
                    <a:pt x="8385" y="8219"/>
                    <a:pt x="8861" y="7393"/>
                  </a:cubicBezTo>
                  <a:cubicBezTo>
                    <a:pt x="9081" y="7013"/>
                    <a:pt x="9498" y="6767"/>
                    <a:pt x="10034" y="6700"/>
                  </a:cubicBezTo>
                  <a:cubicBezTo>
                    <a:pt x="10129" y="6688"/>
                    <a:pt x="10225" y="6683"/>
                    <a:pt x="10322" y="6683"/>
                  </a:cubicBezTo>
                  <a:cubicBezTo>
                    <a:pt x="10821" y="6683"/>
                    <a:pt x="11349" y="6831"/>
                    <a:pt x="11837" y="7113"/>
                  </a:cubicBezTo>
                  <a:cubicBezTo>
                    <a:pt x="11864" y="7130"/>
                    <a:pt x="11894" y="7147"/>
                    <a:pt x="11920" y="7163"/>
                  </a:cubicBezTo>
                  <a:cubicBezTo>
                    <a:pt x="11987" y="7205"/>
                    <a:pt x="12062" y="7225"/>
                    <a:pt x="12135" y="7225"/>
                  </a:cubicBezTo>
                  <a:cubicBezTo>
                    <a:pt x="12270" y="7225"/>
                    <a:pt x="12401" y="7157"/>
                    <a:pt x="12477" y="7036"/>
                  </a:cubicBezTo>
                  <a:cubicBezTo>
                    <a:pt x="12597" y="6847"/>
                    <a:pt x="12540" y="6596"/>
                    <a:pt x="12351" y="6477"/>
                  </a:cubicBezTo>
                  <a:cubicBezTo>
                    <a:pt x="12314" y="6453"/>
                    <a:pt x="12274" y="6430"/>
                    <a:pt x="12237" y="6410"/>
                  </a:cubicBezTo>
                  <a:cubicBezTo>
                    <a:pt x="11791" y="6153"/>
                    <a:pt x="11314" y="5983"/>
                    <a:pt x="10837" y="5913"/>
                  </a:cubicBezTo>
                  <a:cubicBezTo>
                    <a:pt x="11314" y="5843"/>
                    <a:pt x="11791" y="5674"/>
                    <a:pt x="12234" y="5417"/>
                  </a:cubicBezTo>
                  <a:cubicBezTo>
                    <a:pt x="12274" y="5397"/>
                    <a:pt x="12314" y="5374"/>
                    <a:pt x="12351" y="5350"/>
                  </a:cubicBezTo>
                  <a:cubicBezTo>
                    <a:pt x="12540" y="5230"/>
                    <a:pt x="12597" y="4980"/>
                    <a:pt x="12477" y="4791"/>
                  </a:cubicBezTo>
                  <a:cubicBezTo>
                    <a:pt x="12401" y="4669"/>
                    <a:pt x="12270" y="4601"/>
                    <a:pt x="12135" y="4601"/>
                  </a:cubicBezTo>
                  <a:cubicBezTo>
                    <a:pt x="12061" y="4601"/>
                    <a:pt x="11987" y="4621"/>
                    <a:pt x="11920" y="4663"/>
                  </a:cubicBezTo>
                  <a:cubicBezTo>
                    <a:pt x="11894" y="4680"/>
                    <a:pt x="11864" y="4697"/>
                    <a:pt x="11834" y="4714"/>
                  </a:cubicBezTo>
                  <a:cubicBezTo>
                    <a:pt x="11346" y="4996"/>
                    <a:pt x="10820" y="5144"/>
                    <a:pt x="10321" y="5144"/>
                  </a:cubicBezTo>
                  <a:cubicBezTo>
                    <a:pt x="10225" y="5144"/>
                    <a:pt x="10129" y="5139"/>
                    <a:pt x="10034" y="5127"/>
                  </a:cubicBezTo>
                  <a:cubicBezTo>
                    <a:pt x="9498" y="5060"/>
                    <a:pt x="9081" y="4814"/>
                    <a:pt x="8861" y="4434"/>
                  </a:cubicBezTo>
                  <a:cubicBezTo>
                    <a:pt x="8385" y="3608"/>
                    <a:pt x="8941" y="2391"/>
                    <a:pt x="10098" y="1721"/>
                  </a:cubicBezTo>
                  <a:lnTo>
                    <a:pt x="10127" y="1704"/>
                  </a:lnTo>
                  <a:cubicBezTo>
                    <a:pt x="10147" y="1695"/>
                    <a:pt x="10164" y="1684"/>
                    <a:pt x="10184" y="1675"/>
                  </a:cubicBezTo>
                  <a:cubicBezTo>
                    <a:pt x="10384" y="1575"/>
                    <a:pt x="10464" y="1332"/>
                    <a:pt x="10364" y="1132"/>
                  </a:cubicBezTo>
                  <a:cubicBezTo>
                    <a:pt x="10293" y="990"/>
                    <a:pt x="10151" y="909"/>
                    <a:pt x="10002" y="909"/>
                  </a:cubicBezTo>
                  <a:cubicBezTo>
                    <a:pt x="9941" y="909"/>
                    <a:pt x="9879" y="923"/>
                    <a:pt x="9821" y="952"/>
                  </a:cubicBezTo>
                  <a:cubicBezTo>
                    <a:pt x="9791" y="968"/>
                    <a:pt x="9758" y="984"/>
                    <a:pt x="9724" y="1004"/>
                  </a:cubicBezTo>
                  <a:lnTo>
                    <a:pt x="9698" y="1018"/>
                  </a:lnTo>
                  <a:cubicBezTo>
                    <a:pt x="9238" y="1284"/>
                    <a:pt x="8852" y="1624"/>
                    <a:pt x="8558" y="2001"/>
                  </a:cubicBezTo>
                  <a:cubicBezTo>
                    <a:pt x="8738" y="1555"/>
                    <a:pt x="8838" y="1055"/>
                    <a:pt x="8838" y="521"/>
                  </a:cubicBezTo>
                  <a:cubicBezTo>
                    <a:pt x="8838" y="472"/>
                    <a:pt x="8838" y="421"/>
                    <a:pt x="8835" y="375"/>
                  </a:cubicBezTo>
                  <a:cubicBezTo>
                    <a:pt x="8819" y="162"/>
                    <a:pt x="8642" y="0"/>
                    <a:pt x="8432" y="0"/>
                  </a:cubicBezTo>
                  <a:cubicBezTo>
                    <a:pt x="8422" y="0"/>
                    <a:pt x="8412" y="1"/>
                    <a:pt x="8401" y="2"/>
                  </a:cubicBezTo>
                  <a:cubicBezTo>
                    <a:pt x="8178" y="18"/>
                    <a:pt x="8012" y="212"/>
                    <a:pt x="8028" y="435"/>
                  </a:cubicBezTo>
                  <a:lnTo>
                    <a:pt x="8028" y="521"/>
                  </a:lnTo>
                  <a:cubicBezTo>
                    <a:pt x="8028" y="1864"/>
                    <a:pt x="7252" y="2954"/>
                    <a:pt x="6299" y="2954"/>
                  </a:cubicBezTo>
                  <a:cubicBezTo>
                    <a:pt x="5345" y="2954"/>
                    <a:pt x="4569" y="1864"/>
                    <a:pt x="4569" y="521"/>
                  </a:cubicBezTo>
                  <a:lnTo>
                    <a:pt x="4569" y="435"/>
                  </a:lnTo>
                  <a:cubicBezTo>
                    <a:pt x="4586" y="212"/>
                    <a:pt x="4419" y="18"/>
                    <a:pt x="4196" y="2"/>
                  </a:cubicBezTo>
                  <a:cubicBezTo>
                    <a:pt x="4186" y="1"/>
                    <a:pt x="4176" y="0"/>
                    <a:pt x="4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2375000" y="3008150"/>
              <a:ext cx="74000" cy="116925"/>
            </a:xfrm>
            <a:custGeom>
              <a:avLst/>
              <a:gdLst/>
              <a:ahLst/>
              <a:cxnLst/>
              <a:rect l="l" t="t" r="r" b="b"/>
              <a:pathLst>
                <a:path w="2960" h="4677" extrusionOk="0">
                  <a:moveTo>
                    <a:pt x="1480" y="810"/>
                  </a:moveTo>
                  <a:cubicBezTo>
                    <a:pt x="1849" y="810"/>
                    <a:pt x="2149" y="1110"/>
                    <a:pt x="2149" y="1480"/>
                  </a:cubicBezTo>
                  <a:cubicBezTo>
                    <a:pt x="2149" y="1850"/>
                    <a:pt x="1849" y="2150"/>
                    <a:pt x="1480" y="2150"/>
                  </a:cubicBezTo>
                  <a:cubicBezTo>
                    <a:pt x="1109" y="2150"/>
                    <a:pt x="810" y="1850"/>
                    <a:pt x="810" y="1480"/>
                  </a:cubicBezTo>
                  <a:cubicBezTo>
                    <a:pt x="810" y="1110"/>
                    <a:pt x="1109" y="810"/>
                    <a:pt x="1480" y="810"/>
                  </a:cubicBezTo>
                  <a:close/>
                  <a:moveTo>
                    <a:pt x="1480" y="1"/>
                  </a:moveTo>
                  <a:cubicBezTo>
                    <a:pt x="663" y="1"/>
                    <a:pt x="0" y="664"/>
                    <a:pt x="0" y="1480"/>
                  </a:cubicBezTo>
                  <a:cubicBezTo>
                    <a:pt x="0" y="2157"/>
                    <a:pt x="454" y="2726"/>
                    <a:pt x="1077" y="2903"/>
                  </a:cubicBezTo>
                  <a:lnTo>
                    <a:pt x="1077" y="4269"/>
                  </a:lnTo>
                  <a:cubicBezTo>
                    <a:pt x="1077" y="4492"/>
                    <a:pt x="1257" y="4676"/>
                    <a:pt x="1480" y="4676"/>
                  </a:cubicBezTo>
                  <a:cubicBezTo>
                    <a:pt x="1703" y="4676"/>
                    <a:pt x="1883" y="4492"/>
                    <a:pt x="1883" y="4269"/>
                  </a:cubicBezTo>
                  <a:lnTo>
                    <a:pt x="1883" y="2903"/>
                  </a:lnTo>
                  <a:cubicBezTo>
                    <a:pt x="2503" y="2726"/>
                    <a:pt x="2959" y="2157"/>
                    <a:pt x="2959" y="1480"/>
                  </a:cubicBezTo>
                  <a:cubicBezTo>
                    <a:pt x="2959" y="664"/>
                    <a:pt x="2296" y="1"/>
                    <a:pt x="1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2222025" y="3093400"/>
              <a:ext cx="114250" cy="82050"/>
            </a:xfrm>
            <a:custGeom>
              <a:avLst/>
              <a:gdLst/>
              <a:ahLst/>
              <a:cxnLst/>
              <a:rect l="l" t="t" r="r" b="b"/>
              <a:pathLst>
                <a:path w="4570" h="3282" extrusionOk="0">
                  <a:moveTo>
                    <a:pt x="1690" y="809"/>
                  </a:moveTo>
                  <a:cubicBezTo>
                    <a:pt x="1807" y="809"/>
                    <a:pt x="1920" y="839"/>
                    <a:pt x="2027" y="899"/>
                  </a:cubicBezTo>
                  <a:cubicBezTo>
                    <a:pt x="2347" y="1086"/>
                    <a:pt x="2457" y="1496"/>
                    <a:pt x="2270" y="1816"/>
                  </a:cubicBezTo>
                  <a:cubicBezTo>
                    <a:pt x="2184" y="1972"/>
                    <a:pt x="2037" y="2082"/>
                    <a:pt x="1864" y="2129"/>
                  </a:cubicBezTo>
                  <a:cubicBezTo>
                    <a:pt x="1805" y="2145"/>
                    <a:pt x="1747" y="2152"/>
                    <a:pt x="1688" y="2152"/>
                  </a:cubicBezTo>
                  <a:cubicBezTo>
                    <a:pt x="1572" y="2152"/>
                    <a:pt x="1458" y="2122"/>
                    <a:pt x="1354" y="2062"/>
                  </a:cubicBezTo>
                  <a:cubicBezTo>
                    <a:pt x="1034" y="1876"/>
                    <a:pt x="924" y="1466"/>
                    <a:pt x="1110" y="1146"/>
                  </a:cubicBezTo>
                  <a:cubicBezTo>
                    <a:pt x="1234" y="929"/>
                    <a:pt x="1461" y="809"/>
                    <a:pt x="1690" y="809"/>
                  </a:cubicBezTo>
                  <a:close/>
                  <a:moveTo>
                    <a:pt x="1692" y="0"/>
                  </a:moveTo>
                  <a:cubicBezTo>
                    <a:pt x="1181" y="0"/>
                    <a:pt x="683" y="266"/>
                    <a:pt x="410" y="739"/>
                  </a:cubicBezTo>
                  <a:cubicBezTo>
                    <a:pt x="1" y="1446"/>
                    <a:pt x="244" y="2355"/>
                    <a:pt x="950" y="2762"/>
                  </a:cubicBezTo>
                  <a:cubicBezTo>
                    <a:pt x="1177" y="2895"/>
                    <a:pt x="1430" y="2962"/>
                    <a:pt x="1687" y="2962"/>
                  </a:cubicBezTo>
                  <a:cubicBezTo>
                    <a:pt x="1817" y="2962"/>
                    <a:pt x="1947" y="2946"/>
                    <a:pt x="2074" y="2909"/>
                  </a:cubicBezTo>
                  <a:cubicBezTo>
                    <a:pt x="2320" y="2842"/>
                    <a:pt x="2543" y="2719"/>
                    <a:pt x="2720" y="2542"/>
                  </a:cubicBezTo>
                  <a:lnTo>
                    <a:pt x="3906" y="3226"/>
                  </a:lnTo>
                  <a:cubicBezTo>
                    <a:pt x="3969" y="3262"/>
                    <a:pt x="4040" y="3282"/>
                    <a:pt x="4106" y="3282"/>
                  </a:cubicBezTo>
                  <a:cubicBezTo>
                    <a:pt x="4246" y="3282"/>
                    <a:pt x="4383" y="3209"/>
                    <a:pt x="4456" y="3078"/>
                  </a:cubicBezTo>
                  <a:cubicBezTo>
                    <a:pt x="4569" y="2886"/>
                    <a:pt x="4503" y="2639"/>
                    <a:pt x="4309" y="2526"/>
                  </a:cubicBezTo>
                  <a:lnTo>
                    <a:pt x="3126" y="1842"/>
                  </a:lnTo>
                  <a:cubicBezTo>
                    <a:pt x="3283" y="1216"/>
                    <a:pt x="3017" y="536"/>
                    <a:pt x="2430" y="199"/>
                  </a:cubicBezTo>
                  <a:cubicBezTo>
                    <a:pt x="2197" y="64"/>
                    <a:pt x="1943" y="0"/>
                    <a:pt x="1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2222025" y="3255950"/>
              <a:ext cx="114250" cy="82050"/>
            </a:xfrm>
            <a:custGeom>
              <a:avLst/>
              <a:gdLst/>
              <a:ahLst/>
              <a:cxnLst/>
              <a:rect l="l" t="t" r="r" b="b"/>
              <a:pathLst>
                <a:path w="4570" h="3282" extrusionOk="0">
                  <a:moveTo>
                    <a:pt x="1690" y="1129"/>
                  </a:moveTo>
                  <a:cubicBezTo>
                    <a:pt x="1747" y="1129"/>
                    <a:pt x="1807" y="1135"/>
                    <a:pt x="1864" y="1152"/>
                  </a:cubicBezTo>
                  <a:cubicBezTo>
                    <a:pt x="2037" y="1198"/>
                    <a:pt x="2180" y="1309"/>
                    <a:pt x="2270" y="1465"/>
                  </a:cubicBezTo>
                  <a:cubicBezTo>
                    <a:pt x="2457" y="1785"/>
                    <a:pt x="2347" y="2195"/>
                    <a:pt x="2027" y="2382"/>
                  </a:cubicBezTo>
                  <a:cubicBezTo>
                    <a:pt x="1922" y="2442"/>
                    <a:pt x="1807" y="2470"/>
                    <a:pt x="1694" y="2470"/>
                  </a:cubicBezTo>
                  <a:cubicBezTo>
                    <a:pt x="1461" y="2470"/>
                    <a:pt x="1234" y="2350"/>
                    <a:pt x="1110" y="2135"/>
                  </a:cubicBezTo>
                  <a:cubicBezTo>
                    <a:pt x="924" y="1815"/>
                    <a:pt x="1034" y="1405"/>
                    <a:pt x="1354" y="1218"/>
                  </a:cubicBezTo>
                  <a:cubicBezTo>
                    <a:pt x="1457" y="1158"/>
                    <a:pt x="1574" y="1129"/>
                    <a:pt x="1690" y="1129"/>
                  </a:cubicBezTo>
                  <a:close/>
                  <a:moveTo>
                    <a:pt x="4109" y="0"/>
                  </a:moveTo>
                  <a:cubicBezTo>
                    <a:pt x="4040" y="0"/>
                    <a:pt x="3970" y="18"/>
                    <a:pt x="3906" y="55"/>
                  </a:cubicBezTo>
                  <a:lnTo>
                    <a:pt x="2723" y="738"/>
                  </a:lnTo>
                  <a:cubicBezTo>
                    <a:pt x="2543" y="562"/>
                    <a:pt x="2320" y="438"/>
                    <a:pt x="2074" y="372"/>
                  </a:cubicBezTo>
                  <a:cubicBezTo>
                    <a:pt x="1946" y="338"/>
                    <a:pt x="1816" y="321"/>
                    <a:pt x="1687" y="321"/>
                  </a:cubicBezTo>
                  <a:cubicBezTo>
                    <a:pt x="1431" y="321"/>
                    <a:pt x="1179" y="388"/>
                    <a:pt x="950" y="518"/>
                  </a:cubicBezTo>
                  <a:cubicBezTo>
                    <a:pt x="244" y="926"/>
                    <a:pt x="1" y="1835"/>
                    <a:pt x="407" y="2542"/>
                  </a:cubicBezTo>
                  <a:cubicBezTo>
                    <a:pt x="684" y="3015"/>
                    <a:pt x="1181" y="3282"/>
                    <a:pt x="1694" y="3282"/>
                  </a:cubicBezTo>
                  <a:cubicBezTo>
                    <a:pt x="1944" y="3282"/>
                    <a:pt x="2197" y="3214"/>
                    <a:pt x="2430" y="3082"/>
                  </a:cubicBezTo>
                  <a:cubicBezTo>
                    <a:pt x="3017" y="2745"/>
                    <a:pt x="3283" y="2065"/>
                    <a:pt x="3126" y="1438"/>
                  </a:cubicBezTo>
                  <a:lnTo>
                    <a:pt x="4309" y="755"/>
                  </a:lnTo>
                  <a:cubicBezTo>
                    <a:pt x="4503" y="642"/>
                    <a:pt x="4569" y="395"/>
                    <a:pt x="4456" y="203"/>
                  </a:cubicBezTo>
                  <a:cubicBezTo>
                    <a:pt x="4383" y="73"/>
                    <a:pt x="4248" y="0"/>
                    <a:pt x="4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2375000" y="3306300"/>
              <a:ext cx="74000" cy="116925"/>
            </a:xfrm>
            <a:custGeom>
              <a:avLst/>
              <a:gdLst/>
              <a:ahLst/>
              <a:cxnLst/>
              <a:rect l="l" t="t" r="r" b="b"/>
              <a:pathLst>
                <a:path w="2960" h="4677" extrusionOk="0">
                  <a:moveTo>
                    <a:pt x="1480" y="2527"/>
                  </a:moveTo>
                  <a:cubicBezTo>
                    <a:pt x="1849" y="2527"/>
                    <a:pt x="2149" y="2827"/>
                    <a:pt x="2149" y="3197"/>
                  </a:cubicBezTo>
                  <a:cubicBezTo>
                    <a:pt x="2149" y="3567"/>
                    <a:pt x="1849" y="3867"/>
                    <a:pt x="1480" y="3867"/>
                  </a:cubicBezTo>
                  <a:cubicBezTo>
                    <a:pt x="1109" y="3867"/>
                    <a:pt x="810" y="3567"/>
                    <a:pt x="810" y="3197"/>
                  </a:cubicBezTo>
                  <a:cubicBezTo>
                    <a:pt x="810" y="2827"/>
                    <a:pt x="1109" y="2527"/>
                    <a:pt x="1480" y="2527"/>
                  </a:cubicBezTo>
                  <a:close/>
                  <a:moveTo>
                    <a:pt x="1480" y="1"/>
                  </a:moveTo>
                  <a:cubicBezTo>
                    <a:pt x="1257" y="1"/>
                    <a:pt x="1077" y="184"/>
                    <a:pt x="1077" y="408"/>
                  </a:cubicBezTo>
                  <a:lnTo>
                    <a:pt x="1077" y="1774"/>
                  </a:lnTo>
                  <a:cubicBezTo>
                    <a:pt x="454" y="1951"/>
                    <a:pt x="0" y="2520"/>
                    <a:pt x="0" y="3197"/>
                  </a:cubicBezTo>
                  <a:cubicBezTo>
                    <a:pt x="0" y="4013"/>
                    <a:pt x="663" y="4676"/>
                    <a:pt x="1480" y="4676"/>
                  </a:cubicBezTo>
                  <a:cubicBezTo>
                    <a:pt x="2296" y="4676"/>
                    <a:pt x="2959" y="4013"/>
                    <a:pt x="2959" y="3197"/>
                  </a:cubicBezTo>
                  <a:cubicBezTo>
                    <a:pt x="2959" y="2520"/>
                    <a:pt x="2503" y="1951"/>
                    <a:pt x="1883" y="1774"/>
                  </a:cubicBezTo>
                  <a:lnTo>
                    <a:pt x="1883" y="408"/>
                  </a:lnTo>
                  <a:cubicBezTo>
                    <a:pt x="1883" y="184"/>
                    <a:pt x="1703" y="1"/>
                    <a:pt x="1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2487700" y="3255950"/>
              <a:ext cx="110250" cy="82050"/>
            </a:xfrm>
            <a:custGeom>
              <a:avLst/>
              <a:gdLst/>
              <a:ahLst/>
              <a:cxnLst/>
              <a:rect l="l" t="t" r="r" b="b"/>
              <a:pathLst>
                <a:path w="4410" h="3282" extrusionOk="0">
                  <a:moveTo>
                    <a:pt x="2880" y="1129"/>
                  </a:moveTo>
                  <a:cubicBezTo>
                    <a:pt x="2996" y="1129"/>
                    <a:pt x="3110" y="1158"/>
                    <a:pt x="3213" y="1218"/>
                  </a:cubicBezTo>
                  <a:cubicBezTo>
                    <a:pt x="3536" y="1405"/>
                    <a:pt x="3647" y="1815"/>
                    <a:pt x="3459" y="2135"/>
                  </a:cubicBezTo>
                  <a:cubicBezTo>
                    <a:pt x="3336" y="2350"/>
                    <a:pt x="3109" y="2470"/>
                    <a:pt x="2876" y="2470"/>
                  </a:cubicBezTo>
                  <a:cubicBezTo>
                    <a:pt x="2763" y="2470"/>
                    <a:pt x="2648" y="2442"/>
                    <a:pt x="2544" y="2382"/>
                  </a:cubicBezTo>
                  <a:cubicBezTo>
                    <a:pt x="2224" y="2195"/>
                    <a:pt x="2113" y="1785"/>
                    <a:pt x="2297" y="1465"/>
                  </a:cubicBezTo>
                  <a:lnTo>
                    <a:pt x="2300" y="1465"/>
                  </a:lnTo>
                  <a:cubicBezTo>
                    <a:pt x="2390" y="1309"/>
                    <a:pt x="2533" y="1198"/>
                    <a:pt x="2707" y="1152"/>
                  </a:cubicBezTo>
                  <a:cubicBezTo>
                    <a:pt x="2764" y="1138"/>
                    <a:pt x="2824" y="1129"/>
                    <a:pt x="2880" y="1129"/>
                  </a:cubicBezTo>
                  <a:close/>
                  <a:moveTo>
                    <a:pt x="462" y="0"/>
                  </a:moveTo>
                  <a:cubicBezTo>
                    <a:pt x="322" y="0"/>
                    <a:pt x="187" y="73"/>
                    <a:pt x="111" y="203"/>
                  </a:cubicBezTo>
                  <a:cubicBezTo>
                    <a:pt x="0" y="395"/>
                    <a:pt x="68" y="642"/>
                    <a:pt x="260" y="755"/>
                  </a:cubicBezTo>
                  <a:lnTo>
                    <a:pt x="1444" y="1438"/>
                  </a:lnTo>
                  <a:cubicBezTo>
                    <a:pt x="1287" y="2065"/>
                    <a:pt x="1554" y="2745"/>
                    <a:pt x="2140" y="3082"/>
                  </a:cubicBezTo>
                  <a:cubicBezTo>
                    <a:pt x="2367" y="3214"/>
                    <a:pt x="2620" y="3282"/>
                    <a:pt x="2876" y="3282"/>
                  </a:cubicBezTo>
                  <a:cubicBezTo>
                    <a:pt x="3007" y="3282"/>
                    <a:pt x="3133" y="3265"/>
                    <a:pt x="3264" y="3231"/>
                  </a:cubicBezTo>
                  <a:cubicBezTo>
                    <a:pt x="3643" y="3128"/>
                    <a:pt x="3963" y="2882"/>
                    <a:pt x="4159" y="2542"/>
                  </a:cubicBezTo>
                  <a:cubicBezTo>
                    <a:pt x="4359" y="2198"/>
                    <a:pt x="4410" y="1798"/>
                    <a:pt x="4310" y="1418"/>
                  </a:cubicBezTo>
                  <a:cubicBezTo>
                    <a:pt x="4206" y="1035"/>
                    <a:pt x="3963" y="715"/>
                    <a:pt x="3619" y="518"/>
                  </a:cubicBezTo>
                  <a:cubicBezTo>
                    <a:pt x="3391" y="388"/>
                    <a:pt x="3137" y="321"/>
                    <a:pt x="2881" y="321"/>
                  </a:cubicBezTo>
                  <a:cubicBezTo>
                    <a:pt x="2753" y="321"/>
                    <a:pt x="2623" y="338"/>
                    <a:pt x="2497" y="372"/>
                  </a:cubicBezTo>
                  <a:cubicBezTo>
                    <a:pt x="2247" y="438"/>
                    <a:pt x="2027" y="562"/>
                    <a:pt x="1847" y="738"/>
                  </a:cubicBezTo>
                  <a:lnTo>
                    <a:pt x="664" y="55"/>
                  </a:lnTo>
                  <a:cubicBezTo>
                    <a:pt x="600" y="18"/>
                    <a:pt x="531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2487700" y="3093425"/>
              <a:ext cx="110250" cy="82025"/>
            </a:xfrm>
            <a:custGeom>
              <a:avLst/>
              <a:gdLst/>
              <a:ahLst/>
              <a:cxnLst/>
              <a:rect l="l" t="t" r="r" b="b"/>
              <a:pathLst>
                <a:path w="4410" h="3281" extrusionOk="0">
                  <a:moveTo>
                    <a:pt x="2876" y="808"/>
                  </a:moveTo>
                  <a:cubicBezTo>
                    <a:pt x="2936" y="808"/>
                    <a:pt x="2996" y="815"/>
                    <a:pt x="3053" y="832"/>
                  </a:cubicBezTo>
                  <a:cubicBezTo>
                    <a:pt x="3227" y="878"/>
                    <a:pt x="3370" y="988"/>
                    <a:pt x="3459" y="1145"/>
                  </a:cubicBezTo>
                  <a:cubicBezTo>
                    <a:pt x="3647" y="1465"/>
                    <a:pt x="3536" y="1875"/>
                    <a:pt x="3213" y="2061"/>
                  </a:cubicBezTo>
                  <a:cubicBezTo>
                    <a:pt x="3108" y="2121"/>
                    <a:pt x="2994" y="2150"/>
                    <a:pt x="2880" y="2150"/>
                  </a:cubicBezTo>
                  <a:cubicBezTo>
                    <a:pt x="2649" y="2150"/>
                    <a:pt x="2422" y="2030"/>
                    <a:pt x="2297" y="1815"/>
                  </a:cubicBezTo>
                  <a:cubicBezTo>
                    <a:pt x="2210" y="1661"/>
                    <a:pt x="2184" y="1478"/>
                    <a:pt x="2230" y="1305"/>
                  </a:cubicBezTo>
                  <a:cubicBezTo>
                    <a:pt x="2277" y="1132"/>
                    <a:pt x="2390" y="988"/>
                    <a:pt x="2544" y="898"/>
                  </a:cubicBezTo>
                  <a:cubicBezTo>
                    <a:pt x="2647" y="838"/>
                    <a:pt x="2764" y="808"/>
                    <a:pt x="2876" y="808"/>
                  </a:cubicBezTo>
                  <a:close/>
                  <a:moveTo>
                    <a:pt x="2875" y="0"/>
                  </a:moveTo>
                  <a:cubicBezTo>
                    <a:pt x="2618" y="0"/>
                    <a:pt x="2366" y="67"/>
                    <a:pt x="2140" y="198"/>
                  </a:cubicBezTo>
                  <a:cubicBezTo>
                    <a:pt x="1797" y="395"/>
                    <a:pt x="1554" y="715"/>
                    <a:pt x="1450" y="1098"/>
                  </a:cubicBezTo>
                  <a:cubicBezTo>
                    <a:pt x="1384" y="1345"/>
                    <a:pt x="1384" y="1598"/>
                    <a:pt x="1444" y="1841"/>
                  </a:cubicBezTo>
                  <a:lnTo>
                    <a:pt x="260" y="2525"/>
                  </a:lnTo>
                  <a:cubicBezTo>
                    <a:pt x="68" y="2638"/>
                    <a:pt x="0" y="2885"/>
                    <a:pt x="111" y="3077"/>
                  </a:cubicBezTo>
                  <a:cubicBezTo>
                    <a:pt x="188" y="3208"/>
                    <a:pt x="324" y="3281"/>
                    <a:pt x="464" y="3281"/>
                  </a:cubicBezTo>
                  <a:cubicBezTo>
                    <a:pt x="531" y="3281"/>
                    <a:pt x="600" y="3261"/>
                    <a:pt x="664" y="3225"/>
                  </a:cubicBezTo>
                  <a:lnTo>
                    <a:pt x="1850" y="2541"/>
                  </a:lnTo>
                  <a:cubicBezTo>
                    <a:pt x="2127" y="2811"/>
                    <a:pt x="2500" y="2957"/>
                    <a:pt x="2884" y="2957"/>
                  </a:cubicBezTo>
                  <a:cubicBezTo>
                    <a:pt x="3133" y="2957"/>
                    <a:pt x="3387" y="2894"/>
                    <a:pt x="3619" y="2761"/>
                  </a:cubicBezTo>
                  <a:cubicBezTo>
                    <a:pt x="3963" y="2565"/>
                    <a:pt x="4206" y="2245"/>
                    <a:pt x="4310" y="1861"/>
                  </a:cubicBezTo>
                  <a:cubicBezTo>
                    <a:pt x="4410" y="1481"/>
                    <a:pt x="4359" y="1081"/>
                    <a:pt x="4159" y="738"/>
                  </a:cubicBezTo>
                  <a:cubicBezTo>
                    <a:pt x="3963" y="398"/>
                    <a:pt x="3643" y="152"/>
                    <a:pt x="3264" y="52"/>
                  </a:cubicBezTo>
                  <a:cubicBezTo>
                    <a:pt x="3135" y="17"/>
                    <a:pt x="3004" y="0"/>
                    <a:pt x="2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"/>
          <p:cNvSpPr txBox="1">
            <a:spLocks noGrp="1"/>
          </p:cNvSpPr>
          <p:nvPr>
            <p:ph type="body" idx="1"/>
          </p:nvPr>
        </p:nvSpPr>
        <p:spPr>
          <a:xfrm>
            <a:off x="720050" y="1148515"/>
            <a:ext cx="77037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s-CL" sz="1600"/>
              <a:t>Cuando las poblaciones de China entraron  en contacto con el pensamiento hindú ya en la forma del Budismo, alrededor del siglo I d. c,  dos desarrollos paralelos sucedieron. </a:t>
            </a:r>
            <a:endParaRPr/>
          </a:p>
          <a:p>
            <a:pPr marL="914400" lvl="1" indent="-29845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lphaLcPeriod"/>
            </a:pPr>
            <a:r>
              <a:rPr lang="es-CL" sz="1600"/>
              <a:t>La traducción de los sutras budistas estimularon a los pensadores chinos y los llevó a interpretar las enseñanzas del Buda hindú a la luz de sus propias filosofías chinas. </a:t>
            </a:r>
            <a:endParaRPr/>
          </a:p>
          <a:p>
            <a:pPr marL="914400" lvl="1" indent="-29845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lphaLcPeriod"/>
            </a:pPr>
            <a:r>
              <a:rPr lang="es-CL" sz="1600"/>
              <a:t>Surge un muy fructífero intercambio de ideas, que culminaron, en las escuelas Huayen, Avatamsaka y la de Kegon en Japón.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lt2"/>
              </a:solidFill>
            </a:endParaRPr>
          </a:p>
        </p:txBody>
      </p:sp>
      <p:sp>
        <p:nvSpPr>
          <p:cNvPr id="487" name="Google Shape;487;p2"/>
          <p:cNvSpPr txBox="1">
            <a:spLocks noGrp="1"/>
          </p:cNvSpPr>
          <p:nvPr>
            <p:ph type="ctrTitle"/>
          </p:nvPr>
        </p:nvSpPr>
        <p:spPr>
          <a:xfrm>
            <a:off x="720050" y="394425"/>
            <a:ext cx="726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/>
              <a:t>JAPON Y EL BUDISMO ZEN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"/>
          <p:cNvSpPr txBox="1">
            <a:spLocks noGrp="1"/>
          </p:cNvSpPr>
          <p:nvPr>
            <p:ph type="ctrTitle" idx="2"/>
          </p:nvPr>
        </p:nvSpPr>
        <p:spPr>
          <a:xfrm>
            <a:off x="363949" y="462152"/>
            <a:ext cx="3039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/>
              <a:t>DISCIPLINA ESPIRITUAL</a:t>
            </a:r>
            <a:endParaRPr/>
          </a:p>
        </p:txBody>
      </p:sp>
      <p:sp>
        <p:nvSpPr>
          <p:cNvPr id="493" name="Google Shape;493;p3"/>
          <p:cNvSpPr txBox="1">
            <a:spLocks noGrp="1"/>
          </p:cNvSpPr>
          <p:nvPr>
            <p:ph type="subTitle" idx="6"/>
          </p:nvPr>
        </p:nvSpPr>
        <p:spPr>
          <a:xfrm flipH="1">
            <a:off x="363949" y="1216880"/>
            <a:ext cx="3325182" cy="290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Por otro lado, el lado pragmático de la mentalidad china respondió al impacto del budismo hindú, concentrándose en los aspectos prácticos y </a:t>
            </a:r>
            <a:r>
              <a:rPr lang="es-CL" b="1"/>
              <a:t>desarrollándolos en una forma especial de disciplina espiritual</a:t>
            </a:r>
            <a:r>
              <a:rPr lang="es-CL"/>
              <a:t> Chaán,  o “meditación”. Esta filosofía Chaán fue adoptada por Japón, alrededor del año 1200, y ha sido cultivado bajo el nombre de Zen</a:t>
            </a:r>
            <a:r>
              <a:rPr lang="es-CL">
                <a:solidFill>
                  <a:srgbClr val="FFFF00"/>
                </a:solidFill>
              </a:rPr>
              <a:t>,  </a:t>
            </a:r>
            <a:r>
              <a:rPr lang="es-CL" b="1">
                <a:solidFill>
                  <a:srgbClr val="00B0F0"/>
                </a:solidFill>
              </a:rPr>
              <a:t>una tradición que se mantiene viva hasta la actualidad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p3"/>
          <p:cNvSpPr txBox="1">
            <a:spLocks noGrp="1"/>
          </p:cNvSpPr>
          <p:nvPr>
            <p:ph type="ctrTitle" idx="3"/>
          </p:nvPr>
        </p:nvSpPr>
        <p:spPr>
          <a:xfrm>
            <a:off x="5362596" y="490170"/>
            <a:ext cx="3339969" cy="64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/>
              <a:t>ZEN. MEZCLA: Hinduismo, Taoismo y Confucio</a:t>
            </a:r>
            <a:endParaRPr/>
          </a:p>
        </p:txBody>
      </p:sp>
      <p:sp>
        <p:nvSpPr>
          <p:cNvPr id="495" name="Google Shape;495;p3"/>
          <p:cNvSpPr txBox="1">
            <a:spLocks noGrp="1"/>
          </p:cNvSpPr>
          <p:nvPr>
            <p:ph type="subTitle" idx="5"/>
          </p:nvPr>
        </p:nvSpPr>
        <p:spPr>
          <a:xfrm flipH="1">
            <a:off x="5236473" y="1216880"/>
            <a:ext cx="3466092" cy="372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CL"/>
              <a:t>Zen es una mezcla única de filosofías e idiosincrasias y valores  de tres vertientes diferentes: aunque es una forma de vida típicamente japonesa,  refleja el inmenso misticismo de la India, también el amor por la naturaleza y  la espontaneidad del Taoísmo. Finalmente incorpora el pragmatismo profundo de la mente de Confucio.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CL" b="1">
                <a:solidFill>
                  <a:srgbClr val="00B0F0"/>
                </a:solidFill>
              </a:rPr>
              <a:t>Los samuráis japoneses practicaban el Budismo Zen junto al Código del Buchido.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CL"/>
              <a:t>Una mezcla de sabidurías milenarias.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"/>
          <p:cNvSpPr txBox="1">
            <a:spLocks noGrp="1"/>
          </p:cNvSpPr>
          <p:nvPr>
            <p:ph type="subTitle" idx="1"/>
          </p:nvPr>
        </p:nvSpPr>
        <p:spPr>
          <a:xfrm>
            <a:off x="2435815" y="106736"/>
            <a:ext cx="4272319" cy="66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BUDISMO ZEN</a:t>
            </a:r>
            <a:endParaRPr/>
          </a:p>
        </p:txBody>
      </p:sp>
      <p:sp>
        <p:nvSpPr>
          <p:cNvPr id="501" name="Google Shape;501;p4"/>
          <p:cNvSpPr txBox="1">
            <a:spLocks noGrp="1"/>
          </p:cNvSpPr>
          <p:nvPr>
            <p:ph type="ctrTitle"/>
          </p:nvPr>
        </p:nvSpPr>
        <p:spPr>
          <a:xfrm>
            <a:off x="798785" y="1289386"/>
            <a:ext cx="7535917" cy="296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El Zen es un método budista para conseguir una comprensión directa de la realidad de la vida. Fue difundido durante el siglo VI </a:t>
            </a:r>
            <a:br>
              <a:rPr lang="es-CL"/>
            </a:br>
            <a:r>
              <a:rPr lang="es-CL"/>
              <a:t>desde la India(</a:t>
            </a:r>
            <a:r>
              <a:rPr lang="es-CL" i="1"/>
              <a:t>dhyana)</a:t>
            </a:r>
            <a:r>
              <a:rPr lang="es-CL"/>
              <a:t> a China donde se le consideró como </a:t>
            </a:r>
            <a:br>
              <a:rPr lang="es-CL"/>
            </a:br>
            <a:r>
              <a:rPr lang="es-CL"/>
              <a:t>¨lo que apunta directamente al corazón del hombre”. </a:t>
            </a:r>
            <a:br>
              <a:rPr lang="es-CL"/>
            </a:br>
            <a:br>
              <a:rPr lang="es-CL"/>
            </a:br>
            <a:r>
              <a:rPr lang="es-CL"/>
              <a:t>Nació de la unión entre el Taoísmo chino y el Budismo Mahayana. </a:t>
            </a:r>
            <a:br>
              <a:rPr lang="es-CL"/>
            </a:br>
            <a:endParaRPr/>
          </a:p>
        </p:txBody>
      </p:sp>
      <p:grpSp>
        <p:nvGrpSpPr>
          <p:cNvPr id="502" name="Google Shape;502;p4"/>
          <p:cNvGrpSpPr/>
          <p:nvPr/>
        </p:nvGrpSpPr>
        <p:grpSpPr>
          <a:xfrm>
            <a:off x="3914857" y="3235878"/>
            <a:ext cx="1453502" cy="1453502"/>
            <a:chOff x="3256095" y="1338252"/>
            <a:chExt cx="1453502" cy="1453502"/>
          </a:xfrm>
        </p:grpSpPr>
        <p:sp>
          <p:nvSpPr>
            <p:cNvPr id="503" name="Google Shape;503;p4"/>
            <p:cNvSpPr/>
            <p:nvPr/>
          </p:nvSpPr>
          <p:spPr>
            <a:xfrm>
              <a:off x="4030780" y="2243014"/>
              <a:ext cx="226800" cy="355911"/>
            </a:xfrm>
            <a:custGeom>
              <a:avLst/>
              <a:gdLst/>
              <a:ahLst/>
              <a:cxnLst/>
              <a:rect l="l" t="t" r="r" b="b"/>
              <a:pathLst>
                <a:path w="14334" h="22494" extrusionOk="0">
                  <a:moveTo>
                    <a:pt x="2220" y="1071"/>
                  </a:moveTo>
                  <a:lnTo>
                    <a:pt x="4856" y="2154"/>
                  </a:lnTo>
                  <a:lnTo>
                    <a:pt x="3770" y="4791"/>
                  </a:lnTo>
                  <a:lnTo>
                    <a:pt x="1133" y="3709"/>
                  </a:lnTo>
                  <a:lnTo>
                    <a:pt x="2220" y="1071"/>
                  </a:lnTo>
                  <a:close/>
                  <a:moveTo>
                    <a:pt x="4303" y="6069"/>
                  </a:moveTo>
                  <a:lnTo>
                    <a:pt x="8392" y="7750"/>
                  </a:lnTo>
                  <a:lnTo>
                    <a:pt x="6718" y="11819"/>
                  </a:lnTo>
                  <a:cubicBezTo>
                    <a:pt x="6714" y="11819"/>
                    <a:pt x="6706" y="11823"/>
                    <a:pt x="6702" y="11823"/>
                  </a:cubicBezTo>
                  <a:cubicBezTo>
                    <a:pt x="6695" y="11826"/>
                    <a:pt x="6691" y="11826"/>
                    <a:pt x="6687" y="11831"/>
                  </a:cubicBezTo>
                  <a:lnTo>
                    <a:pt x="2619" y="10157"/>
                  </a:lnTo>
                  <a:lnTo>
                    <a:pt x="4303" y="6069"/>
                  </a:lnTo>
                  <a:close/>
                  <a:moveTo>
                    <a:pt x="7155" y="12871"/>
                  </a:moveTo>
                  <a:lnTo>
                    <a:pt x="13200" y="15354"/>
                  </a:lnTo>
                  <a:lnTo>
                    <a:pt x="10702" y="21422"/>
                  </a:lnTo>
                  <a:lnTo>
                    <a:pt x="4638" y="18924"/>
                  </a:lnTo>
                  <a:lnTo>
                    <a:pt x="7125" y="12882"/>
                  </a:lnTo>
                  <a:cubicBezTo>
                    <a:pt x="7136" y="12878"/>
                    <a:pt x="7143" y="12875"/>
                    <a:pt x="7155" y="12871"/>
                  </a:cubicBezTo>
                  <a:close/>
                  <a:moveTo>
                    <a:pt x="1967" y="1"/>
                  </a:moveTo>
                  <a:cubicBezTo>
                    <a:pt x="1784" y="1"/>
                    <a:pt x="1611" y="108"/>
                    <a:pt x="1536" y="288"/>
                  </a:cubicBezTo>
                  <a:lnTo>
                    <a:pt x="96" y="3782"/>
                  </a:lnTo>
                  <a:cubicBezTo>
                    <a:pt x="0" y="4019"/>
                    <a:pt x="112" y="4292"/>
                    <a:pt x="350" y="4392"/>
                  </a:cubicBezTo>
                  <a:lnTo>
                    <a:pt x="3459" y="5670"/>
                  </a:lnTo>
                  <a:lnTo>
                    <a:pt x="1582" y="10234"/>
                  </a:lnTo>
                  <a:cubicBezTo>
                    <a:pt x="1486" y="10472"/>
                    <a:pt x="1598" y="10744"/>
                    <a:pt x="1836" y="10841"/>
                  </a:cubicBezTo>
                  <a:lnTo>
                    <a:pt x="6215" y="12644"/>
                  </a:lnTo>
                  <a:lnTo>
                    <a:pt x="3601" y="19001"/>
                  </a:lnTo>
                  <a:cubicBezTo>
                    <a:pt x="3501" y="19238"/>
                    <a:pt x="3616" y="19511"/>
                    <a:pt x="3855" y="19607"/>
                  </a:cubicBezTo>
                  <a:lnTo>
                    <a:pt x="10778" y="22459"/>
                  </a:lnTo>
                  <a:cubicBezTo>
                    <a:pt x="10836" y="22482"/>
                    <a:pt x="10897" y="22494"/>
                    <a:pt x="10955" y="22494"/>
                  </a:cubicBezTo>
                  <a:cubicBezTo>
                    <a:pt x="11017" y="22494"/>
                    <a:pt x="11078" y="22482"/>
                    <a:pt x="11136" y="22459"/>
                  </a:cubicBezTo>
                  <a:cubicBezTo>
                    <a:pt x="11247" y="22409"/>
                    <a:pt x="11339" y="22321"/>
                    <a:pt x="11385" y="22205"/>
                  </a:cubicBezTo>
                  <a:lnTo>
                    <a:pt x="14237" y="15281"/>
                  </a:lnTo>
                  <a:cubicBezTo>
                    <a:pt x="14333" y="15043"/>
                    <a:pt x="14222" y="14770"/>
                    <a:pt x="13983" y="14675"/>
                  </a:cubicBezTo>
                  <a:lnTo>
                    <a:pt x="7623" y="12057"/>
                  </a:lnTo>
                  <a:lnTo>
                    <a:pt x="9428" y="7674"/>
                  </a:lnTo>
                  <a:cubicBezTo>
                    <a:pt x="9524" y="7440"/>
                    <a:pt x="9412" y="7167"/>
                    <a:pt x="9175" y="7067"/>
                  </a:cubicBezTo>
                  <a:lnTo>
                    <a:pt x="4610" y="5190"/>
                  </a:lnTo>
                  <a:lnTo>
                    <a:pt x="5892" y="2081"/>
                  </a:lnTo>
                  <a:cubicBezTo>
                    <a:pt x="5938" y="1966"/>
                    <a:pt x="5938" y="1840"/>
                    <a:pt x="5889" y="1725"/>
                  </a:cubicBezTo>
                  <a:cubicBezTo>
                    <a:pt x="5843" y="1609"/>
                    <a:pt x="5751" y="1521"/>
                    <a:pt x="5639" y="1475"/>
                  </a:cubicBezTo>
                  <a:lnTo>
                    <a:pt x="2142" y="35"/>
                  </a:lnTo>
                  <a:cubicBezTo>
                    <a:pt x="2085" y="12"/>
                    <a:pt x="2025" y="1"/>
                    <a:pt x="1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4133057" y="2476364"/>
              <a:ext cx="77688" cy="75726"/>
            </a:xfrm>
            <a:custGeom>
              <a:avLst/>
              <a:gdLst/>
              <a:ahLst/>
              <a:cxnLst/>
              <a:rect l="l" t="t" r="r" b="b"/>
              <a:pathLst>
                <a:path w="4910" h="4786" extrusionOk="0">
                  <a:moveTo>
                    <a:pt x="1905" y="1071"/>
                  </a:moveTo>
                  <a:lnTo>
                    <a:pt x="3774" y="1842"/>
                  </a:lnTo>
                  <a:lnTo>
                    <a:pt x="3005" y="3715"/>
                  </a:lnTo>
                  <a:lnTo>
                    <a:pt x="1133" y="2944"/>
                  </a:lnTo>
                  <a:lnTo>
                    <a:pt x="1905" y="1071"/>
                  </a:lnTo>
                  <a:close/>
                  <a:moveTo>
                    <a:pt x="1650" y="0"/>
                  </a:moveTo>
                  <a:cubicBezTo>
                    <a:pt x="1467" y="0"/>
                    <a:pt x="1294" y="107"/>
                    <a:pt x="1221" y="288"/>
                  </a:cubicBezTo>
                  <a:lnTo>
                    <a:pt x="96" y="3020"/>
                  </a:lnTo>
                  <a:cubicBezTo>
                    <a:pt x="0" y="3255"/>
                    <a:pt x="112" y="3527"/>
                    <a:pt x="350" y="3627"/>
                  </a:cubicBezTo>
                  <a:lnTo>
                    <a:pt x="3083" y="4752"/>
                  </a:lnTo>
                  <a:cubicBezTo>
                    <a:pt x="3136" y="4775"/>
                    <a:pt x="3198" y="4786"/>
                    <a:pt x="3259" y="4786"/>
                  </a:cubicBezTo>
                  <a:cubicBezTo>
                    <a:pt x="3317" y="4786"/>
                    <a:pt x="3378" y="4775"/>
                    <a:pt x="3436" y="4747"/>
                  </a:cubicBezTo>
                  <a:cubicBezTo>
                    <a:pt x="3551" y="4701"/>
                    <a:pt x="3639" y="4609"/>
                    <a:pt x="3689" y="4499"/>
                  </a:cubicBezTo>
                  <a:lnTo>
                    <a:pt x="4810" y="1765"/>
                  </a:lnTo>
                  <a:cubicBezTo>
                    <a:pt x="4909" y="1528"/>
                    <a:pt x="4794" y="1255"/>
                    <a:pt x="4557" y="1159"/>
                  </a:cubicBezTo>
                  <a:lnTo>
                    <a:pt x="1827" y="34"/>
                  </a:lnTo>
                  <a:cubicBezTo>
                    <a:pt x="1769" y="11"/>
                    <a:pt x="1709" y="0"/>
                    <a:pt x="1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3707764" y="1521777"/>
              <a:ext cx="226768" cy="355895"/>
            </a:xfrm>
            <a:custGeom>
              <a:avLst/>
              <a:gdLst/>
              <a:ahLst/>
              <a:cxnLst/>
              <a:rect l="l" t="t" r="r" b="b"/>
              <a:pathLst>
                <a:path w="14332" h="22493" extrusionOk="0">
                  <a:moveTo>
                    <a:pt x="3631" y="1071"/>
                  </a:moveTo>
                  <a:lnTo>
                    <a:pt x="9696" y="3570"/>
                  </a:lnTo>
                  <a:lnTo>
                    <a:pt x="7208" y="9612"/>
                  </a:lnTo>
                  <a:cubicBezTo>
                    <a:pt x="7200" y="9615"/>
                    <a:pt x="7189" y="9619"/>
                    <a:pt x="7177" y="9627"/>
                  </a:cubicBezTo>
                  <a:lnTo>
                    <a:pt x="1136" y="7140"/>
                  </a:lnTo>
                  <a:lnTo>
                    <a:pt x="3631" y="1071"/>
                  </a:lnTo>
                  <a:close/>
                  <a:moveTo>
                    <a:pt x="7650" y="10664"/>
                  </a:moveTo>
                  <a:lnTo>
                    <a:pt x="11714" y="12337"/>
                  </a:lnTo>
                  <a:lnTo>
                    <a:pt x="10033" y="16425"/>
                  </a:lnTo>
                  <a:lnTo>
                    <a:pt x="5942" y="14744"/>
                  </a:lnTo>
                  <a:lnTo>
                    <a:pt x="7615" y="10675"/>
                  </a:lnTo>
                  <a:cubicBezTo>
                    <a:pt x="7627" y="10671"/>
                    <a:pt x="7638" y="10667"/>
                    <a:pt x="7650" y="10664"/>
                  </a:cubicBezTo>
                  <a:close/>
                  <a:moveTo>
                    <a:pt x="10562" y="17702"/>
                  </a:moveTo>
                  <a:lnTo>
                    <a:pt x="13200" y="18785"/>
                  </a:lnTo>
                  <a:lnTo>
                    <a:pt x="12114" y="21422"/>
                  </a:lnTo>
                  <a:lnTo>
                    <a:pt x="9480" y="20336"/>
                  </a:lnTo>
                  <a:lnTo>
                    <a:pt x="10562" y="17702"/>
                  </a:lnTo>
                  <a:close/>
                  <a:moveTo>
                    <a:pt x="3378" y="1"/>
                  </a:moveTo>
                  <a:cubicBezTo>
                    <a:pt x="3196" y="1"/>
                    <a:pt x="3023" y="108"/>
                    <a:pt x="2948" y="288"/>
                  </a:cubicBezTo>
                  <a:lnTo>
                    <a:pt x="100" y="7213"/>
                  </a:lnTo>
                  <a:cubicBezTo>
                    <a:pt x="0" y="7451"/>
                    <a:pt x="115" y="7723"/>
                    <a:pt x="349" y="7823"/>
                  </a:cubicBezTo>
                  <a:lnTo>
                    <a:pt x="6709" y="10437"/>
                  </a:lnTo>
                  <a:lnTo>
                    <a:pt x="4905" y="14820"/>
                  </a:lnTo>
                  <a:cubicBezTo>
                    <a:pt x="4810" y="15054"/>
                    <a:pt x="4920" y="15327"/>
                    <a:pt x="5159" y="15426"/>
                  </a:cubicBezTo>
                  <a:lnTo>
                    <a:pt x="9722" y="17304"/>
                  </a:lnTo>
                  <a:lnTo>
                    <a:pt x="8444" y="20413"/>
                  </a:lnTo>
                  <a:cubicBezTo>
                    <a:pt x="8394" y="20528"/>
                    <a:pt x="8394" y="20654"/>
                    <a:pt x="8444" y="20769"/>
                  </a:cubicBezTo>
                  <a:cubicBezTo>
                    <a:pt x="8490" y="20884"/>
                    <a:pt x="8582" y="20973"/>
                    <a:pt x="8693" y="21019"/>
                  </a:cubicBezTo>
                  <a:lnTo>
                    <a:pt x="12190" y="22459"/>
                  </a:lnTo>
                  <a:cubicBezTo>
                    <a:pt x="12248" y="22482"/>
                    <a:pt x="12309" y="22493"/>
                    <a:pt x="12367" y="22493"/>
                  </a:cubicBezTo>
                  <a:cubicBezTo>
                    <a:pt x="12551" y="22493"/>
                    <a:pt x="12724" y="22386"/>
                    <a:pt x="12796" y="22205"/>
                  </a:cubicBezTo>
                  <a:lnTo>
                    <a:pt x="14236" y="18712"/>
                  </a:lnTo>
                  <a:cubicBezTo>
                    <a:pt x="14332" y="18474"/>
                    <a:pt x="14221" y="18202"/>
                    <a:pt x="13983" y="18102"/>
                  </a:cubicBezTo>
                  <a:lnTo>
                    <a:pt x="10874" y="16824"/>
                  </a:lnTo>
                  <a:lnTo>
                    <a:pt x="12750" y="12260"/>
                  </a:lnTo>
                  <a:cubicBezTo>
                    <a:pt x="12847" y="12022"/>
                    <a:pt x="12736" y="11750"/>
                    <a:pt x="12497" y="11654"/>
                  </a:cubicBezTo>
                  <a:lnTo>
                    <a:pt x="8118" y="9849"/>
                  </a:lnTo>
                  <a:lnTo>
                    <a:pt x="10732" y="3493"/>
                  </a:lnTo>
                  <a:cubicBezTo>
                    <a:pt x="10831" y="3255"/>
                    <a:pt x="10716" y="2983"/>
                    <a:pt x="10479" y="2887"/>
                  </a:cubicBezTo>
                  <a:lnTo>
                    <a:pt x="3554" y="35"/>
                  </a:lnTo>
                  <a:cubicBezTo>
                    <a:pt x="3496" y="12"/>
                    <a:pt x="3437" y="1"/>
                    <a:pt x="3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3755358" y="1568612"/>
              <a:ext cx="76897" cy="75742"/>
            </a:xfrm>
            <a:custGeom>
              <a:avLst/>
              <a:gdLst/>
              <a:ahLst/>
              <a:cxnLst/>
              <a:rect l="l" t="t" r="r" b="b"/>
              <a:pathLst>
                <a:path w="4860" h="4787" extrusionOk="0">
                  <a:moveTo>
                    <a:pt x="1855" y="1071"/>
                  </a:moveTo>
                  <a:lnTo>
                    <a:pt x="3728" y="1842"/>
                  </a:lnTo>
                  <a:lnTo>
                    <a:pt x="2957" y="3715"/>
                  </a:lnTo>
                  <a:lnTo>
                    <a:pt x="1088" y="2944"/>
                  </a:lnTo>
                  <a:lnTo>
                    <a:pt x="1855" y="1071"/>
                  </a:lnTo>
                  <a:close/>
                  <a:moveTo>
                    <a:pt x="1607" y="1"/>
                  </a:moveTo>
                  <a:cubicBezTo>
                    <a:pt x="1545" y="1"/>
                    <a:pt x="1484" y="13"/>
                    <a:pt x="1425" y="38"/>
                  </a:cubicBezTo>
                  <a:cubicBezTo>
                    <a:pt x="1310" y="85"/>
                    <a:pt x="1221" y="177"/>
                    <a:pt x="1175" y="288"/>
                  </a:cubicBezTo>
                  <a:lnTo>
                    <a:pt x="51" y="3020"/>
                  </a:lnTo>
                  <a:cubicBezTo>
                    <a:pt x="1" y="3135"/>
                    <a:pt x="1" y="3263"/>
                    <a:pt x="51" y="3378"/>
                  </a:cubicBezTo>
                  <a:cubicBezTo>
                    <a:pt x="97" y="3489"/>
                    <a:pt x="190" y="3581"/>
                    <a:pt x="300" y="3627"/>
                  </a:cubicBezTo>
                  <a:lnTo>
                    <a:pt x="3033" y="4751"/>
                  </a:lnTo>
                  <a:cubicBezTo>
                    <a:pt x="3091" y="4774"/>
                    <a:pt x="3152" y="4786"/>
                    <a:pt x="3210" y="4786"/>
                  </a:cubicBezTo>
                  <a:cubicBezTo>
                    <a:pt x="3394" y="4786"/>
                    <a:pt x="3567" y="4678"/>
                    <a:pt x="3639" y="4498"/>
                  </a:cubicBezTo>
                  <a:lnTo>
                    <a:pt x="4764" y="1766"/>
                  </a:lnTo>
                  <a:cubicBezTo>
                    <a:pt x="4860" y="1532"/>
                    <a:pt x="4749" y="1259"/>
                    <a:pt x="4511" y="1159"/>
                  </a:cubicBezTo>
                  <a:lnTo>
                    <a:pt x="1782" y="35"/>
                  </a:lnTo>
                  <a:cubicBezTo>
                    <a:pt x="1726" y="12"/>
                    <a:pt x="1667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4164702" y="2108349"/>
              <a:ext cx="358506" cy="223967"/>
            </a:xfrm>
            <a:custGeom>
              <a:avLst/>
              <a:gdLst/>
              <a:ahLst/>
              <a:cxnLst/>
              <a:rect l="l" t="t" r="r" b="b"/>
              <a:pathLst>
                <a:path w="22658" h="14155" extrusionOk="0">
                  <a:moveTo>
                    <a:pt x="3765" y="1073"/>
                  </a:moveTo>
                  <a:lnTo>
                    <a:pt x="4863" y="3703"/>
                  </a:lnTo>
                  <a:lnTo>
                    <a:pt x="2231" y="4801"/>
                  </a:lnTo>
                  <a:lnTo>
                    <a:pt x="1136" y="2167"/>
                  </a:lnTo>
                  <a:lnTo>
                    <a:pt x="3765" y="1073"/>
                  </a:lnTo>
                  <a:close/>
                  <a:moveTo>
                    <a:pt x="10222" y="2528"/>
                  </a:moveTo>
                  <a:lnTo>
                    <a:pt x="11914" y="6585"/>
                  </a:lnTo>
                  <a:cubicBezTo>
                    <a:pt x="11910" y="6597"/>
                    <a:pt x="11907" y="6608"/>
                    <a:pt x="11903" y="6620"/>
                  </a:cubicBezTo>
                  <a:lnTo>
                    <a:pt x="7842" y="8308"/>
                  </a:lnTo>
                  <a:lnTo>
                    <a:pt x="6141" y="4229"/>
                  </a:lnTo>
                  <a:lnTo>
                    <a:pt x="10222" y="2528"/>
                  </a:lnTo>
                  <a:close/>
                  <a:moveTo>
                    <a:pt x="19000" y="4505"/>
                  </a:moveTo>
                  <a:lnTo>
                    <a:pt x="21525" y="10558"/>
                  </a:lnTo>
                  <a:lnTo>
                    <a:pt x="15468" y="13083"/>
                  </a:lnTo>
                  <a:lnTo>
                    <a:pt x="12954" y="7054"/>
                  </a:lnTo>
                  <a:cubicBezTo>
                    <a:pt x="12958" y="7046"/>
                    <a:pt x="12962" y="7042"/>
                    <a:pt x="12962" y="7034"/>
                  </a:cubicBezTo>
                  <a:cubicBezTo>
                    <a:pt x="12966" y="7031"/>
                    <a:pt x="12966" y="7022"/>
                    <a:pt x="12970" y="7019"/>
                  </a:cubicBezTo>
                  <a:lnTo>
                    <a:pt x="19000" y="4505"/>
                  </a:lnTo>
                  <a:close/>
                  <a:moveTo>
                    <a:pt x="4017" y="1"/>
                  </a:moveTo>
                  <a:cubicBezTo>
                    <a:pt x="3957" y="1"/>
                    <a:pt x="3897" y="12"/>
                    <a:pt x="3838" y="37"/>
                  </a:cubicBezTo>
                  <a:lnTo>
                    <a:pt x="349" y="1488"/>
                  </a:lnTo>
                  <a:cubicBezTo>
                    <a:pt x="112" y="1587"/>
                    <a:pt x="0" y="1860"/>
                    <a:pt x="100" y="2098"/>
                  </a:cubicBezTo>
                  <a:lnTo>
                    <a:pt x="1554" y="5587"/>
                  </a:lnTo>
                  <a:cubicBezTo>
                    <a:pt x="1627" y="5764"/>
                    <a:pt x="1800" y="5871"/>
                    <a:pt x="1981" y="5871"/>
                  </a:cubicBezTo>
                  <a:cubicBezTo>
                    <a:pt x="2042" y="5871"/>
                    <a:pt x="2103" y="5860"/>
                    <a:pt x="2161" y="5837"/>
                  </a:cubicBezTo>
                  <a:lnTo>
                    <a:pt x="5266" y="4544"/>
                  </a:lnTo>
                  <a:lnTo>
                    <a:pt x="7163" y="9095"/>
                  </a:lnTo>
                  <a:cubicBezTo>
                    <a:pt x="7239" y="9276"/>
                    <a:pt x="7412" y="9383"/>
                    <a:pt x="7592" y="9383"/>
                  </a:cubicBezTo>
                  <a:cubicBezTo>
                    <a:pt x="7654" y="9383"/>
                    <a:pt x="7712" y="9372"/>
                    <a:pt x="7772" y="9345"/>
                  </a:cubicBezTo>
                  <a:lnTo>
                    <a:pt x="12144" y="7522"/>
                  </a:lnTo>
                  <a:lnTo>
                    <a:pt x="14789" y="13871"/>
                  </a:lnTo>
                  <a:cubicBezTo>
                    <a:pt x="14839" y="13981"/>
                    <a:pt x="14927" y="14073"/>
                    <a:pt x="15042" y="14119"/>
                  </a:cubicBezTo>
                  <a:cubicBezTo>
                    <a:pt x="15100" y="14142"/>
                    <a:pt x="15158" y="14154"/>
                    <a:pt x="15219" y="14154"/>
                  </a:cubicBezTo>
                  <a:cubicBezTo>
                    <a:pt x="15280" y="14154"/>
                    <a:pt x="15342" y="14142"/>
                    <a:pt x="15399" y="14119"/>
                  </a:cubicBezTo>
                  <a:lnTo>
                    <a:pt x="22312" y="11237"/>
                  </a:lnTo>
                  <a:cubicBezTo>
                    <a:pt x="22546" y="11137"/>
                    <a:pt x="22658" y="10868"/>
                    <a:pt x="22561" y="10631"/>
                  </a:cubicBezTo>
                  <a:lnTo>
                    <a:pt x="19679" y="3718"/>
                  </a:lnTo>
                  <a:cubicBezTo>
                    <a:pt x="19604" y="3539"/>
                    <a:pt x="19432" y="3432"/>
                    <a:pt x="19251" y="3432"/>
                  </a:cubicBezTo>
                  <a:cubicBezTo>
                    <a:pt x="19192" y="3432"/>
                    <a:pt x="19131" y="3444"/>
                    <a:pt x="19073" y="3469"/>
                  </a:cubicBezTo>
                  <a:lnTo>
                    <a:pt x="12724" y="6113"/>
                  </a:lnTo>
                  <a:lnTo>
                    <a:pt x="10901" y="1741"/>
                  </a:lnTo>
                  <a:cubicBezTo>
                    <a:pt x="10829" y="1563"/>
                    <a:pt x="10657" y="1455"/>
                    <a:pt x="10475" y="1455"/>
                  </a:cubicBezTo>
                  <a:cubicBezTo>
                    <a:pt x="10415" y="1455"/>
                    <a:pt x="10354" y="1467"/>
                    <a:pt x="10295" y="1492"/>
                  </a:cubicBezTo>
                  <a:lnTo>
                    <a:pt x="5738" y="3387"/>
                  </a:lnTo>
                  <a:lnTo>
                    <a:pt x="4445" y="287"/>
                  </a:lnTo>
                  <a:cubicBezTo>
                    <a:pt x="4370" y="108"/>
                    <a:pt x="4198" y="1"/>
                    <a:pt x="4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399302" y="2209581"/>
              <a:ext cx="76170" cy="75837"/>
            </a:xfrm>
            <a:custGeom>
              <a:avLst/>
              <a:gdLst/>
              <a:ahLst/>
              <a:cxnLst/>
              <a:rect l="l" t="t" r="r" b="b"/>
              <a:pathLst>
                <a:path w="4814" h="4793" extrusionOk="0">
                  <a:moveTo>
                    <a:pt x="2952" y="1074"/>
                  </a:moveTo>
                  <a:lnTo>
                    <a:pt x="3732" y="2939"/>
                  </a:lnTo>
                  <a:lnTo>
                    <a:pt x="1862" y="3719"/>
                  </a:lnTo>
                  <a:lnTo>
                    <a:pt x="1083" y="1849"/>
                  </a:lnTo>
                  <a:lnTo>
                    <a:pt x="2952" y="1074"/>
                  </a:lnTo>
                  <a:close/>
                  <a:moveTo>
                    <a:pt x="3204" y="1"/>
                  </a:moveTo>
                  <a:cubicBezTo>
                    <a:pt x="3144" y="1"/>
                    <a:pt x="3083" y="13"/>
                    <a:pt x="3025" y="38"/>
                  </a:cubicBezTo>
                  <a:lnTo>
                    <a:pt x="296" y="1174"/>
                  </a:lnTo>
                  <a:cubicBezTo>
                    <a:pt x="185" y="1220"/>
                    <a:pt x="93" y="1312"/>
                    <a:pt x="47" y="1423"/>
                  </a:cubicBezTo>
                  <a:cubicBezTo>
                    <a:pt x="1" y="1538"/>
                    <a:pt x="1" y="1665"/>
                    <a:pt x="47" y="1780"/>
                  </a:cubicBezTo>
                  <a:lnTo>
                    <a:pt x="1183" y="4505"/>
                  </a:lnTo>
                  <a:cubicBezTo>
                    <a:pt x="1259" y="4686"/>
                    <a:pt x="1432" y="4793"/>
                    <a:pt x="1613" y="4793"/>
                  </a:cubicBezTo>
                  <a:cubicBezTo>
                    <a:pt x="1674" y="4793"/>
                    <a:pt x="1732" y="4782"/>
                    <a:pt x="1793" y="4755"/>
                  </a:cubicBezTo>
                  <a:lnTo>
                    <a:pt x="4518" y="3618"/>
                  </a:lnTo>
                  <a:cubicBezTo>
                    <a:pt x="4633" y="3572"/>
                    <a:pt x="4722" y="3480"/>
                    <a:pt x="4768" y="3369"/>
                  </a:cubicBezTo>
                  <a:cubicBezTo>
                    <a:pt x="4814" y="3254"/>
                    <a:pt x="4814" y="3127"/>
                    <a:pt x="4768" y="3012"/>
                  </a:cubicBezTo>
                  <a:lnTo>
                    <a:pt x="3631" y="287"/>
                  </a:lnTo>
                  <a:cubicBezTo>
                    <a:pt x="3557" y="108"/>
                    <a:pt x="3384" y="1"/>
                    <a:pt x="3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3442120" y="1788355"/>
              <a:ext cx="358522" cy="224031"/>
            </a:xfrm>
            <a:custGeom>
              <a:avLst/>
              <a:gdLst/>
              <a:ahLst/>
              <a:cxnLst/>
              <a:rect l="l" t="t" r="r" b="b"/>
              <a:pathLst>
                <a:path w="22659" h="14159" extrusionOk="0">
                  <a:moveTo>
                    <a:pt x="7189" y="1074"/>
                  </a:moveTo>
                  <a:lnTo>
                    <a:pt x="9703" y="7107"/>
                  </a:lnTo>
                  <a:cubicBezTo>
                    <a:pt x="9700" y="7115"/>
                    <a:pt x="9692" y="7127"/>
                    <a:pt x="9688" y="7138"/>
                  </a:cubicBezTo>
                  <a:lnTo>
                    <a:pt x="3659" y="9652"/>
                  </a:lnTo>
                  <a:lnTo>
                    <a:pt x="1133" y="3599"/>
                  </a:lnTo>
                  <a:lnTo>
                    <a:pt x="7189" y="1074"/>
                  </a:lnTo>
                  <a:close/>
                  <a:moveTo>
                    <a:pt x="14816" y="5848"/>
                  </a:moveTo>
                  <a:lnTo>
                    <a:pt x="16516" y="9928"/>
                  </a:lnTo>
                  <a:lnTo>
                    <a:pt x="12437" y="11629"/>
                  </a:lnTo>
                  <a:lnTo>
                    <a:pt x="10743" y="7572"/>
                  </a:lnTo>
                  <a:cubicBezTo>
                    <a:pt x="10747" y="7560"/>
                    <a:pt x="10752" y="7549"/>
                    <a:pt x="10755" y="7537"/>
                  </a:cubicBezTo>
                  <a:lnTo>
                    <a:pt x="14816" y="5848"/>
                  </a:lnTo>
                  <a:close/>
                  <a:moveTo>
                    <a:pt x="20428" y="9356"/>
                  </a:moveTo>
                  <a:lnTo>
                    <a:pt x="21521" y="11990"/>
                  </a:lnTo>
                  <a:lnTo>
                    <a:pt x="18892" y="13087"/>
                  </a:lnTo>
                  <a:lnTo>
                    <a:pt x="17794" y="10454"/>
                  </a:lnTo>
                  <a:lnTo>
                    <a:pt x="20428" y="9356"/>
                  </a:lnTo>
                  <a:close/>
                  <a:moveTo>
                    <a:pt x="7437" y="1"/>
                  </a:moveTo>
                  <a:cubicBezTo>
                    <a:pt x="7378" y="1"/>
                    <a:pt x="7317" y="13"/>
                    <a:pt x="7259" y="37"/>
                  </a:cubicBezTo>
                  <a:lnTo>
                    <a:pt x="350" y="2920"/>
                  </a:lnTo>
                  <a:cubicBezTo>
                    <a:pt x="112" y="3019"/>
                    <a:pt x="1" y="3288"/>
                    <a:pt x="96" y="3526"/>
                  </a:cubicBezTo>
                  <a:lnTo>
                    <a:pt x="2979" y="10438"/>
                  </a:lnTo>
                  <a:cubicBezTo>
                    <a:pt x="3055" y="10619"/>
                    <a:pt x="3228" y="10727"/>
                    <a:pt x="3409" y="10727"/>
                  </a:cubicBezTo>
                  <a:cubicBezTo>
                    <a:pt x="3470" y="10727"/>
                    <a:pt x="3528" y="10715"/>
                    <a:pt x="3585" y="10688"/>
                  </a:cubicBezTo>
                  <a:lnTo>
                    <a:pt x="9934" y="8043"/>
                  </a:lnTo>
                  <a:lnTo>
                    <a:pt x="11757" y="12415"/>
                  </a:lnTo>
                  <a:cubicBezTo>
                    <a:pt x="11829" y="12596"/>
                    <a:pt x="12003" y="12704"/>
                    <a:pt x="12187" y="12704"/>
                  </a:cubicBezTo>
                  <a:cubicBezTo>
                    <a:pt x="12244" y="12704"/>
                    <a:pt x="12306" y="12692"/>
                    <a:pt x="12364" y="12665"/>
                  </a:cubicBezTo>
                  <a:lnTo>
                    <a:pt x="16919" y="10769"/>
                  </a:lnTo>
                  <a:lnTo>
                    <a:pt x="18213" y="13870"/>
                  </a:lnTo>
                  <a:cubicBezTo>
                    <a:pt x="18259" y="13985"/>
                    <a:pt x="18351" y="14077"/>
                    <a:pt x="18467" y="14123"/>
                  </a:cubicBezTo>
                  <a:cubicBezTo>
                    <a:pt x="18524" y="14146"/>
                    <a:pt x="18582" y="14158"/>
                    <a:pt x="18643" y="14158"/>
                  </a:cubicBezTo>
                  <a:cubicBezTo>
                    <a:pt x="18704" y="14158"/>
                    <a:pt x="18766" y="14146"/>
                    <a:pt x="18819" y="14123"/>
                  </a:cubicBezTo>
                  <a:lnTo>
                    <a:pt x="22308" y="12669"/>
                  </a:lnTo>
                  <a:cubicBezTo>
                    <a:pt x="22547" y="12569"/>
                    <a:pt x="22658" y="12297"/>
                    <a:pt x="22558" y="12059"/>
                  </a:cubicBezTo>
                  <a:lnTo>
                    <a:pt x="21103" y="8569"/>
                  </a:lnTo>
                  <a:cubicBezTo>
                    <a:pt x="21057" y="8458"/>
                    <a:pt x="20969" y="8366"/>
                    <a:pt x="20853" y="8320"/>
                  </a:cubicBezTo>
                  <a:cubicBezTo>
                    <a:pt x="20796" y="8297"/>
                    <a:pt x="20736" y="8285"/>
                    <a:pt x="20675" y="8285"/>
                  </a:cubicBezTo>
                  <a:cubicBezTo>
                    <a:pt x="20615" y="8285"/>
                    <a:pt x="20554" y="8297"/>
                    <a:pt x="20497" y="8320"/>
                  </a:cubicBezTo>
                  <a:lnTo>
                    <a:pt x="17392" y="9614"/>
                  </a:lnTo>
                  <a:lnTo>
                    <a:pt x="15496" y="5062"/>
                  </a:lnTo>
                  <a:cubicBezTo>
                    <a:pt x="15420" y="4883"/>
                    <a:pt x="15247" y="4775"/>
                    <a:pt x="15065" y="4775"/>
                  </a:cubicBezTo>
                  <a:cubicBezTo>
                    <a:pt x="15005" y="4775"/>
                    <a:pt x="14944" y="4787"/>
                    <a:pt x="14885" y="4812"/>
                  </a:cubicBezTo>
                  <a:lnTo>
                    <a:pt x="10513" y="6635"/>
                  </a:lnTo>
                  <a:lnTo>
                    <a:pt x="7868" y="287"/>
                  </a:lnTo>
                  <a:cubicBezTo>
                    <a:pt x="7793" y="110"/>
                    <a:pt x="7620" y="1"/>
                    <a:pt x="7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489002" y="1835300"/>
              <a:ext cx="77878" cy="75837"/>
            </a:xfrm>
            <a:custGeom>
              <a:avLst/>
              <a:gdLst/>
              <a:ahLst/>
              <a:cxnLst/>
              <a:rect l="l" t="t" r="r" b="b"/>
              <a:pathLst>
                <a:path w="4922" h="4793" extrusionOk="0">
                  <a:moveTo>
                    <a:pt x="3006" y="1074"/>
                  </a:moveTo>
                  <a:lnTo>
                    <a:pt x="3785" y="2943"/>
                  </a:lnTo>
                  <a:lnTo>
                    <a:pt x="1916" y="3722"/>
                  </a:lnTo>
                  <a:lnTo>
                    <a:pt x="1137" y="1852"/>
                  </a:lnTo>
                  <a:lnTo>
                    <a:pt x="3006" y="1074"/>
                  </a:lnTo>
                  <a:close/>
                  <a:moveTo>
                    <a:pt x="3258" y="1"/>
                  </a:moveTo>
                  <a:cubicBezTo>
                    <a:pt x="3198" y="1"/>
                    <a:pt x="3137" y="12"/>
                    <a:pt x="3079" y="37"/>
                  </a:cubicBezTo>
                  <a:lnTo>
                    <a:pt x="350" y="1173"/>
                  </a:lnTo>
                  <a:cubicBezTo>
                    <a:pt x="112" y="1269"/>
                    <a:pt x="0" y="1542"/>
                    <a:pt x="100" y="1779"/>
                  </a:cubicBezTo>
                  <a:lnTo>
                    <a:pt x="1236" y="4505"/>
                  </a:lnTo>
                  <a:cubicBezTo>
                    <a:pt x="1282" y="4620"/>
                    <a:pt x="1374" y="4713"/>
                    <a:pt x="1490" y="4759"/>
                  </a:cubicBezTo>
                  <a:cubicBezTo>
                    <a:pt x="1543" y="4782"/>
                    <a:pt x="1605" y="4793"/>
                    <a:pt x="1666" y="4793"/>
                  </a:cubicBezTo>
                  <a:cubicBezTo>
                    <a:pt x="1727" y="4793"/>
                    <a:pt x="1789" y="4782"/>
                    <a:pt x="1842" y="4759"/>
                  </a:cubicBezTo>
                  <a:lnTo>
                    <a:pt x="4572" y="3618"/>
                  </a:lnTo>
                  <a:cubicBezTo>
                    <a:pt x="4806" y="3522"/>
                    <a:pt x="4921" y="3250"/>
                    <a:pt x="4822" y="3012"/>
                  </a:cubicBezTo>
                  <a:lnTo>
                    <a:pt x="3685" y="286"/>
                  </a:lnTo>
                  <a:cubicBezTo>
                    <a:pt x="3610" y="108"/>
                    <a:pt x="3438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4164338" y="1786440"/>
              <a:ext cx="357114" cy="224790"/>
            </a:xfrm>
            <a:custGeom>
              <a:avLst/>
              <a:gdLst/>
              <a:ahLst/>
              <a:cxnLst/>
              <a:rect l="l" t="t" r="r" b="b"/>
              <a:pathLst>
                <a:path w="22570" h="14207" extrusionOk="0">
                  <a:moveTo>
                    <a:pt x="15418" y="1071"/>
                  </a:moveTo>
                  <a:lnTo>
                    <a:pt x="21483" y="3567"/>
                  </a:lnTo>
                  <a:lnTo>
                    <a:pt x="18988" y="9635"/>
                  </a:lnTo>
                  <a:lnTo>
                    <a:pt x="12947" y="7147"/>
                  </a:lnTo>
                  <a:cubicBezTo>
                    <a:pt x="12943" y="7136"/>
                    <a:pt x="12935" y="7124"/>
                    <a:pt x="12931" y="7113"/>
                  </a:cubicBezTo>
                  <a:lnTo>
                    <a:pt x="15418" y="1071"/>
                  </a:lnTo>
                  <a:close/>
                  <a:moveTo>
                    <a:pt x="7815" y="5881"/>
                  </a:moveTo>
                  <a:lnTo>
                    <a:pt x="11880" y="7551"/>
                  </a:lnTo>
                  <a:cubicBezTo>
                    <a:pt x="11884" y="7562"/>
                    <a:pt x="11887" y="7574"/>
                    <a:pt x="11895" y="7585"/>
                  </a:cubicBezTo>
                  <a:lnTo>
                    <a:pt x="10222" y="11650"/>
                  </a:lnTo>
                  <a:lnTo>
                    <a:pt x="6130" y="9969"/>
                  </a:lnTo>
                  <a:lnTo>
                    <a:pt x="7815" y="5881"/>
                  </a:lnTo>
                  <a:close/>
                  <a:moveTo>
                    <a:pt x="2219" y="9416"/>
                  </a:moveTo>
                  <a:lnTo>
                    <a:pt x="4856" y="10502"/>
                  </a:lnTo>
                  <a:lnTo>
                    <a:pt x="3769" y="13135"/>
                  </a:lnTo>
                  <a:lnTo>
                    <a:pt x="1136" y="12053"/>
                  </a:lnTo>
                  <a:lnTo>
                    <a:pt x="2219" y="9416"/>
                  </a:lnTo>
                  <a:close/>
                  <a:moveTo>
                    <a:pt x="15166" y="1"/>
                  </a:moveTo>
                  <a:cubicBezTo>
                    <a:pt x="14984" y="1"/>
                    <a:pt x="14811" y="108"/>
                    <a:pt x="14736" y="288"/>
                  </a:cubicBezTo>
                  <a:lnTo>
                    <a:pt x="12118" y="6644"/>
                  </a:lnTo>
                  <a:lnTo>
                    <a:pt x="7738" y="4841"/>
                  </a:lnTo>
                  <a:cubicBezTo>
                    <a:pt x="7681" y="4818"/>
                    <a:pt x="7622" y="4807"/>
                    <a:pt x="7564" y="4807"/>
                  </a:cubicBezTo>
                  <a:cubicBezTo>
                    <a:pt x="7380" y="4807"/>
                    <a:pt x="7205" y="4916"/>
                    <a:pt x="7131" y="5094"/>
                  </a:cubicBezTo>
                  <a:lnTo>
                    <a:pt x="5255" y="9658"/>
                  </a:lnTo>
                  <a:lnTo>
                    <a:pt x="2142" y="8380"/>
                  </a:lnTo>
                  <a:cubicBezTo>
                    <a:pt x="2085" y="8357"/>
                    <a:pt x="2024" y="8345"/>
                    <a:pt x="1964" y="8345"/>
                  </a:cubicBezTo>
                  <a:cubicBezTo>
                    <a:pt x="1904" y="8345"/>
                    <a:pt x="1844" y="8357"/>
                    <a:pt x="1788" y="8380"/>
                  </a:cubicBezTo>
                  <a:cubicBezTo>
                    <a:pt x="1673" y="8426"/>
                    <a:pt x="1581" y="8518"/>
                    <a:pt x="1535" y="8633"/>
                  </a:cubicBezTo>
                  <a:lnTo>
                    <a:pt x="100" y="12126"/>
                  </a:lnTo>
                  <a:cubicBezTo>
                    <a:pt x="0" y="12364"/>
                    <a:pt x="115" y="12637"/>
                    <a:pt x="349" y="12733"/>
                  </a:cubicBezTo>
                  <a:lnTo>
                    <a:pt x="3846" y="14171"/>
                  </a:lnTo>
                  <a:cubicBezTo>
                    <a:pt x="3903" y="14194"/>
                    <a:pt x="3965" y="14206"/>
                    <a:pt x="4022" y="14206"/>
                  </a:cubicBezTo>
                  <a:cubicBezTo>
                    <a:pt x="4084" y="14206"/>
                    <a:pt x="4146" y="14194"/>
                    <a:pt x="4203" y="14171"/>
                  </a:cubicBezTo>
                  <a:cubicBezTo>
                    <a:pt x="4314" y="14125"/>
                    <a:pt x="4406" y="14033"/>
                    <a:pt x="4452" y="13918"/>
                  </a:cubicBezTo>
                  <a:lnTo>
                    <a:pt x="5731" y="10809"/>
                  </a:lnTo>
                  <a:lnTo>
                    <a:pt x="10295" y="12687"/>
                  </a:lnTo>
                  <a:cubicBezTo>
                    <a:pt x="10355" y="12713"/>
                    <a:pt x="10413" y="12724"/>
                    <a:pt x="10475" y="12724"/>
                  </a:cubicBezTo>
                  <a:cubicBezTo>
                    <a:pt x="10655" y="12724"/>
                    <a:pt x="10828" y="12614"/>
                    <a:pt x="10904" y="12437"/>
                  </a:cubicBezTo>
                  <a:lnTo>
                    <a:pt x="12704" y="8054"/>
                  </a:lnTo>
                  <a:lnTo>
                    <a:pt x="19065" y="10671"/>
                  </a:lnTo>
                  <a:cubicBezTo>
                    <a:pt x="19122" y="10694"/>
                    <a:pt x="19180" y="10706"/>
                    <a:pt x="19241" y="10706"/>
                  </a:cubicBezTo>
                  <a:cubicBezTo>
                    <a:pt x="19422" y="10706"/>
                    <a:pt x="19595" y="10598"/>
                    <a:pt x="19671" y="10418"/>
                  </a:cubicBezTo>
                  <a:lnTo>
                    <a:pt x="22520" y="3494"/>
                  </a:lnTo>
                  <a:cubicBezTo>
                    <a:pt x="22569" y="3379"/>
                    <a:pt x="22569" y="3252"/>
                    <a:pt x="22520" y="3137"/>
                  </a:cubicBezTo>
                  <a:cubicBezTo>
                    <a:pt x="22474" y="3021"/>
                    <a:pt x="22382" y="2933"/>
                    <a:pt x="22266" y="2883"/>
                  </a:cubicBezTo>
                  <a:lnTo>
                    <a:pt x="15342" y="35"/>
                  </a:lnTo>
                  <a:cubicBezTo>
                    <a:pt x="15284" y="12"/>
                    <a:pt x="15225" y="1"/>
                    <a:pt x="15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4397657" y="1833275"/>
              <a:ext cx="76897" cy="75742"/>
            </a:xfrm>
            <a:custGeom>
              <a:avLst/>
              <a:gdLst/>
              <a:ahLst/>
              <a:cxnLst/>
              <a:rect l="l" t="t" r="r" b="b"/>
              <a:pathLst>
                <a:path w="4860" h="4787" extrusionOk="0">
                  <a:moveTo>
                    <a:pt x="1905" y="1071"/>
                  </a:moveTo>
                  <a:lnTo>
                    <a:pt x="3778" y="1842"/>
                  </a:lnTo>
                  <a:lnTo>
                    <a:pt x="3007" y="3712"/>
                  </a:lnTo>
                  <a:lnTo>
                    <a:pt x="1137" y="2944"/>
                  </a:lnTo>
                  <a:lnTo>
                    <a:pt x="1905" y="1071"/>
                  </a:lnTo>
                  <a:close/>
                  <a:moveTo>
                    <a:pt x="1652" y="0"/>
                  </a:moveTo>
                  <a:cubicBezTo>
                    <a:pt x="1591" y="0"/>
                    <a:pt x="1530" y="12"/>
                    <a:pt x="1475" y="35"/>
                  </a:cubicBezTo>
                  <a:cubicBezTo>
                    <a:pt x="1359" y="84"/>
                    <a:pt x="1271" y="173"/>
                    <a:pt x="1221" y="288"/>
                  </a:cubicBezTo>
                  <a:lnTo>
                    <a:pt x="100" y="3021"/>
                  </a:lnTo>
                  <a:cubicBezTo>
                    <a:pt x="1" y="3255"/>
                    <a:pt x="116" y="3528"/>
                    <a:pt x="354" y="3627"/>
                  </a:cubicBezTo>
                  <a:lnTo>
                    <a:pt x="3083" y="4748"/>
                  </a:lnTo>
                  <a:cubicBezTo>
                    <a:pt x="3140" y="4775"/>
                    <a:pt x="3202" y="4786"/>
                    <a:pt x="3260" y="4786"/>
                  </a:cubicBezTo>
                  <a:cubicBezTo>
                    <a:pt x="3444" y="4786"/>
                    <a:pt x="3616" y="4675"/>
                    <a:pt x="3689" y="4499"/>
                  </a:cubicBezTo>
                  <a:lnTo>
                    <a:pt x="4814" y="1766"/>
                  </a:lnTo>
                  <a:cubicBezTo>
                    <a:pt x="4860" y="1650"/>
                    <a:pt x="4860" y="1524"/>
                    <a:pt x="4814" y="1409"/>
                  </a:cubicBezTo>
                  <a:cubicBezTo>
                    <a:pt x="4768" y="1298"/>
                    <a:pt x="4676" y="1206"/>
                    <a:pt x="4561" y="1159"/>
                  </a:cubicBezTo>
                  <a:lnTo>
                    <a:pt x="1832" y="35"/>
                  </a:lnTo>
                  <a:cubicBezTo>
                    <a:pt x="1774" y="12"/>
                    <a:pt x="1713" y="0"/>
                    <a:pt x="16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3443085" y="2109472"/>
              <a:ext cx="357921" cy="224774"/>
            </a:xfrm>
            <a:custGeom>
              <a:avLst/>
              <a:gdLst/>
              <a:ahLst/>
              <a:cxnLst/>
              <a:rect l="l" t="t" r="r" b="b"/>
              <a:pathLst>
                <a:path w="22621" h="14206" extrusionOk="0">
                  <a:moveTo>
                    <a:pt x="18851" y="1072"/>
                  </a:moveTo>
                  <a:lnTo>
                    <a:pt x="21483" y="2154"/>
                  </a:lnTo>
                  <a:lnTo>
                    <a:pt x="20401" y="4790"/>
                  </a:lnTo>
                  <a:lnTo>
                    <a:pt x="17764" y="3704"/>
                  </a:lnTo>
                  <a:lnTo>
                    <a:pt x="18851" y="1072"/>
                  </a:lnTo>
                  <a:close/>
                  <a:moveTo>
                    <a:pt x="12399" y="2556"/>
                  </a:moveTo>
                  <a:lnTo>
                    <a:pt x="16490" y="4238"/>
                  </a:lnTo>
                  <a:lnTo>
                    <a:pt x="14805" y="8326"/>
                  </a:lnTo>
                  <a:lnTo>
                    <a:pt x="10740" y="6656"/>
                  </a:lnTo>
                  <a:cubicBezTo>
                    <a:pt x="10737" y="6645"/>
                    <a:pt x="10732" y="6633"/>
                    <a:pt x="10725" y="6622"/>
                  </a:cubicBezTo>
                  <a:lnTo>
                    <a:pt x="12399" y="2556"/>
                  </a:lnTo>
                  <a:close/>
                  <a:moveTo>
                    <a:pt x="3632" y="4572"/>
                  </a:moveTo>
                  <a:lnTo>
                    <a:pt x="9673" y="7059"/>
                  </a:lnTo>
                  <a:cubicBezTo>
                    <a:pt x="9677" y="7070"/>
                    <a:pt x="9685" y="7082"/>
                    <a:pt x="9688" y="7093"/>
                  </a:cubicBezTo>
                  <a:lnTo>
                    <a:pt x="7201" y="13135"/>
                  </a:lnTo>
                  <a:lnTo>
                    <a:pt x="1137" y="10640"/>
                  </a:lnTo>
                  <a:lnTo>
                    <a:pt x="3632" y="4572"/>
                  </a:lnTo>
                  <a:close/>
                  <a:moveTo>
                    <a:pt x="18598" y="1"/>
                  </a:moveTo>
                  <a:cubicBezTo>
                    <a:pt x="18415" y="1"/>
                    <a:pt x="18243" y="109"/>
                    <a:pt x="18167" y="289"/>
                  </a:cubicBezTo>
                  <a:lnTo>
                    <a:pt x="16889" y="3398"/>
                  </a:lnTo>
                  <a:lnTo>
                    <a:pt x="12326" y="1520"/>
                  </a:lnTo>
                  <a:cubicBezTo>
                    <a:pt x="12267" y="1496"/>
                    <a:pt x="12207" y="1484"/>
                    <a:pt x="12147" y="1484"/>
                  </a:cubicBezTo>
                  <a:cubicBezTo>
                    <a:pt x="11964" y="1484"/>
                    <a:pt x="11791" y="1593"/>
                    <a:pt x="11719" y="1770"/>
                  </a:cubicBezTo>
                  <a:lnTo>
                    <a:pt x="9915" y="6154"/>
                  </a:lnTo>
                  <a:lnTo>
                    <a:pt x="3555" y="3536"/>
                  </a:lnTo>
                  <a:cubicBezTo>
                    <a:pt x="3497" y="3512"/>
                    <a:pt x="3438" y="3501"/>
                    <a:pt x="3379" y="3501"/>
                  </a:cubicBezTo>
                  <a:cubicBezTo>
                    <a:pt x="3196" y="3501"/>
                    <a:pt x="3024" y="3609"/>
                    <a:pt x="2948" y="3789"/>
                  </a:cubicBezTo>
                  <a:lnTo>
                    <a:pt x="101" y="10714"/>
                  </a:lnTo>
                  <a:cubicBezTo>
                    <a:pt x="0" y="10951"/>
                    <a:pt x="115" y="11224"/>
                    <a:pt x="354" y="11323"/>
                  </a:cubicBezTo>
                  <a:lnTo>
                    <a:pt x="7278" y="14172"/>
                  </a:lnTo>
                  <a:cubicBezTo>
                    <a:pt x="7336" y="14195"/>
                    <a:pt x="7397" y="14206"/>
                    <a:pt x="7455" y="14206"/>
                  </a:cubicBezTo>
                  <a:cubicBezTo>
                    <a:pt x="7639" y="14206"/>
                    <a:pt x="7812" y="14099"/>
                    <a:pt x="7885" y="13918"/>
                  </a:cubicBezTo>
                  <a:lnTo>
                    <a:pt x="10502" y="7562"/>
                  </a:lnTo>
                  <a:lnTo>
                    <a:pt x="14882" y="9362"/>
                  </a:lnTo>
                  <a:cubicBezTo>
                    <a:pt x="14939" y="9389"/>
                    <a:pt x="15001" y="9401"/>
                    <a:pt x="15058" y="9401"/>
                  </a:cubicBezTo>
                  <a:cubicBezTo>
                    <a:pt x="15242" y="9401"/>
                    <a:pt x="15415" y="9289"/>
                    <a:pt x="15488" y="9113"/>
                  </a:cubicBezTo>
                  <a:lnTo>
                    <a:pt x="17369" y="4549"/>
                  </a:lnTo>
                  <a:lnTo>
                    <a:pt x="20478" y="5827"/>
                  </a:lnTo>
                  <a:cubicBezTo>
                    <a:pt x="20535" y="5850"/>
                    <a:pt x="20593" y="5862"/>
                    <a:pt x="20654" y="5862"/>
                  </a:cubicBezTo>
                  <a:cubicBezTo>
                    <a:pt x="20716" y="5862"/>
                    <a:pt x="20778" y="5850"/>
                    <a:pt x="20831" y="5827"/>
                  </a:cubicBezTo>
                  <a:cubicBezTo>
                    <a:pt x="20946" y="5777"/>
                    <a:pt x="21038" y="5689"/>
                    <a:pt x="21084" y="5573"/>
                  </a:cubicBezTo>
                  <a:lnTo>
                    <a:pt x="22523" y="2081"/>
                  </a:lnTo>
                  <a:cubicBezTo>
                    <a:pt x="22620" y="1843"/>
                    <a:pt x="22509" y="1571"/>
                    <a:pt x="22270" y="1474"/>
                  </a:cubicBezTo>
                  <a:lnTo>
                    <a:pt x="18774" y="35"/>
                  </a:lnTo>
                  <a:cubicBezTo>
                    <a:pt x="18716" y="12"/>
                    <a:pt x="18657" y="1"/>
                    <a:pt x="185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3490759" y="2211717"/>
              <a:ext cx="76122" cy="75711"/>
            </a:xfrm>
            <a:custGeom>
              <a:avLst/>
              <a:gdLst/>
              <a:ahLst/>
              <a:cxnLst/>
              <a:rect l="l" t="t" r="r" b="b"/>
              <a:pathLst>
                <a:path w="4811" h="4785" extrusionOk="0">
                  <a:moveTo>
                    <a:pt x="1855" y="1074"/>
                  </a:moveTo>
                  <a:lnTo>
                    <a:pt x="3724" y="1841"/>
                  </a:lnTo>
                  <a:lnTo>
                    <a:pt x="2957" y="3714"/>
                  </a:lnTo>
                  <a:lnTo>
                    <a:pt x="1083" y="2943"/>
                  </a:lnTo>
                  <a:lnTo>
                    <a:pt x="1855" y="1074"/>
                  </a:lnTo>
                  <a:close/>
                  <a:moveTo>
                    <a:pt x="1598" y="1"/>
                  </a:moveTo>
                  <a:cubicBezTo>
                    <a:pt x="1416" y="1"/>
                    <a:pt x="1244" y="110"/>
                    <a:pt x="1171" y="286"/>
                  </a:cubicBezTo>
                  <a:lnTo>
                    <a:pt x="47" y="3019"/>
                  </a:lnTo>
                  <a:cubicBezTo>
                    <a:pt x="1" y="3134"/>
                    <a:pt x="1" y="3261"/>
                    <a:pt x="47" y="3376"/>
                  </a:cubicBezTo>
                  <a:cubicBezTo>
                    <a:pt x="93" y="3487"/>
                    <a:pt x="185" y="3579"/>
                    <a:pt x="300" y="3625"/>
                  </a:cubicBezTo>
                  <a:lnTo>
                    <a:pt x="3029" y="4750"/>
                  </a:lnTo>
                  <a:cubicBezTo>
                    <a:pt x="3090" y="4773"/>
                    <a:pt x="3148" y="4785"/>
                    <a:pt x="3210" y="4785"/>
                  </a:cubicBezTo>
                  <a:cubicBezTo>
                    <a:pt x="3390" y="4785"/>
                    <a:pt x="3563" y="4677"/>
                    <a:pt x="3636" y="4497"/>
                  </a:cubicBezTo>
                  <a:lnTo>
                    <a:pt x="4760" y="1764"/>
                  </a:lnTo>
                  <a:cubicBezTo>
                    <a:pt x="4810" y="1653"/>
                    <a:pt x="4810" y="1522"/>
                    <a:pt x="4760" y="1411"/>
                  </a:cubicBezTo>
                  <a:cubicBezTo>
                    <a:pt x="4714" y="1296"/>
                    <a:pt x="4622" y="1207"/>
                    <a:pt x="4507" y="1157"/>
                  </a:cubicBezTo>
                  <a:lnTo>
                    <a:pt x="1777" y="37"/>
                  </a:lnTo>
                  <a:cubicBezTo>
                    <a:pt x="1719" y="12"/>
                    <a:pt x="1658" y="1"/>
                    <a:pt x="15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4029625" y="1520765"/>
              <a:ext cx="225993" cy="356544"/>
            </a:xfrm>
            <a:custGeom>
              <a:avLst/>
              <a:gdLst/>
              <a:ahLst/>
              <a:cxnLst/>
              <a:rect l="l" t="t" r="r" b="b"/>
              <a:pathLst>
                <a:path w="14283" h="22534" extrusionOk="0">
                  <a:moveTo>
                    <a:pt x="10625" y="1074"/>
                  </a:moveTo>
                  <a:lnTo>
                    <a:pt x="13147" y="7127"/>
                  </a:lnTo>
                  <a:lnTo>
                    <a:pt x="7117" y="9641"/>
                  </a:lnTo>
                  <a:cubicBezTo>
                    <a:pt x="7106" y="9637"/>
                    <a:pt x="7094" y="9633"/>
                    <a:pt x="7083" y="9630"/>
                  </a:cubicBezTo>
                  <a:lnTo>
                    <a:pt x="4568" y="3599"/>
                  </a:lnTo>
                  <a:lnTo>
                    <a:pt x="10625" y="1074"/>
                  </a:lnTo>
                  <a:close/>
                  <a:moveTo>
                    <a:pt x="6653" y="10682"/>
                  </a:moveTo>
                  <a:cubicBezTo>
                    <a:pt x="6660" y="10689"/>
                    <a:pt x="6672" y="10693"/>
                    <a:pt x="6683" y="10696"/>
                  </a:cubicBezTo>
                  <a:lnTo>
                    <a:pt x="8376" y="14753"/>
                  </a:lnTo>
                  <a:lnTo>
                    <a:pt x="4292" y="16457"/>
                  </a:lnTo>
                  <a:lnTo>
                    <a:pt x="2592" y="12374"/>
                  </a:lnTo>
                  <a:lnTo>
                    <a:pt x="6653" y="10682"/>
                  </a:lnTo>
                  <a:close/>
                  <a:moveTo>
                    <a:pt x="3767" y="17736"/>
                  </a:moveTo>
                  <a:lnTo>
                    <a:pt x="4864" y="20365"/>
                  </a:lnTo>
                  <a:lnTo>
                    <a:pt x="2235" y="21463"/>
                  </a:lnTo>
                  <a:lnTo>
                    <a:pt x="1137" y="18829"/>
                  </a:lnTo>
                  <a:lnTo>
                    <a:pt x="3767" y="17736"/>
                  </a:lnTo>
                  <a:close/>
                  <a:moveTo>
                    <a:pt x="10875" y="1"/>
                  </a:moveTo>
                  <a:cubicBezTo>
                    <a:pt x="10814" y="1"/>
                    <a:pt x="10753" y="13"/>
                    <a:pt x="10694" y="37"/>
                  </a:cubicBezTo>
                  <a:lnTo>
                    <a:pt x="3781" y="2921"/>
                  </a:lnTo>
                  <a:cubicBezTo>
                    <a:pt x="3547" y="3016"/>
                    <a:pt x="3436" y="3289"/>
                    <a:pt x="3532" y="3527"/>
                  </a:cubicBezTo>
                  <a:lnTo>
                    <a:pt x="6180" y="9871"/>
                  </a:lnTo>
                  <a:lnTo>
                    <a:pt x="1804" y="11695"/>
                  </a:lnTo>
                  <a:cubicBezTo>
                    <a:pt x="1570" y="11794"/>
                    <a:pt x="1455" y="12067"/>
                    <a:pt x="1556" y="12305"/>
                  </a:cubicBezTo>
                  <a:lnTo>
                    <a:pt x="3455" y="16857"/>
                  </a:lnTo>
                  <a:lnTo>
                    <a:pt x="350" y="18154"/>
                  </a:lnTo>
                  <a:cubicBezTo>
                    <a:pt x="112" y="18250"/>
                    <a:pt x="1" y="18523"/>
                    <a:pt x="100" y="18760"/>
                  </a:cubicBezTo>
                  <a:lnTo>
                    <a:pt x="1556" y="22250"/>
                  </a:lnTo>
                  <a:cubicBezTo>
                    <a:pt x="1602" y="22361"/>
                    <a:pt x="1694" y="22453"/>
                    <a:pt x="1804" y="22500"/>
                  </a:cubicBezTo>
                  <a:cubicBezTo>
                    <a:pt x="1862" y="22523"/>
                    <a:pt x="1924" y="22534"/>
                    <a:pt x="1985" y="22534"/>
                  </a:cubicBezTo>
                  <a:cubicBezTo>
                    <a:pt x="2043" y="22534"/>
                    <a:pt x="2104" y="22523"/>
                    <a:pt x="2162" y="22500"/>
                  </a:cubicBezTo>
                  <a:lnTo>
                    <a:pt x="5650" y="21045"/>
                  </a:lnTo>
                  <a:cubicBezTo>
                    <a:pt x="5766" y="20999"/>
                    <a:pt x="5854" y="20907"/>
                    <a:pt x="5900" y="20792"/>
                  </a:cubicBezTo>
                  <a:cubicBezTo>
                    <a:pt x="5950" y="20680"/>
                    <a:pt x="5950" y="20549"/>
                    <a:pt x="5900" y="20438"/>
                  </a:cubicBezTo>
                  <a:lnTo>
                    <a:pt x="4607" y="17333"/>
                  </a:lnTo>
                  <a:lnTo>
                    <a:pt x="9163" y="15433"/>
                  </a:lnTo>
                  <a:cubicBezTo>
                    <a:pt x="9401" y="15334"/>
                    <a:pt x="9512" y="15065"/>
                    <a:pt x="9412" y="14827"/>
                  </a:cubicBezTo>
                  <a:lnTo>
                    <a:pt x="7589" y="10451"/>
                  </a:lnTo>
                  <a:lnTo>
                    <a:pt x="13934" y="7807"/>
                  </a:lnTo>
                  <a:cubicBezTo>
                    <a:pt x="14171" y="7711"/>
                    <a:pt x="14283" y="7438"/>
                    <a:pt x="14183" y="7199"/>
                  </a:cubicBezTo>
                  <a:lnTo>
                    <a:pt x="11305" y="287"/>
                  </a:lnTo>
                  <a:cubicBezTo>
                    <a:pt x="11230" y="108"/>
                    <a:pt x="11057" y="1"/>
                    <a:pt x="10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4130874" y="1567694"/>
              <a:ext cx="77878" cy="75869"/>
            </a:xfrm>
            <a:custGeom>
              <a:avLst/>
              <a:gdLst/>
              <a:ahLst/>
              <a:cxnLst/>
              <a:rect l="l" t="t" r="r" b="b"/>
              <a:pathLst>
                <a:path w="4922" h="4795" extrusionOk="0">
                  <a:moveTo>
                    <a:pt x="3005" y="1075"/>
                  </a:moveTo>
                  <a:lnTo>
                    <a:pt x="3785" y="2940"/>
                  </a:lnTo>
                  <a:lnTo>
                    <a:pt x="1915" y="3719"/>
                  </a:lnTo>
                  <a:lnTo>
                    <a:pt x="1136" y="1850"/>
                  </a:lnTo>
                  <a:lnTo>
                    <a:pt x="3005" y="1075"/>
                  </a:lnTo>
                  <a:close/>
                  <a:moveTo>
                    <a:pt x="3256" y="1"/>
                  </a:moveTo>
                  <a:cubicBezTo>
                    <a:pt x="3195" y="1"/>
                    <a:pt x="3133" y="13"/>
                    <a:pt x="3074" y="38"/>
                  </a:cubicBezTo>
                  <a:lnTo>
                    <a:pt x="349" y="1175"/>
                  </a:lnTo>
                  <a:cubicBezTo>
                    <a:pt x="115" y="1271"/>
                    <a:pt x="0" y="1544"/>
                    <a:pt x="100" y="1781"/>
                  </a:cubicBezTo>
                  <a:lnTo>
                    <a:pt x="1237" y="4506"/>
                  </a:lnTo>
                  <a:cubicBezTo>
                    <a:pt x="1283" y="4621"/>
                    <a:pt x="1375" y="4710"/>
                    <a:pt x="1490" y="4759"/>
                  </a:cubicBezTo>
                  <a:cubicBezTo>
                    <a:pt x="1547" y="4783"/>
                    <a:pt x="1605" y="4794"/>
                    <a:pt x="1666" y="4794"/>
                  </a:cubicBezTo>
                  <a:cubicBezTo>
                    <a:pt x="1728" y="4794"/>
                    <a:pt x="1789" y="4783"/>
                    <a:pt x="1843" y="4756"/>
                  </a:cubicBezTo>
                  <a:lnTo>
                    <a:pt x="4571" y="3620"/>
                  </a:lnTo>
                  <a:cubicBezTo>
                    <a:pt x="4806" y="3524"/>
                    <a:pt x="4921" y="3252"/>
                    <a:pt x="4821" y="3013"/>
                  </a:cubicBezTo>
                  <a:lnTo>
                    <a:pt x="3685" y="288"/>
                  </a:lnTo>
                  <a:cubicBezTo>
                    <a:pt x="3635" y="173"/>
                    <a:pt x="3547" y="81"/>
                    <a:pt x="3432" y="35"/>
                  </a:cubicBezTo>
                  <a:cubicBezTo>
                    <a:pt x="3375" y="12"/>
                    <a:pt x="3316" y="1"/>
                    <a:pt x="3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3709694" y="2243378"/>
              <a:ext cx="225993" cy="356576"/>
            </a:xfrm>
            <a:custGeom>
              <a:avLst/>
              <a:gdLst/>
              <a:ahLst/>
              <a:cxnLst/>
              <a:rect l="l" t="t" r="r" b="b"/>
              <a:pathLst>
                <a:path w="14283" h="22536" extrusionOk="0">
                  <a:moveTo>
                    <a:pt x="12049" y="1071"/>
                  </a:moveTo>
                  <a:lnTo>
                    <a:pt x="13147" y="3705"/>
                  </a:lnTo>
                  <a:lnTo>
                    <a:pt x="10518" y="4799"/>
                  </a:lnTo>
                  <a:lnTo>
                    <a:pt x="9420" y="2170"/>
                  </a:lnTo>
                  <a:lnTo>
                    <a:pt x="12049" y="1071"/>
                  </a:lnTo>
                  <a:close/>
                  <a:moveTo>
                    <a:pt x="9992" y="6077"/>
                  </a:moveTo>
                  <a:lnTo>
                    <a:pt x="11692" y="10161"/>
                  </a:lnTo>
                  <a:lnTo>
                    <a:pt x="7635" y="11854"/>
                  </a:lnTo>
                  <a:cubicBezTo>
                    <a:pt x="7623" y="11846"/>
                    <a:pt x="7612" y="11842"/>
                    <a:pt x="7600" y="11838"/>
                  </a:cubicBezTo>
                  <a:lnTo>
                    <a:pt x="5908" y="7781"/>
                  </a:lnTo>
                  <a:lnTo>
                    <a:pt x="9992" y="6077"/>
                  </a:lnTo>
                  <a:close/>
                  <a:moveTo>
                    <a:pt x="7167" y="12894"/>
                  </a:moveTo>
                  <a:cubicBezTo>
                    <a:pt x="7170" y="12894"/>
                    <a:pt x="7179" y="12898"/>
                    <a:pt x="7182" y="12901"/>
                  </a:cubicBezTo>
                  <a:cubicBezTo>
                    <a:pt x="7190" y="12901"/>
                    <a:pt x="7193" y="12905"/>
                    <a:pt x="7202" y="12905"/>
                  </a:cubicBezTo>
                  <a:lnTo>
                    <a:pt x="9716" y="18935"/>
                  </a:lnTo>
                  <a:lnTo>
                    <a:pt x="3659" y="21461"/>
                  </a:lnTo>
                  <a:lnTo>
                    <a:pt x="1136" y="15408"/>
                  </a:lnTo>
                  <a:lnTo>
                    <a:pt x="7167" y="12894"/>
                  </a:lnTo>
                  <a:close/>
                  <a:moveTo>
                    <a:pt x="12299" y="1"/>
                  </a:moveTo>
                  <a:cubicBezTo>
                    <a:pt x="12238" y="1"/>
                    <a:pt x="12177" y="12"/>
                    <a:pt x="12122" y="35"/>
                  </a:cubicBezTo>
                  <a:lnTo>
                    <a:pt x="8633" y="1491"/>
                  </a:lnTo>
                  <a:cubicBezTo>
                    <a:pt x="8518" y="1537"/>
                    <a:pt x="8430" y="1629"/>
                    <a:pt x="8383" y="1744"/>
                  </a:cubicBezTo>
                  <a:cubicBezTo>
                    <a:pt x="8334" y="1855"/>
                    <a:pt x="8334" y="1985"/>
                    <a:pt x="8383" y="2097"/>
                  </a:cubicBezTo>
                  <a:lnTo>
                    <a:pt x="9677" y="5202"/>
                  </a:lnTo>
                  <a:lnTo>
                    <a:pt x="5121" y="7102"/>
                  </a:lnTo>
                  <a:cubicBezTo>
                    <a:pt x="4887" y="7202"/>
                    <a:pt x="4771" y="7470"/>
                    <a:pt x="4872" y="7709"/>
                  </a:cubicBezTo>
                  <a:lnTo>
                    <a:pt x="6695" y="12084"/>
                  </a:lnTo>
                  <a:lnTo>
                    <a:pt x="350" y="14728"/>
                  </a:lnTo>
                  <a:cubicBezTo>
                    <a:pt x="112" y="14825"/>
                    <a:pt x="1" y="15097"/>
                    <a:pt x="100" y="15335"/>
                  </a:cubicBezTo>
                  <a:lnTo>
                    <a:pt x="2979" y="22248"/>
                  </a:lnTo>
                  <a:cubicBezTo>
                    <a:pt x="3030" y="22363"/>
                    <a:pt x="3117" y="22451"/>
                    <a:pt x="3232" y="22497"/>
                  </a:cubicBezTo>
                  <a:cubicBezTo>
                    <a:pt x="3290" y="22520"/>
                    <a:pt x="3352" y="22535"/>
                    <a:pt x="3409" y="22535"/>
                  </a:cubicBezTo>
                  <a:cubicBezTo>
                    <a:pt x="3471" y="22535"/>
                    <a:pt x="3532" y="22520"/>
                    <a:pt x="3590" y="22497"/>
                  </a:cubicBezTo>
                  <a:lnTo>
                    <a:pt x="10502" y="19615"/>
                  </a:lnTo>
                  <a:cubicBezTo>
                    <a:pt x="10736" y="19518"/>
                    <a:pt x="10851" y="19247"/>
                    <a:pt x="10752" y="19008"/>
                  </a:cubicBezTo>
                  <a:lnTo>
                    <a:pt x="8107" y="12664"/>
                  </a:lnTo>
                  <a:lnTo>
                    <a:pt x="12479" y="10841"/>
                  </a:lnTo>
                  <a:cubicBezTo>
                    <a:pt x="12717" y="10740"/>
                    <a:pt x="12828" y="10468"/>
                    <a:pt x="12729" y="10234"/>
                  </a:cubicBezTo>
                  <a:lnTo>
                    <a:pt x="10828" y="5677"/>
                  </a:lnTo>
                  <a:lnTo>
                    <a:pt x="13934" y="4380"/>
                  </a:lnTo>
                  <a:cubicBezTo>
                    <a:pt x="14171" y="4285"/>
                    <a:pt x="14283" y="4012"/>
                    <a:pt x="14183" y="3774"/>
                  </a:cubicBezTo>
                  <a:lnTo>
                    <a:pt x="12729" y="285"/>
                  </a:lnTo>
                  <a:cubicBezTo>
                    <a:pt x="12683" y="173"/>
                    <a:pt x="12591" y="81"/>
                    <a:pt x="12479" y="35"/>
                  </a:cubicBezTo>
                  <a:cubicBezTo>
                    <a:pt x="12421" y="12"/>
                    <a:pt x="12360" y="1"/>
                    <a:pt x="1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3756640" y="2477171"/>
              <a:ext cx="77024" cy="75837"/>
            </a:xfrm>
            <a:custGeom>
              <a:avLst/>
              <a:gdLst/>
              <a:ahLst/>
              <a:cxnLst/>
              <a:rect l="l" t="t" r="r" b="b"/>
              <a:pathLst>
                <a:path w="4868" h="4793" extrusionOk="0">
                  <a:moveTo>
                    <a:pt x="3002" y="1073"/>
                  </a:moveTo>
                  <a:lnTo>
                    <a:pt x="3781" y="2939"/>
                  </a:lnTo>
                  <a:lnTo>
                    <a:pt x="1912" y="3718"/>
                  </a:lnTo>
                  <a:lnTo>
                    <a:pt x="1133" y="1853"/>
                  </a:lnTo>
                  <a:lnTo>
                    <a:pt x="3002" y="1073"/>
                  </a:lnTo>
                  <a:close/>
                  <a:moveTo>
                    <a:pt x="3253" y="0"/>
                  </a:moveTo>
                  <a:cubicBezTo>
                    <a:pt x="3194" y="0"/>
                    <a:pt x="3133" y="12"/>
                    <a:pt x="3075" y="37"/>
                  </a:cubicBezTo>
                  <a:lnTo>
                    <a:pt x="346" y="1173"/>
                  </a:lnTo>
                  <a:cubicBezTo>
                    <a:pt x="112" y="1273"/>
                    <a:pt x="1" y="1541"/>
                    <a:pt x="97" y="1780"/>
                  </a:cubicBezTo>
                  <a:lnTo>
                    <a:pt x="1232" y="4505"/>
                  </a:lnTo>
                  <a:cubicBezTo>
                    <a:pt x="1283" y="4620"/>
                    <a:pt x="1371" y="4712"/>
                    <a:pt x="1486" y="4758"/>
                  </a:cubicBezTo>
                  <a:cubicBezTo>
                    <a:pt x="1544" y="4781"/>
                    <a:pt x="1601" y="4793"/>
                    <a:pt x="1663" y="4793"/>
                  </a:cubicBezTo>
                  <a:cubicBezTo>
                    <a:pt x="1724" y="4793"/>
                    <a:pt x="1785" y="4781"/>
                    <a:pt x="1843" y="4754"/>
                  </a:cubicBezTo>
                  <a:lnTo>
                    <a:pt x="4568" y="3618"/>
                  </a:lnTo>
                  <a:cubicBezTo>
                    <a:pt x="4683" y="3572"/>
                    <a:pt x="4772" y="3480"/>
                    <a:pt x="4818" y="3369"/>
                  </a:cubicBezTo>
                  <a:cubicBezTo>
                    <a:pt x="4867" y="3254"/>
                    <a:pt x="4867" y="3127"/>
                    <a:pt x="4818" y="3011"/>
                  </a:cubicBezTo>
                  <a:lnTo>
                    <a:pt x="3682" y="286"/>
                  </a:lnTo>
                  <a:cubicBezTo>
                    <a:pt x="3606" y="108"/>
                    <a:pt x="3434" y="0"/>
                    <a:pt x="3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3325208" y="1382096"/>
              <a:ext cx="1315340" cy="1340593"/>
            </a:xfrm>
            <a:custGeom>
              <a:avLst/>
              <a:gdLst/>
              <a:ahLst/>
              <a:cxnLst/>
              <a:rect l="l" t="t" r="r" b="b"/>
              <a:pathLst>
                <a:path w="83131" h="84727" extrusionOk="0">
                  <a:moveTo>
                    <a:pt x="41566" y="2530"/>
                  </a:moveTo>
                  <a:cubicBezTo>
                    <a:pt x="42759" y="2530"/>
                    <a:pt x="43730" y="3501"/>
                    <a:pt x="43730" y="4695"/>
                  </a:cubicBezTo>
                  <a:cubicBezTo>
                    <a:pt x="43730" y="5888"/>
                    <a:pt x="42759" y="6859"/>
                    <a:pt x="41566" y="6859"/>
                  </a:cubicBezTo>
                  <a:cubicBezTo>
                    <a:pt x="40802" y="6859"/>
                    <a:pt x="40134" y="6464"/>
                    <a:pt x="39746" y="5869"/>
                  </a:cubicBezTo>
                  <a:cubicBezTo>
                    <a:pt x="39677" y="5616"/>
                    <a:pt x="39577" y="5378"/>
                    <a:pt x="39451" y="5159"/>
                  </a:cubicBezTo>
                  <a:cubicBezTo>
                    <a:pt x="39416" y="5010"/>
                    <a:pt x="39397" y="4856"/>
                    <a:pt x="39397" y="4695"/>
                  </a:cubicBezTo>
                  <a:cubicBezTo>
                    <a:pt x="39397" y="3501"/>
                    <a:pt x="40372" y="2530"/>
                    <a:pt x="41566" y="2530"/>
                  </a:cubicBezTo>
                  <a:close/>
                  <a:moveTo>
                    <a:pt x="36871" y="4602"/>
                  </a:moveTo>
                  <a:cubicBezTo>
                    <a:pt x="37569" y="4602"/>
                    <a:pt x="38211" y="4964"/>
                    <a:pt x="38583" y="5527"/>
                  </a:cubicBezTo>
                  <a:cubicBezTo>
                    <a:pt x="38652" y="5773"/>
                    <a:pt x="38752" y="6007"/>
                    <a:pt x="38875" y="6227"/>
                  </a:cubicBezTo>
                  <a:cubicBezTo>
                    <a:pt x="38886" y="6284"/>
                    <a:pt x="38898" y="6337"/>
                    <a:pt x="38905" y="6395"/>
                  </a:cubicBezTo>
                  <a:cubicBezTo>
                    <a:pt x="38974" y="6936"/>
                    <a:pt x="38829" y="7474"/>
                    <a:pt x="38494" y="7908"/>
                  </a:cubicBezTo>
                  <a:cubicBezTo>
                    <a:pt x="38157" y="8341"/>
                    <a:pt x="37674" y="8622"/>
                    <a:pt x="37132" y="8691"/>
                  </a:cubicBezTo>
                  <a:cubicBezTo>
                    <a:pt x="37042" y="8703"/>
                    <a:pt x="36952" y="8709"/>
                    <a:pt x="36862" y="8709"/>
                  </a:cubicBezTo>
                  <a:cubicBezTo>
                    <a:pt x="36412" y="8709"/>
                    <a:pt x="35978" y="8558"/>
                    <a:pt x="35616" y="8280"/>
                  </a:cubicBezTo>
                  <a:cubicBezTo>
                    <a:pt x="35183" y="7945"/>
                    <a:pt x="34902" y="7462"/>
                    <a:pt x="34833" y="6917"/>
                  </a:cubicBezTo>
                  <a:cubicBezTo>
                    <a:pt x="34764" y="6372"/>
                    <a:pt x="34910" y="5835"/>
                    <a:pt x="35243" y="5401"/>
                  </a:cubicBezTo>
                  <a:cubicBezTo>
                    <a:pt x="35582" y="4967"/>
                    <a:pt x="36065" y="4691"/>
                    <a:pt x="36606" y="4618"/>
                  </a:cubicBezTo>
                  <a:cubicBezTo>
                    <a:pt x="36694" y="4606"/>
                    <a:pt x="36783" y="4602"/>
                    <a:pt x="36871" y="4602"/>
                  </a:cubicBezTo>
                  <a:close/>
                  <a:moveTo>
                    <a:pt x="46586" y="4645"/>
                  </a:moveTo>
                  <a:cubicBezTo>
                    <a:pt x="46678" y="4645"/>
                    <a:pt x="46774" y="4652"/>
                    <a:pt x="46870" y="4664"/>
                  </a:cubicBezTo>
                  <a:cubicBezTo>
                    <a:pt x="47411" y="4741"/>
                    <a:pt x="47895" y="5021"/>
                    <a:pt x="48225" y="5458"/>
                  </a:cubicBezTo>
                  <a:cubicBezTo>
                    <a:pt x="48555" y="5896"/>
                    <a:pt x="48696" y="6437"/>
                    <a:pt x="48624" y="6978"/>
                  </a:cubicBezTo>
                  <a:cubicBezTo>
                    <a:pt x="48547" y="7524"/>
                    <a:pt x="48267" y="8004"/>
                    <a:pt x="47830" y="8333"/>
                  </a:cubicBezTo>
                  <a:cubicBezTo>
                    <a:pt x="47469" y="8609"/>
                    <a:pt x="47039" y="8751"/>
                    <a:pt x="46594" y="8751"/>
                  </a:cubicBezTo>
                  <a:cubicBezTo>
                    <a:pt x="46500" y="8751"/>
                    <a:pt x="46405" y="8745"/>
                    <a:pt x="46310" y="8732"/>
                  </a:cubicBezTo>
                  <a:cubicBezTo>
                    <a:pt x="45189" y="8579"/>
                    <a:pt x="44402" y="7539"/>
                    <a:pt x="44556" y="6418"/>
                  </a:cubicBezTo>
                  <a:cubicBezTo>
                    <a:pt x="44632" y="5876"/>
                    <a:pt x="44912" y="5393"/>
                    <a:pt x="45350" y="5063"/>
                  </a:cubicBezTo>
                  <a:cubicBezTo>
                    <a:pt x="45711" y="4790"/>
                    <a:pt x="46140" y="4645"/>
                    <a:pt x="46586" y="4645"/>
                  </a:cubicBezTo>
                  <a:close/>
                  <a:moveTo>
                    <a:pt x="41554" y="7977"/>
                  </a:moveTo>
                  <a:cubicBezTo>
                    <a:pt x="42218" y="8859"/>
                    <a:pt x="43895" y="11304"/>
                    <a:pt x="43553" y="13274"/>
                  </a:cubicBezTo>
                  <a:cubicBezTo>
                    <a:pt x="43415" y="14080"/>
                    <a:pt x="42951" y="14701"/>
                    <a:pt x="42129" y="15173"/>
                  </a:cubicBezTo>
                  <a:cubicBezTo>
                    <a:pt x="41930" y="15288"/>
                    <a:pt x="41738" y="15411"/>
                    <a:pt x="41554" y="15538"/>
                  </a:cubicBezTo>
                  <a:cubicBezTo>
                    <a:pt x="41366" y="15411"/>
                    <a:pt x="41174" y="15288"/>
                    <a:pt x="40974" y="15173"/>
                  </a:cubicBezTo>
                  <a:cubicBezTo>
                    <a:pt x="40157" y="14701"/>
                    <a:pt x="39692" y="14080"/>
                    <a:pt x="39550" y="13274"/>
                  </a:cubicBezTo>
                  <a:cubicBezTo>
                    <a:pt x="39208" y="11311"/>
                    <a:pt x="40886" y="8859"/>
                    <a:pt x="41554" y="7977"/>
                  </a:cubicBezTo>
                  <a:close/>
                  <a:moveTo>
                    <a:pt x="19326" y="11772"/>
                  </a:moveTo>
                  <a:cubicBezTo>
                    <a:pt x="19422" y="11772"/>
                    <a:pt x="19518" y="11780"/>
                    <a:pt x="19615" y="11791"/>
                  </a:cubicBezTo>
                  <a:cubicBezTo>
                    <a:pt x="20155" y="11869"/>
                    <a:pt x="20635" y="12149"/>
                    <a:pt x="20969" y="12586"/>
                  </a:cubicBezTo>
                  <a:cubicBezTo>
                    <a:pt x="21299" y="13024"/>
                    <a:pt x="21441" y="13565"/>
                    <a:pt x="21365" y="14106"/>
                  </a:cubicBezTo>
                  <a:cubicBezTo>
                    <a:pt x="21291" y="14651"/>
                    <a:pt x="21007" y="15131"/>
                    <a:pt x="20574" y="15461"/>
                  </a:cubicBezTo>
                  <a:cubicBezTo>
                    <a:pt x="20212" y="15737"/>
                    <a:pt x="19780" y="15879"/>
                    <a:pt x="19335" y="15879"/>
                  </a:cubicBezTo>
                  <a:cubicBezTo>
                    <a:pt x="19242" y="15879"/>
                    <a:pt x="19148" y="15873"/>
                    <a:pt x="19054" y="15860"/>
                  </a:cubicBezTo>
                  <a:cubicBezTo>
                    <a:pt x="18509" y="15784"/>
                    <a:pt x="18029" y="15503"/>
                    <a:pt x="17695" y="15065"/>
                  </a:cubicBezTo>
                  <a:cubicBezTo>
                    <a:pt x="17012" y="14163"/>
                    <a:pt x="17192" y="12874"/>
                    <a:pt x="18095" y="12191"/>
                  </a:cubicBezTo>
                  <a:cubicBezTo>
                    <a:pt x="18455" y="11919"/>
                    <a:pt x="18885" y="11772"/>
                    <a:pt x="19326" y="11772"/>
                  </a:cubicBezTo>
                  <a:close/>
                  <a:moveTo>
                    <a:pt x="64066" y="11976"/>
                  </a:moveTo>
                  <a:cubicBezTo>
                    <a:pt x="64514" y="11976"/>
                    <a:pt x="64952" y="12126"/>
                    <a:pt x="65317" y="12402"/>
                  </a:cubicBezTo>
                  <a:cubicBezTo>
                    <a:pt x="65750" y="12739"/>
                    <a:pt x="66027" y="13223"/>
                    <a:pt x="66096" y="13768"/>
                  </a:cubicBezTo>
                  <a:cubicBezTo>
                    <a:pt x="66126" y="13995"/>
                    <a:pt x="66115" y="14222"/>
                    <a:pt x="66073" y="14440"/>
                  </a:cubicBezTo>
                  <a:cubicBezTo>
                    <a:pt x="65946" y="14663"/>
                    <a:pt x="65846" y="14900"/>
                    <a:pt x="65781" y="15146"/>
                  </a:cubicBezTo>
                  <a:cubicBezTo>
                    <a:pt x="65750" y="15192"/>
                    <a:pt x="65720" y="15239"/>
                    <a:pt x="65685" y="15281"/>
                  </a:cubicBezTo>
                  <a:cubicBezTo>
                    <a:pt x="65352" y="15718"/>
                    <a:pt x="64868" y="15995"/>
                    <a:pt x="64323" y="16064"/>
                  </a:cubicBezTo>
                  <a:cubicBezTo>
                    <a:pt x="64234" y="16075"/>
                    <a:pt x="64146" y="16081"/>
                    <a:pt x="64059" y="16081"/>
                  </a:cubicBezTo>
                  <a:cubicBezTo>
                    <a:pt x="63606" y="16081"/>
                    <a:pt x="63170" y="15933"/>
                    <a:pt x="62806" y="15653"/>
                  </a:cubicBezTo>
                  <a:cubicBezTo>
                    <a:pt x="62372" y="15319"/>
                    <a:pt x="62096" y="14835"/>
                    <a:pt x="62023" y="14291"/>
                  </a:cubicBezTo>
                  <a:cubicBezTo>
                    <a:pt x="61954" y="13745"/>
                    <a:pt x="62100" y="13208"/>
                    <a:pt x="62438" y="12774"/>
                  </a:cubicBezTo>
                  <a:cubicBezTo>
                    <a:pt x="62595" y="12567"/>
                    <a:pt x="62787" y="12398"/>
                    <a:pt x="63003" y="12268"/>
                  </a:cubicBezTo>
                  <a:cubicBezTo>
                    <a:pt x="63072" y="12260"/>
                    <a:pt x="63141" y="12237"/>
                    <a:pt x="63201" y="12199"/>
                  </a:cubicBezTo>
                  <a:cubicBezTo>
                    <a:pt x="63233" y="12176"/>
                    <a:pt x="63260" y="12153"/>
                    <a:pt x="63283" y="12130"/>
                  </a:cubicBezTo>
                  <a:cubicBezTo>
                    <a:pt x="63447" y="12060"/>
                    <a:pt x="63620" y="12014"/>
                    <a:pt x="63800" y="11991"/>
                  </a:cubicBezTo>
                  <a:cubicBezTo>
                    <a:pt x="63889" y="11979"/>
                    <a:pt x="63977" y="11976"/>
                    <a:pt x="64066" y="11976"/>
                  </a:cubicBezTo>
                  <a:close/>
                  <a:moveTo>
                    <a:pt x="68767" y="13795"/>
                  </a:moveTo>
                  <a:cubicBezTo>
                    <a:pt x="69347" y="13795"/>
                    <a:pt x="69888" y="14022"/>
                    <a:pt x="70298" y="14432"/>
                  </a:cubicBezTo>
                  <a:cubicBezTo>
                    <a:pt x="71143" y="15277"/>
                    <a:pt x="71143" y="16651"/>
                    <a:pt x="70298" y="17495"/>
                  </a:cubicBezTo>
                  <a:cubicBezTo>
                    <a:pt x="69876" y="17915"/>
                    <a:pt x="69322" y="18126"/>
                    <a:pt x="68767" y="18126"/>
                  </a:cubicBezTo>
                  <a:cubicBezTo>
                    <a:pt x="68213" y="18126"/>
                    <a:pt x="67658" y="17915"/>
                    <a:pt x="67235" y="17495"/>
                  </a:cubicBezTo>
                  <a:cubicBezTo>
                    <a:pt x="66695" y="16954"/>
                    <a:pt x="66503" y="16202"/>
                    <a:pt x="66649" y="15508"/>
                  </a:cubicBezTo>
                  <a:cubicBezTo>
                    <a:pt x="66779" y="15281"/>
                    <a:pt x="66875" y="15039"/>
                    <a:pt x="66941" y="14797"/>
                  </a:cubicBezTo>
                  <a:cubicBezTo>
                    <a:pt x="67024" y="14666"/>
                    <a:pt x="67120" y="14544"/>
                    <a:pt x="67235" y="14432"/>
                  </a:cubicBezTo>
                  <a:cubicBezTo>
                    <a:pt x="67643" y="14022"/>
                    <a:pt x="68188" y="13795"/>
                    <a:pt x="68767" y="13795"/>
                  </a:cubicBezTo>
                  <a:close/>
                  <a:moveTo>
                    <a:pt x="14364" y="13795"/>
                  </a:moveTo>
                  <a:cubicBezTo>
                    <a:pt x="14940" y="13795"/>
                    <a:pt x="15484" y="14022"/>
                    <a:pt x="15895" y="14432"/>
                  </a:cubicBezTo>
                  <a:cubicBezTo>
                    <a:pt x="16740" y="15277"/>
                    <a:pt x="16740" y="16651"/>
                    <a:pt x="15895" y="17495"/>
                  </a:cubicBezTo>
                  <a:cubicBezTo>
                    <a:pt x="15472" y="17916"/>
                    <a:pt x="14918" y="18127"/>
                    <a:pt x="14365" y="18127"/>
                  </a:cubicBezTo>
                  <a:cubicBezTo>
                    <a:pt x="14211" y="18127"/>
                    <a:pt x="14058" y="18111"/>
                    <a:pt x="13907" y="18079"/>
                  </a:cubicBezTo>
                  <a:cubicBezTo>
                    <a:pt x="13680" y="17949"/>
                    <a:pt x="13443" y="17852"/>
                    <a:pt x="13197" y="17787"/>
                  </a:cubicBezTo>
                  <a:cubicBezTo>
                    <a:pt x="13066" y="17703"/>
                    <a:pt x="12943" y="17607"/>
                    <a:pt x="12832" y="17495"/>
                  </a:cubicBezTo>
                  <a:cubicBezTo>
                    <a:pt x="11987" y="16651"/>
                    <a:pt x="11987" y="15277"/>
                    <a:pt x="12832" y="14432"/>
                  </a:cubicBezTo>
                  <a:cubicBezTo>
                    <a:pt x="13239" y="14022"/>
                    <a:pt x="13783" y="13795"/>
                    <a:pt x="14364" y="13795"/>
                  </a:cubicBezTo>
                  <a:close/>
                  <a:moveTo>
                    <a:pt x="12427" y="18616"/>
                  </a:moveTo>
                  <a:cubicBezTo>
                    <a:pt x="12566" y="18616"/>
                    <a:pt x="12704" y="18630"/>
                    <a:pt x="12839" y="18658"/>
                  </a:cubicBezTo>
                  <a:cubicBezTo>
                    <a:pt x="13066" y="18785"/>
                    <a:pt x="13304" y="18881"/>
                    <a:pt x="13546" y="18946"/>
                  </a:cubicBezTo>
                  <a:cubicBezTo>
                    <a:pt x="13592" y="18977"/>
                    <a:pt x="13638" y="19008"/>
                    <a:pt x="13684" y="19042"/>
                  </a:cubicBezTo>
                  <a:cubicBezTo>
                    <a:pt x="14578" y="19733"/>
                    <a:pt x="14743" y="21026"/>
                    <a:pt x="14052" y="21921"/>
                  </a:cubicBezTo>
                  <a:cubicBezTo>
                    <a:pt x="13719" y="22355"/>
                    <a:pt x="13235" y="22635"/>
                    <a:pt x="12690" y="22704"/>
                  </a:cubicBezTo>
                  <a:cubicBezTo>
                    <a:pt x="12602" y="22715"/>
                    <a:pt x="12514" y="22721"/>
                    <a:pt x="12426" y="22721"/>
                  </a:cubicBezTo>
                  <a:cubicBezTo>
                    <a:pt x="11975" y="22721"/>
                    <a:pt x="11537" y="22573"/>
                    <a:pt x="11174" y="22293"/>
                  </a:cubicBezTo>
                  <a:cubicBezTo>
                    <a:pt x="10279" y="21602"/>
                    <a:pt x="10114" y="20309"/>
                    <a:pt x="10805" y="19414"/>
                  </a:cubicBezTo>
                  <a:cubicBezTo>
                    <a:pt x="11140" y="18980"/>
                    <a:pt x="11623" y="18704"/>
                    <a:pt x="12168" y="18631"/>
                  </a:cubicBezTo>
                  <a:cubicBezTo>
                    <a:pt x="12254" y="18621"/>
                    <a:pt x="12341" y="18616"/>
                    <a:pt x="12427" y="18616"/>
                  </a:cubicBezTo>
                  <a:close/>
                  <a:moveTo>
                    <a:pt x="70902" y="18881"/>
                  </a:moveTo>
                  <a:cubicBezTo>
                    <a:pt x="71523" y="18881"/>
                    <a:pt x="72133" y="19161"/>
                    <a:pt x="72537" y="19691"/>
                  </a:cubicBezTo>
                  <a:cubicBezTo>
                    <a:pt x="73223" y="20592"/>
                    <a:pt x="73043" y="21887"/>
                    <a:pt x="72141" y="22569"/>
                  </a:cubicBezTo>
                  <a:cubicBezTo>
                    <a:pt x="71771" y="22849"/>
                    <a:pt x="71337" y="22984"/>
                    <a:pt x="70906" y="22984"/>
                  </a:cubicBezTo>
                  <a:cubicBezTo>
                    <a:pt x="70285" y="22984"/>
                    <a:pt x="69670" y="22703"/>
                    <a:pt x="69267" y="22170"/>
                  </a:cubicBezTo>
                  <a:cubicBezTo>
                    <a:pt x="68583" y="21269"/>
                    <a:pt x="68760" y="19979"/>
                    <a:pt x="69662" y="19295"/>
                  </a:cubicBezTo>
                  <a:cubicBezTo>
                    <a:pt x="70034" y="19015"/>
                    <a:pt x="70468" y="18881"/>
                    <a:pt x="70902" y="18881"/>
                  </a:cubicBezTo>
                  <a:close/>
                  <a:moveTo>
                    <a:pt x="16667" y="18286"/>
                  </a:moveTo>
                  <a:cubicBezTo>
                    <a:pt x="17760" y="18436"/>
                    <a:pt x="20681" y="18985"/>
                    <a:pt x="21825" y="20615"/>
                  </a:cubicBezTo>
                  <a:cubicBezTo>
                    <a:pt x="22297" y="21283"/>
                    <a:pt x="22409" y="22052"/>
                    <a:pt x="22163" y="22965"/>
                  </a:cubicBezTo>
                  <a:cubicBezTo>
                    <a:pt x="22105" y="23187"/>
                    <a:pt x="22056" y="23410"/>
                    <a:pt x="22013" y="23632"/>
                  </a:cubicBezTo>
                  <a:cubicBezTo>
                    <a:pt x="21790" y="23675"/>
                    <a:pt x="21567" y="23725"/>
                    <a:pt x="21345" y="23783"/>
                  </a:cubicBezTo>
                  <a:cubicBezTo>
                    <a:pt x="21032" y="23867"/>
                    <a:pt x="20735" y="23909"/>
                    <a:pt x="20454" y="23909"/>
                  </a:cubicBezTo>
                  <a:cubicBezTo>
                    <a:pt x="19916" y="23909"/>
                    <a:pt x="19435" y="23755"/>
                    <a:pt x="18996" y="23444"/>
                  </a:cubicBezTo>
                  <a:cubicBezTo>
                    <a:pt x="17365" y="22301"/>
                    <a:pt x="16816" y="19380"/>
                    <a:pt x="16667" y="18286"/>
                  </a:cubicBezTo>
                  <a:close/>
                  <a:moveTo>
                    <a:pt x="66438" y="18286"/>
                  </a:moveTo>
                  <a:lnTo>
                    <a:pt x="66438" y="18286"/>
                  </a:lnTo>
                  <a:cubicBezTo>
                    <a:pt x="66287" y="19380"/>
                    <a:pt x="65738" y="22301"/>
                    <a:pt x="64108" y="23444"/>
                  </a:cubicBezTo>
                  <a:cubicBezTo>
                    <a:pt x="63669" y="23755"/>
                    <a:pt x="63188" y="23909"/>
                    <a:pt x="62650" y="23909"/>
                  </a:cubicBezTo>
                  <a:cubicBezTo>
                    <a:pt x="62369" y="23909"/>
                    <a:pt x="62072" y="23867"/>
                    <a:pt x="61759" y="23783"/>
                  </a:cubicBezTo>
                  <a:cubicBezTo>
                    <a:pt x="61536" y="23725"/>
                    <a:pt x="61313" y="23675"/>
                    <a:pt x="61091" y="23632"/>
                  </a:cubicBezTo>
                  <a:cubicBezTo>
                    <a:pt x="61052" y="23410"/>
                    <a:pt x="61003" y="23187"/>
                    <a:pt x="60941" y="22965"/>
                  </a:cubicBezTo>
                  <a:cubicBezTo>
                    <a:pt x="60695" y="22052"/>
                    <a:pt x="60806" y="21283"/>
                    <a:pt x="61279" y="20615"/>
                  </a:cubicBezTo>
                  <a:cubicBezTo>
                    <a:pt x="62422" y="18985"/>
                    <a:pt x="65343" y="18436"/>
                    <a:pt x="66438" y="18286"/>
                  </a:cubicBezTo>
                  <a:close/>
                  <a:moveTo>
                    <a:pt x="41554" y="16709"/>
                  </a:moveTo>
                  <a:cubicBezTo>
                    <a:pt x="42598" y="17588"/>
                    <a:pt x="43308" y="18716"/>
                    <a:pt x="43588" y="19975"/>
                  </a:cubicBezTo>
                  <a:cubicBezTo>
                    <a:pt x="43987" y="21740"/>
                    <a:pt x="43527" y="23690"/>
                    <a:pt x="42299" y="25464"/>
                  </a:cubicBezTo>
                  <a:cubicBezTo>
                    <a:pt x="42045" y="25828"/>
                    <a:pt x="41796" y="26181"/>
                    <a:pt x="41554" y="26523"/>
                  </a:cubicBezTo>
                  <a:cubicBezTo>
                    <a:pt x="41309" y="26181"/>
                    <a:pt x="41059" y="25828"/>
                    <a:pt x="40806" y="25464"/>
                  </a:cubicBezTo>
                  <a:cubicBezTo>
                    <a:pt x="39577" y="23690"/>
                    <a:pt x="39116" y="21740"/>
                    <a:pt x="39516" y="19975"/>
                  </a:cubicBezTo>
                  <a:cubicBezTo>
                    <a:pt x="39796" y="18716"/>
                    <a:pt x="40506" y="17588"/>
                    <a:pt x="41554" y="16709"/>
                  </a:cubicBezTo>
                  <a:close/>
                  <a:moveTo>
                    <a:pt x="23418" y="24432"/>
                  </a:moveTo>
                  <a:cubicBezTo>
                    <a:pt x="24567" y="24432"/>
                    <a:pt x="25654" y="24737"/>
                    <a:pt x="26588" y="25329"/>
                  </a:cubicBezTo>
                  <a:cubicBezTo>
                    <a:pt x="28120" y="26296"/>
                    <a:pt x="29172" y="28001"/>
                    <a:pt x="29559" y="30119"/>
                  </a:cubicBezTo>
                  <a:cubicBezTo>
                    <a:pt x="29636" y="30561"/>
                    <a:pt x="29713" y="30987"/>
                    <a:pt x="29782" y="31402"/>
                  </a:cubicBezTo>
                  <a:cubicBezTo>
                    <a:pt x="29367" y="31333"/>
                    <a:pt x="28942" y="31255"/>
                    <a:pt x="28499" y="31179"/>
                  </a:cubicBezTo>
                  <a:cubicBezTo>
                    <a:pt x="26381" y="30791"/>
                    <a:pt x="24677" y="29740"/>
                    <a:pt x="23709" y="28208"/>
                  </a:cubicBezTo>
                  <a:cubicBezTo>
                    <a:pt x="23018" y="27118"/>
                    <a:pt x="22719" y="25820"/>
                    <a:pt x="22839" y="24458"/>
                  </a:cubicBezTo>
                  <a:cubicBezTo>
                    <a:pt x="23033" y="24441"/>
                    <a:pt x="23226" y="24432"/>
                    <a:pt x="23418" y="24432"/>
                  </a:cubicBezTo>
                  <a:close/>
                  <a:moveTo>
                    <a:pt x="59687" y="24432"/>
                  </a:moveTo>
                  <a:cubicBezTo>
                    <a:pt x="59878" y="24432"/>
                    <a:pt x="60071" y="24441"/>
                    <a:pt x="60266" y="24458"/>
                  </a:cubicBezTo>
                  <a:cubicBezTo>
                    <a:pt x="60384" y="25820"/>
                    <a:pt x="60089" y="27118"/>
                    <a:pt x="59398" y="28208"/>
                  </a:cubicBezTo>
                  <a:cubicBezTo>
                    <a:pt x="58427" y="29740"/>
                    <a:pt x="56726" y="30791"/>
                    <a:pt x="54604" y="31179"/>
                  </a:cubicBezTo>
                  <a:cubicBezTo>
                    <a:pt x="54163" y="31255"/>
                    <a:pt x="53736" y="31333"/>
                    <a:pt x="53322" y="31402"/>
                  </a:cubicBezTo>
                  <a:cubicBezTo>
                    <a:pt x="53395" y="30987"/>
                    <a:pt x="53468" y="30561"/>
                    <a:pt x="53545" y="30119"/>
                  </a:cubicBezTo>
                  <a:cubicBezTo>
                    <a:pt x="53932" y="28001"/>
                    <a:pt x="54984" y="26296"/>
                    <a:pt x="56516" y="25329"/>
                  </a:cubicBezTo>
                  <a:cubicBezTo>
                    <a:pt x="57450" y="24737"/>
                    <a:pt x="58537" y="24432"/>
                    <a:pt x="59687" y="24432"/>
                  </a:cubicBezTo>
                  <a:close/>
                  <a:moveTo>
                    <a:pt x="31980" y="6281"/>
                  </a:moveTo>
                  <a:cubicBezTo>
                    <a:pt x="33119" y="6281"/>
                    <a:pt x="33851" y="6413"/>
                    <a:pt x="33897" y="6422"/>
                  </a:cubicBezTo>
                  <a:cubicBezTo>
                    <a:pt x="33881" y="6625"/>
                    <a:pt x="33885" y="6829"/>
                    <a:pt x="33911" y="7036"/>
                  </a:cubicBezTo>
                  <a:cubicBezTo>
                    <a:pt x="34016" y="7827"/>
                    <a:pt x="34418" y="8530"/>
                    <a:pt x="35048" y="9017"/>
                  </a:cubicBezTo>
                  <a:cubicBezTo>
                    <a:pt x="35574" y="9423"/>
                    <a:pt x="36207" y="9639"/>
                    <a:pt x="36864" y="9639"/>
                  </a:cubicBezTo>
                  <a:cubicBezTo>
                    <a:pt x="36990" y="9639"/>
                    <a:pt x="37121" y="9627"/>
                    <a:pt x="37251" y="9612"/>
                  </a:cubicBezTo>
                  <a:cubicBezTo>
                    <a:pt x="38038" y="9511"/>
                    <a:pt x="38744" y="9109"/>
                    <a:pt x="39228" y="8475"/>
                  </a:cubicBezTo>
                  <a:cubicBezTo>
                    <a:pt x="39516" y="8107"/>
                    <a:pt x="39708" y="7681"/>
                    <a:pt x="39796" y="7232"/>
                  </a:cubicBezTo>
                  <a:cubicBezTo>
                    <a:pt x="40049" y="7412"/>
                    <a:pt x="40333" y="7550"/>
                    <a:pt x="40636" y="7646"/>
                  </a:cubicBezTo>
                  <a:cubicBezTo>
                    <a:pt x="39815" y="8775"/>
                    <a:pt x="38257" y="11258"/>
                    <a:pt x="38632" y="13430"/>
                  </a:cubicBezTo>
                  <a:cubicBezTo>
                    <a:pt x="38821" y="14509"/>
                    <a:pt x="39451" y="15369"/>
                    <a:pt x="40510" y="15979"/>
                  </a:cubicBezTo>
                  <a:cubicBezTo>
                    <a:pt x="40602" y="16033"/>
                    <a:pt x="40694" y="16087"/>
                    <a:pt x="40783" y="16144"/>
                  </a:cubicBezTo>
                  <a:cubicBezTo>
                    <a:pt x="39673" y="17131"/>
                    <a:pt x="38921" y="18378"/>
                    <a:pt x="38606" y="19772"/>
                  </a:cubicBezTo>
                  <a:cubicBezTo>
                    <a:pt x="38153" y="21795"/>
                    <a:pt x="38664" y="24001"/>
                    <a:pt x="40042" y="25993"/>
                  </a:cubicBezTo>
                  <a:cubicBezTo>
                    <a:pt x="40364" y="26458"/>
                    <a:pt x="40675" y="26899"/>
                    <a:pt x="40982" y="27322"/>
                  </a:cubicBezTo>
                  <a:cubicBezTo>
                    <a:pt x="40935" y="27383"/>
                    <a:pt x="40894" y="27444"/>
                    <a:pt x="40848" y="27506"/>
                  </a:cubicBezTo>
                  <a:cubicBezTo>
                    <a:pt x="39300" y="29659"/>
                    <a:pt x="38053" y="31390"/>
                    <a:pt x="37443" y="33251"/>
                  </a:cubicBezTo>
                  <a:cubicBezTo>
                    <a:pt x="35697" y="32369"/>
                    <a:pt x="33589" y="32023"/>
                    <a:pt x="30972" y="31597"/>
                  </a:cubicBezTo>
                  <a:cubicBezTo>
                    <a:pt x="30899" y="31586"/>
                    <a:pt x="30825" y="31574"/>
                    <a:pt x="30749" y="31559"/>
                  </a:cubicBezTo>
                  <a:cubicBezTo>
                    <a:pt x="30664" y="31044"/>
                    <a:pt x="30572" y="30511"/>
                    <a:pt x="30473" y="29955"/>
                  </a:cubicBezTo>
                  <a:cubicBezTo>
                    <a:pt x="30042" y="27575"/>
                    <a:pt x="28838" y="25652"/>
                    <a:pt x="27087" y="24543"/>
                  </a:cubicBezTo>
                  <a:cubicBezTo>
                    <a:pt x="25999" y="23853"/>
                    <a:pt x="24738" y="23501"/>
                    <a:pt x="23413" y="23501"/>
                  </a:cubicBezTo>
                  <a:cubicBezTo>
                    <a:pt x="23271" y="23501"/>
                    <a:pt x="23128" y="23505"/>
                    <a:pt x="22984" y="23514"/>
                  </a:cubicBezTo>
                  <a:cubicBezTo>
                    <a:pt x="23007" y="23414"/>
                    <a:pt x="23034" y="23310"/>
                    <a:pt x="23061" y="23207"/>
                  </a:cubicBezTo>
                  <a:cubicBezTo>
                    <a:pt x="23376" y="22029"/>
                    <a:pt x="23218" y="20973"/>
                    <a:pt x="22585" y="20078"/>
                  </a:cubicBezTo>
                  <a:cubicBezTo>
                    <a:pt x="21322" y="18286"/>
                    <a:pt x="18482" y="17626"/>
                    <a:pt x="17100" y="17407"/>
                  </a:cubicBezTo>
                  <a:cubicBezTo>
                    <a:pt x="17307" y="17012"/>
                    <a:pt x="17427" y="16578"/>
                    <a:pt x="17450" y="16140"/>
                  </a:cubicBezTo>
                  <a:cubicBezTo>
                    <a:pt x="17991" y="16578"/>
                    <a:pt x="18662" y="16808"/>
                    <a:pt x="19334" y="16808"/>
                  </a:cubicBezTo>
                  <a:cubicBezTo>
                    <a:pt x="19964" y="16808"/>
                    <a:pt x="20597" y="16608"/>
                    <a:pt x="21135" y="16202"/>
                  </a:cubicBezTo>
                  <a:cubicBezTo>
                    <a:pt x="21767" y="15722"/>
                    <a:pt x="22178" y="15024"/>
                    <a:pt x="22286" y="14233"/>
                  </a:cubicBezTo>
                  <a:cubicBezTo>
                    <a:pt x="22393" y="13446"/>
                    <a:pt x="22189" y="12659"/>
                    <a:pt x="21710" y="12025"/>
                  </a:cubicBezTo>
                  <a:cubicBezTo>
                    <a:pt x="21541" y="11803"/>
                    <a:pt x="21345" y="11607"/>
                    <a:pt x="21126" y="11442"/>
                  </a:cubicBezTo>
                  <a:cubicBezTo>
                    <a:pt x="24618" y="6975"/>
                    <a:pt x="29368" y="6281"/>
                    <a:pt x="31980" y="6281"/>
                  </a:cubicBezTo>
                  <a:close/>
                  <a:moveTo>
                    <a:pt x="51568" y="6324"/>
                  </a:moveTo>
                  <a:cubicBezTo>
                    <a:pt x="57587" y="6324"/>
                    <a:pt x="61230" y="10344"/>
                    <a:pt x="62257" y="11653"/>
                  </a:cubicBezTo>
                  <a:cubicBezTo>
                    <a:pt x="62054" y="11811"/>
                    <a:pt x="61866" y="11995"/>
                    <a:pt x="61701" y="12206"/>
                  </a:cubicBezTo>
                  <a:cubicBezTo>
                    <a:pt x="60695" y="13508"/>
                    <a:pt x="60937" y="15384"/>
                    <a:pt x="62238" y="16390"/>
                  </a:cubicBezTo>
                  <a:cubicBezTo>
                    <a:pt x="62764" y="16797"/>
                    <a:pt x="63398" y="17012"/>
                    <a:pt x="64054" y="17012"/>
                  </a:cubicBezTo>
                  <a:cubicBezTo>
                    <a:pt x="64184" y="17012"/>
                    <a:pt x="64311" y="17004"/>
                    <a:pt x="64441" y="16985"/>
                  </a:cubicBezTo>
                  <a:cubicBezTo>
                    <a:pt x="64906" y="16927"/>
                    <a:pt x="65343" y="16762"/>
                    <a:pt x="65720" y="16505"/>
                  </a:cubicBezTo>
                  <a:cubicBezTo>
                    <a:pt x="65777" y="16816"/>
                    <a:pt x="65877" y="17120"/>
                    <a:pt x="66027" y="17403"/>
                  </a:cubicBezTo>
                  <a:cubicBezTo>
                    <a:pt x="64652" y="17622"/>
                    <a:pt x="61789" y="18275"/>
                    <a:pt x="60519" y="20078"/>
                  </a:cubicBezTo>
                  <a:cubicBezTo>
                    <a:pt x="59889" y="20973"/>
                    <a:pt x="59728" y="22029"/>
                    <a:pt x="60043" y="23207"/>
                  </a:cubicBezTo>
                  <a:cubicBezTo>
                    <a:pt x="60069" y="23310"/>
                    <a:pt x="60096" y="23414"/>
                    <a:pt x="60119" y="23517"/>
                  </a:cubicBezTo>
                  <a:cubicBezTo>
                    <a:pt x="59970" y="23508"/>
                    <a:pt x="59822" y="23504"/>
                    <a:pt x="59675" y="23504"/>
                  </a:cubicBezTo>
                  <a:cubicBezTo>
                    <a:pt x="58356" y="23504"/>
                    <a:pt x="57101" y="23856"/>
                    <a:pt x="56016" y="24543"/>
                  </a:cubicBezTo>
                  <a:cubicBezTo>
                    <a:pt x="54266" y="25652"/>
                    <a:pt x="53065" y="27575"/>
                    <a:pt x="52631" y="29955"/>
                  </a:cubicBezTo>
                  <a:cubicBezTo>
                    <a:pt x="52531" y="30511"/>
                    <a:pt x="52439" y="31044"/>
                    <a:pt x="52355" y="31559"/>
                  </a:cubicBezTo>
                  <a:cubicBezTo>
                    <a:pt x="52282" y="31574"/>
                    <a:pt x="52205" y="31586"/>
                    <a:pt x="52132" y="31597"/>
                  </a:cubicBezTo>
                  <a:cubicBezTo>
                    <a:pt x="49514" y="32023"/>
                    <a:pt x="47407" y="32369"/>
                    <a:pt x="45661" y="33251"/>
                  </a:cubicBezTo>
                  <a:cubicBezTo>
                    <a:pt x="45050" y="31390"/>
                    <a:pt x="43803" y="29659"/>
                    <a:pt x="42256" y="27506"/>
                  </a:cubicBezTo>
                  <a:cubicBezTo>
                    <a:pt x="42210" y="27444"/>
                    <a:pt x="42168" y="27383"/>
                    <a:pt x="42126" y="27322"/>
                  </a:cubicBezTo>
                  <a:cubicBezTo>
                    <a:pt x="42429" y="26899"/>
                    <a:pt x="42740" y="26454"/>
                    <a:pt x="43062" y="25993"/>
                  </a:cubicBezTo>
                  <a:cubicBezTo>
                    <a:pt x="44441" y="24001"/>
                    <a:pt x="44951" y="21795"/>
                    <a:pt x="44498" y="19772"/>
                  </a:cubicBezTo>
                  <a:cubicBezTo>
                    <a:pt x="44183" y="18378"/>
                    <a:pt x="43431" y="17131"/>
                    <a:pt x="42322" y="16144"/>
                  </a:cubicBezTo>
                  <a:cubicBezTo>
                    <a:pt x="42414" y="16087"/>
                    <a:pt x="42501" y="16033"/>
                    <a:pt x="42598" y="15979"/>
                  </a:cubicBezTo>
                  <a:cubicBezTo>
                    <a:pt x="43653" y="15369"/>
                    <a:pt x="44283" y="14513"/>
                    <a:pt x="44471" y="13430"/>
                  </a:cubicBezTo>
                  <a:cubicBezTo>
                    <a:pt x="44847" y="11262"/>
                    <a:pt x="43293" y="8783"/>
                    <a:pt x="42471" y="7654"/>
                  </a:cubicBezTo>
                  <a:cubicBezTo>
                    <a:pt x="42905" y="7520"/>
                    <a:pt x="43296" y="7297"/>
                    <a:pt x="43623" y="7005"/>
                  </a:cubicBezTo>
                  <a:cubicBezTo>
                    <a:pt x="43761" y="8337"/>
                    <a:pt x="44793" y="9462"/>
                    <a:pt x="46183" y="9653"/>
                  </a:cubicBezTo>
                  <a:cubicBezTo>
                    <a:pt x="46321" y="9673"/>
                    <a:pt x="46459" y="9681"/>
                    <a:pt x="46593" y="9681"/>
                  </a:cubicBezTo>
                  <a:cubicBezTo>
                    <a:pt x="47242" y="9681"/>
                    <a:pt x="47867" y="9474"/>
                    <a:pt x="48390" y="9074"/>
                  </a:cubicBezTo>
                  <a:cubicBezTo>
                    <a:pt x="49023" y="8594"/>
                    <a:pt x="49433" y="7896"/>
                    <a:pt x="49541" y="7105"/>
                  </a:cubicBezTo>
                  <a:cubicBezTo>
                    <a:pt x="49572" y="6890"/>
                    <a:pt x="49580" y="6671"/>
                    <a:pt x="49561" y="6461"/>
                  </a:cubicBezTo>
                  <a:cubicBezTo>
                    <a:pt x="49591" y="6461"/>
                    <a:pt x="49618" y="6461"/>
                    <a:pt x="49649" y="6457"/>
                  </a:cubicBezTo>
                  <a:cubicBezTo>
                    <a:pt x="50313" y="6366"/>
                    <a:pt x="50953" y="6324"/>
                    <a:pt x="51568" y="6324"/>
                  </a:cubicBezTo>
                  <a:close/>
                  <a:moveTo>
                    <a:pt x="41554" y="28119"/>
                  </a:moveTo>
                  <a:cubicBezTo>
                    <a:pt x="43116" y="30293"/>
                    <a:pt x="44306" y="31958"/>
                    <a:pt x="44836" y="33728"/>
                  </a:cubicBezTo>
                  <a:cubicBezTo>
                    <a:pt x="43903" y="34346"/>
                    <a:pt x="43077" y="35170"/>
                    <a:pt x="42333" y="36318"/>
                  </a:cubicBezTo>
                  <a:cubicBezTo>
                    <a:pt x="42018" y="36802"/>
                    <a:pt x="41761" y="37266"/>
                    <a:pt x="41554" y="37712"/>
                  </a:cubicBezTo>
                  <a:cubicBezTo>
                    <a:pt x="41343" y="37266"/>
                    <a:pt x="41086" y="36802"/>
                    <a:pt x="40774" y="36318"/>
                  </a:cubicBezTo>
                  <a:cubicBezTo>
                    <a:pt x="40030" y="35170"/>
                    <a:pt x="39205" y="34346"/>
                    <a:pt x="38269" y="33728"/>
                  </a:cubicBezTo>
                  <a:cubicBezTo>
                    <a:pt x="38798" y="31958"/>
                    <a:pt x="39988" y="30293"/>
                    <a:pt x="41554" y="28119"/>
                  </a:cubicBezTo>
                  <a:close/>
                  <a:moveTo>
                    <a:pt x="30906" y="32526"/>
                  </a:moveTo>
                  <a:lnTo>
                    <a:pt x="30906" y="32526"/>
                  </a:lnTo>
                  <a:cubicBezTo>
                    <a:pt x="33551" y="32959"/>
                    <a:pt x="35570" y="33294"/>
                    <a:pt x="37197" y="34173"/>
                  </a:cubicBezTo>
                  <a:cubicBezTo>
                    <a:pt x="36971" y="35271"/>
                    <a:pt x="36971" y="36433"/>
                    <a:pt x="37259" y="37777"/>
                  </a:cubicBezTo>
                  <a:cubicBezTo>
                    <a:pt x="37378" y="38337"/>
                    <a:pt x="37523" y="38848"/>
                    <a:pt x="37688" y="39308"/>
                  </a:cubicBezTo>
                  <a:cubicBezTo>
                    <a:pt x="37228" y="39143"/>
                    <a:pt x="36717" y="38998"/>
                    <a:pt x="36157" y="38878"/>
                  </a:cubicBezTo>
                  <a:cubicBezTo>
                    <a:pt x="35446" y="38726"/>
                    <a:pt x="34784" y="38654"/>
                    <a:pt x="34156" y="38654"/>
                  </a:cubicBezTo>
                  <a:cubicBezTo>
                    <a:pt x="33598" y="38654"/>
                    <a:pt x="33067" y="38711"/>
                    <a:pt x="32553" y="38817"/>
                  </a:cubicBezTo>
                  <a:cubicBezTo>
                    <a:pt x="31674" y="37190"/>
                    <a:pt x="31340" y="35170"/>
                    <a:pt x="30906" y="32526"/>
                  </a:cubicBezTo>
                  <a:close/>
                  <a:moveTo>
                    <a:pt x="52197" y="32526"/>
                  </a:moveTo>
                  <a:lnTo>
                    <a:pt x="52197" y="32526"/>
                  </a:lnTo>
                  <a:cubicBezTo>
                    <a:pt x="51764" y="35170"/>
                    <a:pt x="51430" y="37190"/>
                    <a:pt x="50551" y="38817"/>
                  </a:cubicBezTo>
                  <a:cubicBezTo>
                    <a:pt x="50034" y="38711"/>
                    <a:pt x="49504" y="38654"/>
                    <a:pt x="48947" y="38654"/>
                  </a:cubicBezTo>
                  <a:cubicBezTo>
                    <a:pt x="48320" y="38654"/>
                    <a:pt x="47660" y="38726"/>
                    <a:pt x="46951" y="38878"/>
                  </a:cubicBezTo>
                  <a:cubicBezTo>
                    <a:pt x="46386" y="38998"/>
                    <a:pt x="45876" y="39143"/>
                    <a:pt x="45415" y="39308"/>
                  </a:cubicBezTo>
                  <a:cubicBezTo>
                    <a:pt x="45580" y="38848"/>
                    <a:pt x="45726" y="38337"/>
                    <a:pt x="45845" y="37777"/>
                  </a:cubicBezTo>
                  <a:cubicBezTo>
                    <a:pt x="46133" y="36433"/>
                    <a:pt x="46133" y="35271"/>
                    <a:pt x="45906" y="34173"/>
                  </a:cubicBezTo>
                  <a:cubicBezTo>
                    <a:pt x="47534" y="33294"/>
                    <a:pt x="49553" y="32959"/>
                    <a:pt x="52197" y="32526"/>
                  </a:cubicBezTo>
                  <a:close/>
                  <a:moveTo>
                    <a:pt x="5096" y="36087"/>
                  </a:moveTo>
                  <a:cubicBezTo>
                    <a:pt x="5189" y="36087"/>
                    <a:pt x="5283" y="36094"/>
                    <a:pt x="5378" y="36107"/>
                  </a:cubicBezTo>
                  <a:cubicBezTo>
                    <a:pt x="6499" y="36261"/>
                    <a:pt x="7285" y="37297"/>
                    <a:pt x="7132" y="38417"/>
                  </a:cubicBezTo>
                  <a:cubicBezTo>
                    <a:pt x="7059" y="38963"/>
                    <a:pt x="6775" y="39443"/>
                    <a:pt x="6338" y="39776"/>
                  </a:cubicBezTo>
                  <a:cubicBezTo>
                    <a:pt x="5979" y="40049"/>
                    <a:pt x="5548" y="40191"/>
                    <a:pt x="5101" y="40191"/>
                  </a:cubicBezTo>
                  <a:cubicBezTo>
                    <a:pt x="5007" y="40191"/>
                    <a:pt x="4912" y="40185"/>
                    <a:pt x="4818" y="40172"/>
                  </a:cubicBezTo>
                  <a:cubicBezTo>
                    <a:pt x="3696" y="40018"/>
                    <a:pt x="2910" y="38982"/>
                    <a:pt x="3067" y="37861"/>
                  </a:cubicBezTo>
                  <a:cubicBezTo>
                    <a:pt x="3140" y="37317"/>
                    <a:pt x="3425" y="36837"/>
                    <a:pt x="3858" y="36502"/>
                  </a:cubicBezTo>
                  <a:cubicBezTo>
                    <a:pt x="4000" y="36399"/>
                    <a:pt x="4150" y="36311"/>
                    <a:pt x="4307" y="36245"/>
                  </a:cubicBezTo>
                  <a:lnTo>
                    <a:pt x="4315" y="36245"/>
                  </a:lnTo>
                  <a:cubicBezTo>
                    <a:pt x="4380" y="36234"/>
                    <a:pt x="4438" y="36211"/>
                    <a:pt x="4491" y="36180"/>
                  </a:cubicBezTo>
                  <a:cubicBezTo>
                    <a:pt x="4687" y="36119"/>
                    <a:pt x="4889" y="36087"/>
                    <a:pt x="5096" y="36087"/>
                  </a:cubicBezTo>
                  <a:close/>
                  <a:moveTo>
                    <a:pt x="78075" y="36418"/>
                  </a:moveTo>
                  <a:cubicBezTo>
                    <a:pt x="78240" y="36418"/>
                    <a:pt x="78401" y="36437"/>
                    <a:pt x="78555" y="36476"/>
                  </a:cubicBezTo>
                  <a:cubicBezTo>
                    <a:pt x="78612" y="36525"/>
                    <a:pt x="78686" y="36560"/>
                    <a:pt x="78762" y="36575"/>
                  </a:cubicBezTo>
                  <a:cubicBezTo>
                    <a:pt x="78796" y="36583"/>
                    <a:pt x="78828" y="36587"/>
                    <a:pt x="78858" y="36587"/>
                  </a:cubicBezTo>
                  <a:lnTo>
                    <a:pt x="78888" y="36587"/>
                  </a:lnTo>
                  <a:cubicBezTo>
                    <a:pt x="79530" y="36863"/>
                    <a:pt x="80013" y="37466"/>
                    <a:pt x="80109" y="38207"/>
                  </a:cubicBezTo>
                  <a:cubicBezTo>
                    <a:pt x="80178" y="38752"/>
                    <a:pt x="80032" y="39289"/>
                    <a:pt x="79699" y="39723"/>
                  </a:cubicBezTo>
                  <a:cubicBezTo>
                    <a:pt x="79556" y="39903"/>
                    <a:pt x="79391" y="40057"/>
                    <a:pt x="79207" y="40180"/>
                  </a:cubicBezTo>
                  <a:cubicBezTo>
                    <a:pt x="78957" y="40252"/>
                    <a:pt x="78720" y="40348"/>
                    <a:pt x="78501" y="40475"/>
                  </a:cubicBezTo>
                  <a:cubicBezTo>
                    <a:pt x="78447" y="40486"/>
                    <a:pt x="78390" y="40498"/>
                    <a:pt x="78336" y="40506"/>
                  </a:cubicBezTo>
                  <a:cubicBezTo>
                    <a:pt x="78249" y="40517"/>
                    <a:pt x="78163" y="40522"/>
                    <a:pt x="78077" y="40522"/>
                  </a:cubicBezTo>
                  <a:cubicBezTo>
                    <a:pt x="77063" y="40522"/>
                    <a:pt x="76172" y="39766"/>
                    <a:pt x="76037" y="38733"/>
                  </a:cubicBezTo>
                  <a:cubicBezTo>
                    <a:pt x="75968" y="38187"/>
                    <a:pt x="76114" y="37650"/>
                    <a:pt x="76447" y="37216"/>
                  </a:cubicBezTo>
                  <a:cubicBezTo>
                    <a:pt x="76785" y="36779"/>
                    <a:pt x="77269" y="36502"/>
                    <a:pt x="77811" y="36433"/>
                  </a:cubicBezTo>
                  <a:cubicBezTo>
                    <a:pt x="77898" y="36422"/>
                    <a:pt x="77987" y="36418"/>
                    <a:pt x="78075" y="36418"/>
                  </a:cubicBezTo>
                  <a:close/>
                  <a:moveTo>
                    <a:pt x="38046" y="34710"/>
                  </a:moveTo>
                  <a:lnTo>
                    <a:pt x="38046" y="34710"/>
                  </a:lnTo>
                  <a:cubicBezTo>
                    <a:pt x="38767" y="35239"/>
                    <a:pt x="39408" y="35919"/>
                    <a:pt x="39991" y="36825"/>
                  </a:cubicBezTo>
                  <a:cubicBezTo>
                    <a:pt x="40491" y="37593"/>
                    <a:pt x="40832" y="38307"/>
                    <a:pt x="41063" y="38952"/>
                  </a:cubicBezTo>
                  <a:cubicBezTo>
                    <a:pt x="40806" y="39769"/>
                    <a:pt x="40710" y="40495"/>
                    <a:pt x="40698" y="41108"/>
                  </a:cubicBezTo>
                  <a:cubicBezTo>
                    <a:pt x="40257" y="40683"/>
                    <a:pt x="39673" y="40237"/>
                    <a:pt x="38913" y="39842"/>
                  </a:cubicBezTo>
                  <a:cubicBezTo>
                    <a:pt x="38621" y="39223"/>
                    <a:pt x="38361" y="38479"/>
                    <a:pt x="38165" y="37581"/>
                  </a:cubicBezTo>
                  <a:cubicBezTo>
                    <a:pt x="37942" y="36525"/>
                    <a:pt x="37911" y="35593"/>
                    <a:pt x="38046" y="34710"/>
                  </a:cubicBezTo>
                  <a:close/>
                  <a:moveTo>
                    <a:pt x="45058" y="34710"/>
                  </a:moveTo>
                  <a:lnTo>
                    <a:pt x="45058" y="34710"/>
                  </a:lnTo>
                  <a:cubicBezTo>
                    <a:pt x="45192" y="35593"/>
                    <a:pt x="45166" y="36525"/>
                    <a:pt x="44939" y="37581"/>
                  </a:cubicBezTo>
                  <a:cubicBezTo>
                    <a:pt x="44747" y="38475"/>
                    <a:pt x="44487" y="39223"/>
                    <a:pt x="44191" y="39842"/>
                  </a:cubicBezTo>
                  <a:cubicBezTo>
                    <a:pt x="43431" y="40237"/>
                    <a:pt x="42847" y="40683"/>
                    <a:pt x="42406" y="41108"/>
                  </a:cubicBezTo>
                  <a:cubicBezTo>
                    <a:pt x="42398" y="40495"/>
                    <a:pt x="42299" y="39773"/>
                    <a:pt x="42041" y="38955"/>
                  </a:cubicBezTo>
                  <a:cubicBezTo>
                    <a:pt x="42271" y="38307"/>
                    <a:pt x="42613" y="37593"/>
                    <a:pt x="43112" y="36825"/>
                  </a:cubicBezTo>
                  <a:cubicBezTo>
                    <a:pt x="43699" y="35919"/>
                    <a:pt x="44336" y="35239"/>
                    <a:pt x="45058" y="34710"/>
                  </a:cubicBezTo>
                  <a:close/>
                  <a:moveTo>
                    <a:pt x="15787" y="18712"/>
                  </a:moveTo>
                  <a:cubicBezTo>
                    <a:pt x="16006" y="20090"/>
                    <a:pt x="16658" y="22938"/>
                    <a:pt x="18458" y="24204"/>
                  </a:cubicBezTo>
                  <a:cubicBezTo>
                    <a:pt x="19058" y="24627"/>
                    <a:pt x="19725" y="24838"/>
                    <a:pt x="20453" y="24838"/>
                  </a:cubicBezTo>
                  <a:cubicBezTo>
                    <a:pt x="20816" y="24838"/>
                    <a:pt x="21195" y="24786"/>
                    <a:pt x="21587" y="24681"/>
                  </a:cubicBezTo>
                  <a:cubicBezTo>
                    <a:pt x="21691" y="24654"/>
                    <a:pt x="21794" y="24627"/>
                    <a:pt x="21895" y="24604"/>
                  </a:cubicBezTo>
                  <a:lnTo>
                    <a:pt x="21895" y="24604"/>
                  </a:lnTo>
                  <a:cubicBezTo>
                    <a:pt x="21810" y="26086"/>
                    <a:pt x="22159" y="27501"/>
                    <a:pt x="22923" y="28707"/>
                  </a:cubicBezTo>
                  <a:cubicBezTo>
                    <a:pt x="24032" y="30457"/>
                    <a:pt x="25955" y="31662"/>
                    <a:pt x="28335" y="32093"/>
                  </a:cubicBezTo>
                  <a:cubicBezTo>
                    <a:pt x="28891" y="32192"/>
                    <a:pt x="29425" y="32284"/>
                    <a:pt x="29939" y="32369"/>
                  </a:cubicBezTo>
                  <a:cubicBezTo>
                    <a:pt x="29955" y="32445"/>
                    <a:pt x="29966" y="32518"/>
                    <a:pt x="29978" y="32596"/>
                  </a:cubicBezTo>
                  <a:cubicBezTo>
                    <a:pt x="30404" y="35209"/>
                    <a:pt x="30749" y="37317"/>
                    <a:pt x="31631" y="39062"/>
                  </a:cubicBezTo>
                  <a:cubicBezTo>
                    <a:pt x="29771" y="39673"/>
                    <a:pt x="28039" y="40920"/>
                    <a:pt x="25886" y="42467"/>
                  </a:cubicBezTo>
                  <a:cubicBezTo>
                    <a:pt x="25824" y="42513"/>
                    <a:pt x="25764" y="42555"/>
                    <a:pt x="25702" y="42601"/>
                  </a:cubicBezTo>
                  <a:cubicBezTo>
                    <a:pt x="25280" y="42295"/>
                    <a:pt x="24834" y="41983"/>
                    <a:pt x="24373" y="41661"/>
                  </a:cubicBezTo>
                  <a:cubicBezTo>
                    <a:pt x="22859" y="40611"/>
                    <a:pt x="21214" y="40065"/>
                    <a:pt x="19622" y="40065"/>
                  </a:cubicBezTo>
                  <a:cubicBezTo>
                    <a:pt x="19125" y="40065"/>
                    <a:pt x="18633" y="40118"/>
                    <a:pt x="18152" y="40226"/>
                  </a:cubicBezTo>
                  <a:cubicBezTo>
                    <a:pt x="16759" y="40541"/>
                    <a:pt x="15511" y="41292"/>
                    <a:pt x="14525" y="42402"/>
                  </a:cubicBezTo>
                  <a:cubicBezTo>
                    <a:pt x="14467" y="42314"/>
                    <a:pt x="14414" y="42222"/>
                    <a:pt x="14359" y="42130"/>
                  </a:cubicBezTo>
                  <a:cubicBezTo>
                    <a:pt x="13749" y="41070"/>
                    <a:pt x="12894" y="40440"/>
                    <a:pt x="11811" y="40252"/>
                  </a:cubicBezTo>
                  <a:cubicBezTo>
                    <a:pt x="11583" y="40213"/>
                    <a:pt x="11350" y="40194"/>
                    <a:pt x="11117" y="40194"/>
                  </a:cubicBezTo>
                  <a:cubicBezTo>
                    <a:pt x="9143" y="40194"/>
                    <a:pt x="7066" y="41503"/>
                    <a:pt x="6050" y="42240"/>
                  </a:cubicBezTo>
                  <a:cubicBezTo>
                    <a:pt x="5916" y="41815"/>
                    <a:pt x="5693" y="41431"/>
                    <a:pt x="5405" y="41108"/>
                  </a:cubicBezTo>
                  <a:cubicBezTo>
                    <a:pt x="5942" y="41051"/>
                    <a:pt x="6456" y="40851"/>
                    <a:pt x="6902" y="40518"/>
                  </a:cubicBezTo>
                  <a:cubicBezTo>
                    <a:pt x="7535" y="40034"/>
                    <a:pt x="7946" y="39335"/>
                    <a:pt x="8054" y="38548"/>
                  </a:cubicBezTo>
                  <a:cubicBezTo>
                    <a:pt x="8161" y="37758"/>
                    <a:pt x="7957" y="36975"/>
                    <a:pt x="7473" y="36337"/>
                  </a:cubicBezTo>
                  <a:cubicBezTo>
                    <a:pt x="6994" y="35705"/>
                    <a:pt x="6295" y="35294"/>
                    <a:pt x="5505" y="35186"/>
                  </a:cubicBezTo>
                  <a:cubicBezTo>
                    <a:pt x="5368" y="35166"/>
                    <a:pt x="5230" y="35156"/>
                    <a:pt x="5093" y="35156"/>
                  </a:cubicBezTo>
                  <a:cubicBezTo>
                    <a:pt x="4937" y="35156"/>
                    <a:pt x="4782" y="35169"/>
                    <a:pt x="4630" y="35193"/>
                  </a:cubicBezTo>
                  <a:cubicBezTo>
                    <a:pt x="3682" y="27152"/>
                    <a:pt x="10015" y="22754"/>
                    <a:pt x="10080" y="22711"/>
                  </a:cubicBezTo>
                  <a:cubicBezTo>
                    <a:pt x="10118" y="22684"/>
                    <a:pt x="10149" y="22654"/>
                    <a:pt x="10176" y="22624"/>
                  </a:cubicBezTo>
                  <a:cubicBezTo>
                    <a:pt x="10302" y="22769"/>
                    <a:pt x="10449" y="22904"/>
                    <a:pt x="10605" y="23026"/>
                  </a:cubicBezTo>
                  <a:cubicBezTo>
                    <a:pt x="11135" y="23437"/>
                    <a:pt x="11769" y="23652"/>
                    <a:pt x="12421" y="23652"/>
                  </a:cubicBezTo>
                  <a:cubicBezTo>
                    <a:pt x="12552" y="23652"/>
                    <a:pt x="12678" y="23641"/>
                    <a:pt x="12809" y="23625"/>
                  </a:cubicBezTo>
                  <a:cubicBezTo>
                    <a:pt x="13599" y="23526"/>
                    <a:pt x="14302" y="23122"/>
                    <a:pt x="14789" y="22489"/>
                  </a:cubicBezTo>
                  <a:cubicBezTo>
                    <a:pt x="15592" y="21449"/>
                    <a:pt x="15599" y="20044"/>
                    <a:pt x="14905" y="19008"/>
                  </a:cubicBezTo>
                  <a:cubicBezTo>
                    <a:pt x="15208" y="18954"/>
                    <a:pt x="15507" y="18854"/>
                    <a:pt x="15787" y="18712"/>
                  </a:cubicBezTo>
                  <a:close/>
                  <a:moveTo>
                    <a:pt x="67320" y="18697"/>
                  </a:moveTo>
                  <a:cubicBezTo>
                    <a:pt x="67715" y="18908"/>
                    <a:pt x="68149" y="19026"/>
                    <a:pt x="68587" y="19049"/>
                  </a:cubicBezTo>
                  <a:cubicBezTo>
                    <a:pt x="68245" y="19469"/>
                    <a:pt x="68023" y="19975"/>
                    <a:pt x="67949" y="20523"/>
                  </a:cubicBezTo>
                  <a:cubicBezTo>
                    <a:pt x="67839" y="21315"/>
                    <a:pt x="68046" y="22098"/>
                    <a:pt x="68525" y="22734"/>
                  </a:cubicBezTo>
                  <a:cubicBezTo>
                    <a:pt x="69113" y="23506"/>
                    <a:pt x="70004" y="23913"/>
                    <a:pt x="70905" y="23913"/>
                  </a:cubicBezTo>
                  <a:cubicBezTo>
                    <a:pt x="71535" y="23913"/>
                    <a:pt x="72164" y="23717"/>
                    <a:pt x="72705" y="23310"/>
                  </a:cubicBezTo>
                  <a:cubicBezTo>
                    <a:pt x="72878" y="23176"/>
                    <a:pt x="73031" y="23030"/>
                    <a:pt x="73170" y="22869"/>
                  </a:cubicBezTo>
                  <a:cubicBezTo>
                    <a:pt x="73189" y="22892"/>
                    <a:pt x="73212" y="22915"/>
                    <a:pt x="73239" y="22934"/>
                  </a:cubicBezTo>
                  <a:cubicBezTo>
                    <a:pt x="78992" y="27302"/>
                    <a:pt x="78700" y="33682"/>
                    <a:pt x="78482" y="35516"/>
                  </a:cubicBezTo>
                  <a:cubicBezTo>
                    <a:pt x="78347" y="35498"/>
                    <a:pt x="78209" y="35488"/>
                    <a:pt x="78070" y="35488"/>
                  </a:cubicBezTo>
                  <a:cubicBezTo>
                    <a:pt x="77946" y="35488"/>
                    <a:pt x="77821" y="35496"/>
                    <a:pt x="77695" y="35512"/>
                  </a:cubicBezTo>
                  <a:cubicBezTo>
                    <a:pt x="76904" y="35612"/>
                    <a:pt x="76202" y="36015"/>
                    <a:pt x="75715" y="36649"/>
                  </a:cubicBezTo>
                  <a:cubicBezTo>
                    <a:pt x="75227" y="37278"/>
                    <a:pt x="75016" y="38061"/>
                    <a:pt x="75116" y="38848"/>
                  </a:cubicBezTo>
                  <a:cubicBezTo>
                    <a:pt x="75219" y="39638"/>
                    <a:pt x="75623" y="40341"/>
                    <a:pt x="76252" y="40828"/>
                  </a:cubicBezTo>
                  <a:cubicBezTo>
                    <a:pt x="76624" y="41117"/>
                    <a:pt x="77046" y="41308"/>
                    <a:pt x="77496" y="41397"/>
                  </a:cubicBezTo>
                  <a:cubicBezTo>
                    <a:pt x="77315" y="41657"/>
                    <a:pt x="77169" y="41946"/>
                    <a:pt x="77077" y="42256"/>
                  </a:cubicBezTo>
                  <a:cubicBezTo>
                    <a:pt x="76067" y="41520"/>
                    <a:pt x="73971" y="40195"/>
                    <a:pt x="71984" y="40195"/>
                  </a:cubicBezTo>
                  <a:cubicBezTo>
                    <a:pt x="71752" y="40195"/>
                    <a:pt x="71521" y="40213"/>
                    <a:pt x="71293" y="40252"/>
                  </a:cubicBezTo>
                  <a:cubicBezTo>
                    <a:pt x="70214" y="40440"/>
                    <a:pt x="69354" y="41070"/>
                    <a:pt x="68744" y="42130"/>
                  </a:cubicBezTo>
                  <a:cubicBezTo>
                    <a:pt x="68691" y="42222"/>
                    <a:pt x="68636" y="42314"/>
                    <a:pt x="68579" y="42402"/>
                  </a:cubicBezTo>
                  <a:cubicBezTo>
                    <a:pt x="67593" y="41292"/>
                    <a:pt x="66345" y="40541"/>
                    <a:pt x="64952" y="40226"/>
                  </a:cubicBezTo>
                  <a:cubicBezTo>
                    <a:pt x="64471" y="40118"/>
                    <a:pt x="63980" y="40065"/>
                    <a:pt x="63483" y="40065"/>
                  </a:cubicBezTo>
                  <a:cubicBezTo>
                    <a:pt x="61893" y="40065"/>
                    <a:pt x="60248" y="40611"/>
                    <a:pt x="58730" y="41661"/>
                  </a:cubicBezTo>
                  <a:cubicBezTo>
                    <a:pt x="58269" y="41983"/>
                    <a:pt x="57825" y="42295"/>
                    <a:pt x="57402" y="42601"/>
                  </a:cubicBezTo>
                  <a:cubicBezTo>
                    <a:pt x="57341" y="42555"/>
                    <a:pt x="57279" y="42509"/>
                    <a:pt x="57217" y="42467"/>
                  </a:cubicBezTo>
                  <a:cubicBezTo>
                    <a:pt x="55065" y="40920"/>
                    <a:pt x="53334" y="39673"/>
                    <a:pt x="51472" y="39062"/>
                  </a:cubicBezTo>
                  <a:cubicBezTo>
                    <a:pt x="52355" y="37317"/>
                    <a:pt x="52700" y="35213"/>
                    <a:pt x="53126" y="32596"/>
                  </a:cubicBezTo>
                  <a:cubicBezTo>
                    <a:pt x="53138" y="32518"/>
                    <a:pt x="53149" y="32445"/>
                    <a:pt x="53164" y="32369"/>
                  </a:cubicBezTo>
                  <a:cubicBezTo>
                    <a:pt x="53679" y="32284"/>
                    <a:pt x="54213" y="32192"/>
                    <a:pt x="54769" y="32093"/>
                  </a:cubicBezTo>
                  <a:cubicBezTo>
                    <a:pt x="57148" y="31662"/>
                    <a:pt x="59072" y="30457"/>
                    <a:pt x="60181" y="28707"/>
                  </a:cubicBezTo>
                  <a:cubicBezTo>
                    <a:pt x="60945" y="27501"/>
                    <a:pt x="61294" y="26086"/>
                    <a:pt x="61210" y="24604"/>
                  </a:cubicBezTo>
                  <a:lnTo>
                    <a:pt x="61210" y="24604"/>
                  </a:lnTo>
                  <a:cubicBezTo>
                    <a:pt x="61313" y="24627"/>
                    <a:pt x="61417" y="24654"/>
                    <a:pt x="61520" y="24681"/>
                  </a:cubicBezTo>
                  <a:cubicBezTo>
                    <a:pt x="61911" y="24786"/>
                    <a:pt x="62289" y="24838"/>
                    <a:pt x="62652" y="24838"/>
                  </a:cubicBezTo>
                  <a:cubicBezTo>
                    <a:pt x="63380" y="24838"/>
                    <a:pt x="64048" y="24627"/>
                    <a:pt x="64645" y="24204"/>
                  </a:cubicBezTo>
                  <a:cubicBezTo>
                    <a:pt x="66449" y="22934"/>
                    <a:pt x="67102" y="20075"/>
                    <a:pt x="67320" y="18697"/>
                  </a:cubicBezTo>
                  <a:close/>
                  <a:moveTo>
                    <a:pt x="34174" y="39586"/>
                  </a:moveTo>
                  <a:cubicBezTo>
                    <a:pt x="34736" y="39586"/>
                    <a:pt x="35327" y="39650"/>
                    <a:pt x="35961" y="39784"/>
                  </a:cubicBezTo>
                  <a:cubicBezTo>
                    <a:pt x="36859" y="39976"/>
                    <a:pt x="37604" y="40241"/>
                    <a:pt x="38223" y="40533"/>
                  </a:cubicBezTo>
                  <a:cubicBezTo>
                    <a:pt x="38618" y="41292"/>
                    <a:pt x="39063" y="41877"/>
                    <a:pt x="39489" y="42318"/>
                  </a:cubicBezTo>
                  <a:cubicBezTo>
                    <a:pt x="38875" y="42329"/>
                    <a:pt x="38149" y="42425"/>
                    <a:pt x="37332" y="42683"/>
                  </a:cubicBezTo>
                  <a:cubicBezTo>
                    <a:pt x="36687" y="42452"/>
                    <a:pt x="35973" y="42110"/>
                    <a:pt x="35206" y="41611"/>
                  </a:cubicBezTo>
                  <a:cubicBezTo>
                    <a:pt x="34299" y="41028"/>
                    <a:pt x="33620" y="40387"/>
                    <a:pt x="33091" y="39669"/>
                  </a:cubicBezTo>
                  <a:cubicBezTo>
                    <a:pt x="33442" y="39614"/>
                    <a:pt x="33802" y="39586"/>
                    <a:pt x="34174" y="39586"/>
                  </a:cubicBezTo>
                  <a:close/>
                  <a:moveTo>
                    <a:pt x="48940" y="39585"/>
                  </a:moveTo>
                  <a:cubicBezTo>
                    <a:pt x="49309" y="39585"/>
                    <a:pt x="49665" y="39613"/>
                    <a:pt x="50014" y="39666"/>
                  </a:cubicBezTo>
                  <a:cubicBezTo>
                    <a:pt x="49488" y="40387"/>
                    <a:pt x="48804" y="41028"/>
                    <a:pt x="47899" y="41611"/>
                  </a:cubicBezTo>
                  <a:cubicBezTo>
                    <a:pt x="47130" y="42110"/>
                    <a:pt x="46417" y="42452"/>
                    <a:pt x="45772" y="42683"/>
                  </a:cubicBezTo>
                  <a:cubicBezTo>
                    <a:pt x="44955" y="42425"/>
                    <a:pt x="44229" y="42329"/>
                    <a:pt x="43615" y="42318"/>
                  </a:cubicBezTo>
                  <a:cubicBezTo>
                    <a:pt x="44041" y="41877"/>
                    <a:pt x="44487" y="41292"/>
                    <a:pt x="44882" y="40533"/>
                  </a:cubicBezTo>
                  <a:cubicBezTo>
                    <a:pt x="45500" y="40241"/>
                    <a:pt x="46248" y="39976"/>
                    <a:pt x="47142" y="39784"/>
                  </a:cubicBezTo>
                  <a:cubicBezTo>
                    <a:pt x="47781" y="39650"/>
                    <a:pt x="48375" y="39585"/>
                    <a:pt x="48940" y="39585"/>
                  </a:cubicBezTo>
                  <a:close/>
                  <a:moveTo>
                    <a:pt x="11113" y="41125"/>
                  </a:moveTo>
                  <a:cubicBezTo>
                    <a:pt x="11296" y="41125"/>
                    <a:pt x="11477" y="41140"/>
                    <a:pt x="11654" y="41170"/>
                  </a:cubicBezTo>
                  <a:cubicBezTo>
                    <a:pt x="12460" y="41308"/>
                    <a:pt x="13082" y="41776"/>
                    <a:pt x="13553" y="42594"/>
                  </a:cubicBezTo>
                  <a:cubicBezTo>
                    <a:pt x="13668" y="42793"/>
                    <a:pt x="13792" y="42986"/>
                    <a:pt x="13918" y="43174"/>
                  </a:cubicBezTo>
                  <a:cubicBezTo>
                    <a:pt x="13792" y="43358"/>
                    <a:pt x="13668" y="43549"/>
                    <a:pt x="13553" y="43749"/>
                  </a:cubicBezTo>
                  <a:cubicBezTo>
                    <a:pt x="13082" y="44566"/>
                    <a:pt x="12460" y="45035"/>
                    <a:pt x="11654" y="45173"/>
                  </a:cubicBezTo>
                  <a:cubicBezTo>
                    <a:pt x="11476" y="45204"/>
                    <a:pt x="11293" y="45219"/>
                    <a:pt x="11109" y="45219"/>
                  </a:cubicBezTo>
                  <a:cubicBezTo>
                    <a:pt x="9260" y="45219"/>
                    <a:pt x="7159" y="43777"/>
                    <a:pt x="6357" y="43174"/>
                  </a:cubicBezTo>
                  <a:cubicBezTo>
                    <a:pt x="7160" y="42566"/>
                    <a:pt x="9263" y="41125"/>
                    <a:pt x="11113" y="41125"/>
                  </a:cubicBezTo>
                  <a:close/>
                  <a:moveTo>
                    <a:pt x="71995" y="41125"/>
                  </a:moveTo>
                  <a:cubicBezTo>
                    <a:pt x="73844" y="41125"/>
                    <a:pt x="75944" y="42566"/>
                    <a:pt x="76747" y="43174"/>
                  </a:cubicBezTo>
                  <a:cubicBezTo>
                    <a:pt x="75945" y="43780"/>
                    <a:pt x="73851" y="45220"/>
                    <a:pt x="72001" y="45220"/>
                  </a:cubicBezTo>
                  <a:cubicBezTo>
                    <a:pt x="71814" y="45220"/>
                    <a:pt x="71630" y="45205"/>
                    <a:pt x="71450" y="45173"/>
                  </a:cubicBezTo>
                  <a:cubicBezTo>
                    <a:pt x="70644" y="45035"/>
                    <a:pt x="70022" y="44566"/>
                    <a:pt x="69550" y="43749"/>
                  </a:cubicBezTo>
                  <a:cubicBezTo>
                    <a:pt x="69435" y="43549"/>
                    <a:pt x="69313" y="43358"/>
                    <a:pt x="69186" y="43174"/>
                  </a:cubicBezTo>
                  <a:cubicBezTo>
                    <a:pt x="69313" y="42986"/>
                    <a:pt x="69435" y="42793"/>
                    <a:pt x="69550" y="42594"/>
                  </a:cubicBezTo>
                  <a:cubicBezTo>
                    <a:pt x="70022" y="41776"/>
                    <a:pt x="70644" y="41308"/>
                    <a:pt x="71450" y="41170"/>
                  </a:cubicBezTo>
                  <a:cubicBezTo>
                    <a:pt x="71628" y="41139"/>
                    <a:pt x="71810" y="41125"/>
                    <a:pt x="71995" y="41125"/>
                  </a:cubicBezTo>
                  <a:close/>
                  <a:moveTo>
                    <a:pt x="3094" y="40997"/>
                  </a:moveTo>
                  <a:cubicBezTo>
                    <a:pt x="4249" y="40997"/>
                    <a:pt x="5198" y="41907"/>
                    <a:pt x="5259" y="43046"/>
                  </a:cubicBezTo>
                  <a:cubicBezTo>
                    <a:pt x="5255" y="43078"/>
                    <a:pt x="5255" y="43112"/>
                    <a:pt x="5259" y="43143"/>
                  </a:cubicBezTo>
                  <a:lnTo>
                    <a:pt x="5259" y="43166"/>
                  </a:lnTo>
                  <a:lnTo>
                    <a:pt x="5259" y="43200"/>
                  </a:lnTo>
                  <a:cubicBezTo>
                    <a:pt x="5255" y="43231"/>
                    <a:pt x="5255" y="43258"/>
                    <a:pt x="5255" y="43289"/>
                  </a:cubicBezTo>
                  <a:cubicBezTo>
                    <a:pt x="5216" y="43999"/>
                    <a:pt x="4833" y="44617"/>
                    <a:pt x="4269" y="44981"/>
                  </a:cubicBezTo>
                  <a:cubicBezTo>
                    <a:pt x="4019" y="45050"/>
                    <a:pt x="3778" y="45150"/>
                    <a:pt x="3555" y="45280"/>
                  </a:cubicBezTo>
                  <a:cubicBezTo>
                    <a:pt x="3409" y="45312"/>
                    <a:pt x="3252" y="45331"/>
                    <a:pt x="3094" y="45331"/>
                  </a:cubicBezTo>
                  <a:cubicBezTo>
                    <a:pt x="1900" y="45331"/>
                    <a:pt x="929" y="44359"/>
                    <a:pt x="929" y="43166"/>
                  </a:cubicBezTo>
                  <a:cubicBezTo>
                    <a:pt x="929" y="41969"/>
                    <a:pt x="1900" y="40997"/>
                    <a:pt x="3094" y="40997"/>
                  </a:cubicBezTo>
                  <a:close/>
                  <a:moveTo>
                    <a:pt x="80032" y="40997"/>
                  </a:moveTo>
                  <a:cubicBezTo>
                    <a:pt x="81230" y="40997"/>
                    <a:pt x="82201" y="41969"/>
                    <a:pt x="82201" y="43166"/>
                  </a:cubicBezTo>
                  <a:cubicBezTo>
                    <a:pt x="82201" y="44359"/>
                    <a:pt x="81230" y="45331"/>
                    <a:pt x="80032" y="45331"/>
                  </a:cubicBezTo>
                  <a:cubicBezTo>
                    <a:pt x="78839" y="45331"/>
                    <a:pt x="77868" y="44359"/>
                    <a:pt x="77868" y="43166"/>
                  </a:cubicBezTo>
                  <a:cubicBezTo>
                    <a:pt x="77868" y="42402"/>
                    <a:pt x="78263" y="41730"/>
                    <a:pt x="78858" y="41347"/>
                  </a:cubicBezTo>
                  <a:cubicBezTo>
                    <a:pt x="79111" y="41278"/>
                    <a:pt x="79349" y="41177"/>
                    <a:pt x="79572" y="41047"/>
                  </a:cubicBezTo>
                  <a:cubicBezTo>
                    <a:pt x="79722" y="41016"/>
                    <a:pt x="79875" y="40997"/>
                    <a:pt x="80032" y="40997"/>
                  </a:cubicBezTo>
                  <a:close/>
                  <a:moveTo>
                    <a:pt x="19626" y="40995"/>
                  </a:moveTo>
                  <a:cubicBezTo>
                    <a:pt x="21028" y="40995"/>
                    <a:pt x="22487" y="41485"/>
                    <a:pt x="23844" y="42425"/>
                  </a:cubicBezTo>
                  <a:cubicBezTo>
                    <a:pt x="24209" y="42678"/>
                    <a:pt x="24561" y="42928"/>
                    <a:pt x="24903" y="43170"/>
                  </a:cubicBezTo>
                  <a:cubicBezTo>
                    <a:pt x="24561" y="43415"/>
                    <a:pt x="24209" y="43665"/>
                    <a:pt x="23844" y="43918"/>
                  </a:cubicBezTo>
                  <a:cubicBezTo>
                    <a:pt x="22488" y="44858"/>
                    <a:pt x="21029" y="45348"/>
                    <a:pt x="19628" y="45348"/>
                  </a:cubicBezTo>
                  <a:cubicBezTo>
                    <a:pt x="19197" y="45348"/>
                    <a:pt x="18771" y="45302"/>
                    <a:pt x="18355" y="45208"/>
                  </a:cubicBezTo>
                  <a:cubicBezTo>
                    <a:pt x="17096" y="44927"/>
                    <a:pt x="15968" y="44217"/>
                    <a:pt x="15089" y="43174"/>
                  </a:cubicBezTo>
                  <a:cubicBezTo>
                    <a:pt x="15968" y="42125"/>
                    <a:pt x="17096" y="41416"/>
                    <a:pt x="18355" y="41135"/>
                  </a:cubicBezTo>
                  <a:cubicBezTo>
                    <a:pt x="18770" y="41041"/>
                    <a:pt x="19195" y="40995"/>
                    <a:pt x="19626" y="40995"/>
                  </a:cubicBezTo>
                  <a:close/>
                  <a:moveTo>
                    <a:pt x="63478" y="40995"/>
                  </a:moveTo>
                  <a:cubicBezTo>
                    <a:pt x="63908" y="40995"/>
                    <a:pt x="64333" y="41041"/>
                    <a:pt x="64748" y="41135"/>
                  </a:cubicBezTo>
                  <a:cubicBezTo>
                    <a:pt x="66011" y="41416"/>
                    <a:pt x="67140" y="42125"/>
                    <a:pt x="68015" y="43174"/>
                  </a:cubicBezTo>
                  <a:cubicBezTo>
                    <a:pt x="67140" y="44217"/>
                    <a:pt x="66011" y="44927"/>
                    <a:pt x="64748" y="45208"/>
                  </a:cubicBezTo>
                  <a:cubicBezTo>
                    <a:pt x="64333" y="45302"/>
                    <a:pt x="63907" y="45348"/>
                    <a:pt x="63476" y="45348"/>
                  </a:cubicBezTo>
                  <a:cubicBezTo>
                    <a:pt x="62075" y="45348"/>
                    <a:pt x="60616" y="44858"/>
                    <a:pt x="59260" y="43918"/>
                  </a:cubicBezTo>
                  <a:cubicBezTo>
                    <a:pt x="58895" y="43665"/>
                    <a:pt x="58542" y="43415"/>
                    <a:pt x="58200" y="43174"/>
                  </a:cubicBezTo>
                  <a:cubicBezTo>
                    <a:pt x="58542" y="42928"/>
                    <a:pt x="58895" y="42678"/>
                    <a:pt x="59260" y="42425"/>
                  </a:cubicBezTo>
                  <a:cubicBezTo>
                    <a:pt x="60616" y="41485"/>
                    <a:pt x="62076" y="40995"/>
                    <a:pt x="63478" y="40995"/>
                  </a:cubicBezTo>
                  <a:close/>
                  <a:moveTo>
                    <a:pt x="32111" y="39888"/>
                  </a:moveTo>
                  <a:cubicBezTo>
                    <a:pt x="32726" y="40825"/>
                    <a:pt x="33551" y="41650"/>
                    <a:pt x="34699" y="42394"/>
                  </a:cubicBezTo>
                  <a:cubicBezTo>
                    <a:pt x="35183" y="42706"/>
                    <a:pt x="35647" y="42963"/>
                    <a:pt x="36092" y="43174"/>
                  </a:cubicBezTo>
                  <a:cubicBezTo>
                    <a:pt x="35647" y="43381"/>
                    <a:pt x="35183" y="43638"/>
                    <a:pt x="34699" y="43949"/>
                  </a:cubicBezTo>
                  <a:cubicBezTo>
                    <a:pt x="33551" y="44694"/>
                    <a:pt x="32726" y="45519"/>
                    <a:pt x="32111" y="46455"/>
                  </a:cubicBezTo>
                  <a:cubicBezTo>
                    <a:pt x="30338" y="45925"/>
                    <a:pt x="28673" y="44736"/>
                    <a:pt x="26500" y="43174"/>
                  </a:cubicBezTo>
                  <a:cubicBezTo>
                    <a:pt x="28673" y="41608"/>
                    <a:pt x="30338" y="40417"/>
                    <a:pt x="32111" y="39888"/>
                  </a:cubicBezTo>
                  <a:close/>
                  <a:moveTo>
                    <a:pt x="50996" y="39888"/>
                  </a:moveTo>
                  <a:cubicBezTo>
                    <a:pt x="52765" y="40417"/>
                    <a:pt x="54431" y="41608"/>
                    <a:pt x="56604" y="43174"/>
                  </a:cubicBezTo>
                  <a:cubicBezTo>
                    <a:pt x="54431" y="44736"/>
                    <a:pt x="52765" y="45925"/>
                    <a:pt x="50996" y="46455"/>
                  </a:cubicBezTo>
                  <a:cubicBezTo>
                    <a:pt x="50378" y="45519"/>
                    <a:pt x="49557" y="44697"/>
                    <a:pt x="48405" y="43949"/>
                  </a:cubicBezTo>
                  <a:cubicBezTo>
                    <a:pt x="47922" y="43638"/>
                    <a:pt x="47457" y="43381"/>
                    <a:pt x="47015" y="43174"/>
                  </a:cubicBezTo>
                  <a:cubicBezTo>
                    <a:pt x="47457" y="42963"/>
                    <a:pt x="47922" y="42706"/>
                    <a:pt x="48405" y="42394"/>
                  </a:cubicBezTo>
                  <a:cubicBezTo>
                    <a:pt x="49557" y="41646"/>
                    <a:pt x="50378" y="40825"/>
                    <a:pt x="50996" y="39888"/>
                  </a:cubicBezTo>
                  <a:close/>
                  <a:moveTo>
                    <a:pt x="37332" y="43661"/>
                  </a:moveTo>
                  <a:cubicBezTo>
                    <a:pt x="38149" y="43918"/>
                    <a:pt x="38875" y="44018"/>
                    <a:pt x="39489" y="44026"/>
                  </a:cubicBezTo>
                  <a:cubicBezTo>
                    <a:pt x="39063" y="44467"/>
                    <a:pt x="38618" y="45050"/>
                    <a:pt x="38223" y="45810"/>
                  </a:cubicBezTo>
                  <a:cubicBezTo>
                    <a:pt x="37604" y="46106"/>
                    <a:pt x="36859" y="46367"/>
                    <a:pt x="35961" y="46559"/>
                  </a:cubicBezTo>
                  <a:cubicBezTo>
                    <a:pt x="35323" y="46694"/>
                    <a:pt x="34729" y="46758"/>
                    <a:pt x="34164" y="46758"/>
                  </a:cubicBezTo>
                  <a:cubicBezTo>
                    <a:pt x="33795" y="46758"/>
                    <a:pt x="33439" y="46731"/>
                    <a:pt x="33091" y="46678"/>
                  </a:cubicBezTo>
                  <a:cubicBezTo>
                    <a:pt x="33620" y="45956"/>
                    <a:pt x="34299" y="45315"/>
                    <a:pt x="35206" y="44732"/>
                  </a:cubicBezTo>
                  <a:cubicBezTo>
                    <a:pt x="35973" y="44233"/>
                    <a:pt x="36687" y="43891"/>
                    <a:pt x="37332" y="43661"/>
                  </a:cubicBezTo>
                  <a:close/>
                  <a:moveTo>
                    <a:pt x="45772" y="43661"/>
                  </a:moveTo>
                  <a:cubicBezTo>
                    <a:pt x="46417" y="43891"/>
                    <a:pt x="47130" y="44233"/>
                    <a:pt x="47899" y="44732"/>
                  </a:cubicBezTo>
                  <a:cubicBezTo>
                    <a:pt x="48804" y="45315"/>
                    <a:pt x="49488" y="45956"/>
                    <a:pt x="50014" y="46678"/>
                  </a:cubicBezTo>
                  <a:cubicBezTo>
                    <a:pt x="49665" y="46731"/>
                    <a:pt x="49309" y="46758"/>
                    <a:pt x="48940" y="46758"/>
                  </a:cubicBezTo>
                  <a:cubicBezTo>
                    <a:pt x="48375" y="46758"/>
                    <a:pt x="47781" y="46694"/>
                    <a:pt x="47142" y="46559"/>
                  </a:cubicBezTo>
                  <a:cubicBezTo>
                    <a:pt x="46248" y="46367"/>
                    <a:pt x="45500" y="46106"/>
                    <a:pt x="44882" y="45810"/>
                  </a:cubicBezTo>
                  <a:cubicBezTo>
                    <a:pt x="44487" y="45050"/>
                    <a:pt x="44041" y="44467"/>
                    <a:pt x="43615" y="44026"/>
                  </a:cubicBezTo>
                  <a:cubicBezTo>
                    <a:pt x="44229" y="44018"/>
                    <a:pt x="44955" y="43918"/>
                    <a:pt x="45772" y="43661"/>
                  </a:cubicBezTo>
                  <a:close/>
                  <a:moveTo>
                    <a:pt x="5055" y="45806"/>
                  </a:moveTo>
                  <a:cubicBezTo>
                    <a:pt x="6073" y="45806"/>
                    <a:pt x="6959" y="46563"/>
                    <a:pt x="7090" y="47599"/>
                  </a:cubicBezTo>
                  <a:cubicBezTo>
                    <a:pt x="7236" y="48720"/>
                    <a:pt x="6442" y="49748"/>
                    <a:pt x="5317" y="49895"/>
                  </a:cubicBezTo>
                  <a:cubicBezTo>
                    <a:pt x="5229" y="49906"/>
                    <a:pt x="5141" y="49911"/>
                    <a:pt x="5053" y="49911"/>
                  </a:cubicBezTo>
                  <a:cubicBezTo>
                    <a:pt x="4870" y="49911"/>
                    <a:pt x="4687" y="49887"/>
                    <a:pt x="4511" y="49840"/>
                  </a:cubicBezTo>
                  <a:cubicBezTo>
                    <a:pt x="4461" y="49806"/>
                    <a:pt x="4403" y="49779"/>
                    <a:pt x="4341" y="49767"/>
                  </a:cubicBezTo>
                  <a:cubicBezTo>
                    <a:pt x="4318" y="49760"/>
                    <a:pt x="4295" y="49760"/>
                    <a:pt x="4272" y="49756"/>
                  </a:cubicBezTo>
                  <a:cubicBezTo>
                    <a:pt x="4107" y="49687"/>
                    <a:pt x="3946" y="49595"/>
                    <a:pt x="3801" y="49484"/>
                  </a:cubicBezTo>
                  <a:cubicBezTo>
                    <a:pt x="3367" y="49149"/>
                    <a:pt x="3090" y="48666"/>
                    <a:pt x="3021" y="48121"/>
                  </a:cubicBezTo>
                  <a:cubicBezTo>
                    <a:pt x="2948" y="47576"/>
                    <a:pt x="3094" y="47039"/>
                    <a:pt x="3432" y="46605"/>
                  </a:cubicBezTo>
                  <a:cubicBezTo>
                    <a:pt x="3570" y="46424"/>
                    <a:pt x="3735" y="46271"/>
                    <a:pt x="3923" y="46148"/>
                  </a:cubicBezTo>
                  <a:cubicBezTo>
                    <a:pt x="4173" y="46079"/>
                    <a:pt x="4407" y="45979"/>
                    <a:pt x="4630" y="45852"/>
                  </a:cubicBezTo>
                  <a:cubicBezTo>
                    <a:pt x="4683" y="45841"/>
                    <a:pt x="4737" y="45829"/>
                    <a:pt x="4795" y="45826"/>
                  </a:cubicBezTo>
                  <a:cubicBezTo>
                    <a:pt x="4883" y="45815"/>
                    <a:pt x="4971" y="45806"/>
                    <a:pt x="5055" y="45806"/>
                  </a:cubicBezTo>
                  <a:close/>
                  <a:moveTo>
                    <a:pt x="78027" y="46137"/>
                  </a:moveTo>
                  <a:cubicBezTo>
                    <a:pt x="78121" y="46137"/>
                    <a:pt x="78215" y="46143"/>
                    <a:pt x="78309" y="46155"/>
                  </a:cubicBezTo>
                  <a:cubicBezTo>
                    <a:pt x="78854" y="46229"/>
                    <a:pt x="79334" y="46513"/>
                    <a:pt x="79664" y="46950"/>
                  </a:cubicBezTo>
                  <a:cubicBezTo>
                    <a:pt x="79998" y="47388"/>
                    <a:pt x="80137" y="47925"/>
                    <a:pt x="80063" y="48470"/>
                  </a:cubicBezTo>
                  <a:cubicBezTo>
                    <a:pt x="79986" y="49011"/>
                    <a:pt x="79706" y="49495"/>
                    <a:pt x="79269" y="49825"/>
                  </a:cubicBezTo>
                  <a:cubicBezTo>
                    <a:pt x="79115" y="49941"/>
                    <a:pt x="78950" y="50033"/>
                    <a:pt x="78778" y="50102"/>
                  </a:cubicBezTo>
                  <a:cubicBezTo>
                    <a:pt x="78727" y="50109"/>
                    <a:pt x="78681" y="50129"/>
                    <a:pt x="78640" y="50148"/>
                  </a:cubicBezTo>
                  <a:cubicBezTo>
                    <a:pt x="78444" y="50209"/>
                    <a:pt x="78241" y="50240"/>
                    <a:pt x="78033" y="50240"/>
                  </a:cubicBezTo>
                  <a:cubicBezTo>
                    <a:pt x="77939" y="50240"/>
                    <a:pt x="77845" y="50234"/>
                    <a:pt x="77749" y="50221"/>
                  </a:cubicBezTo>
                  <a:cubicBezTo>
                    <a:pt x="76628" y="50067"/>
                    <a:pt x="75841" y="49030"/>
                    <a:pt x="75995" y="47910"/>
                  </a:cubicBezTo>
                  <a:cubicBezTo>
                    <a:pt x="76071" y="47365"/>
                    <a:pt x="76351" y="46885"/>
                    <a:pt x="76789" y="46552"/>
                  </a:cubicBezTo>
                  <a:cubicBezTo>
                    <a:pt x="77151" y="46278"/>
                    <a:pt x="77583" y="46137"/>
                    <a:pt x="78027" y="46137"/>
                  </a:cubicBezTo>
                  <a:close/>
                  <a:moveTo>
                    <a:pt x="40698" y="45234"/>
                  </a:moveTo>
                  <a:cubicBezTo>
                    <a:pt x="40710" y="45849"/>
                    <a:pt x="40806" y="46575"/>
                    <a:pt x="41063" y="47392"/>
                  </a:cubicBezTo>
                  <a:cubicBezTo>
                    <a:pt x="40832" y="48036"/>
                    <a:pt x="40491" y="48750"/>
                    <a:pt x="39991" y="49518"/>
                  </a:cubicBezTo>
                  <a:cubicBezTo>
                    <a:pt x="39408" y="50424"/>
                    <a:pt x="38767" y="51107"/>
                    <a:pt x="38046" y="51633"/>
                  </a:cubicBezTo>
                  <a:cubicBezTo>
                    <a:pt x="37911" y="50750"/>
                    <a:pt x="37942" y="49817"/>
                    <a:pt x="38165" y="48762"/>
                  </a:cubicBezTo>
                  <a:cubicBezTo>
                    <a:pt x="38361" y="47868"/>
                    <a:pt x="38621" y="47119"/>
                    <a:pt x="38913" y="46501"/>
                  </a:cubicBezTo>
                  <a:cubicBezTo>
                    <a:pt x="39673" y="46106"/>
                    <a:pt x="40257" y="45661"/>
                    <a:pt x="40698" y="45234"/>
                  </a:cubicBezTo>
                  <a:close/>
                  <a:moveTo>
                    <a:pt x="42406" y="45234"/>
                  </a:moveTo>
                  <a:cubicBezTo>
                    <a:pt x="42847" y="45661"/>
                    <a:pt x="43431" y="46106"/>
                    <a:pt x="44191" y="46501"/>
                  </a:cubicBezTo>
                  <a:cubicBezTo>
                    <a:pt x="44487" y="47119"/>
                    <a:pt x="44747" y="47868"/>
                    <a:pt x="44939" y="48762"/>
                  </a:cubicBezTo>
                  <a:cubicBezTo>
                    <a:pt x="45166" y="49817"/>
                    <a:pt x="45192" y="50750"/>
                    <a:pt x="45058" y="51633"/>
                  </a:cubicBezTo>
                  <a:cubicBezTo>
                    <a:pt x="44336" y="51107"/>
                    <a:pt x="43699" y="50424"/>
                    <a:pt x="43112" y="49518"/>
                  </a:cubicBezTo>
                  <a:cubicBezTo>
                    <a:pt x="42613" y="48750"/>
                    <a:pt x="42271" y="48036"/>
                    <a:pt x="42041" y="47392"/>
                  </a:cubicBezTo>
                  <a:cubicBezTo>
                    <a:pt x="42299" y="46575"/>
                    <a:pt x="42398" y="45849"/>
                    <a:pt x="42406" y="45234"/>
                  </a:cubicBezTo>
                  <a:close/>
                  <a:moveTo>
                    <a:pt x="37688" y="47035"/>
                  </a:moveTo>
                  <a:cubicBezTo>
                    <a:pt x="37523" y="47496"/>
                    <a:pt x="37378" y="48006"/>
                    <a:pt x="37259" y="48570"/>
                  </a:cubicBezTo>
                  <a:cubicBezTo>
                    <a:pt x="36971" y="49909"/>
                    <a:pt x="36971" y="51076"/>
                    <a:pt x="37197" y="52171"/>
                  </a:cubicBezTo>
                  <a:cubicBezTo>
                    <a:pt x="35570" y="53050"/>
                    <a:pt x="33551" y="53383"/>
                    <a:pt x="30906" y="53817"/>
                  </a:cubicBezTo>
                  <a:cubicBezTo>
                    <a:pt x="31340" y="51172"/>
                    <a:pt x="31674" y="49154"/>
                    <a:pt x="32553" y="47526"/>
                  </a:cubicBezTo>
                  <a:cubicBezTo>
                    <a:pt x="33068" y="47634"/>
                    <a:pt x="33597" y="47691"/>
                    <a:pt x="34157" y="47691"/>
                  </a:cubicBezTo>
                  <a:cubicBezTo>
                    <a:pt x="34783" y="47691"/>
                    <a:pt x="35447" y="47618"/>
                    <a:pt x="36157" y="47464"/>
                  </a:cubicBezTo>
                  <a:cubicBezTo>
                    <a:pt x="36717" y="47346"/>
                    <a:pt x="37228" y="47200"/>
                    <a:pt x="37688" y="47035"/>
                  </a:cubicBezTo>
                  <a:close/>
                  <a:moveTo>
                    <a:pt x="45415" y="47035"/>
                  </a:moveTo>
                  <a:lnTo>
                    <a:pt x="45415" y="47035"/>
                  </a:lnTo>
                  <a:cubicBezTo>
                    <a:pt x="45876" y="47200"/>
                    <a:pt x="46386" y="47346"/>
                    <a:pt x="46951" y="47464"/>
                  </a:cubicBezTo>
                  <a:cubicBezTo>
                    <a:pt x="47660" y="47618"/>
                    <a:pt x="48321" y="47691"/>
                    <a:pt x="48946" y="47691"/>
                  </a:cubicBezTo>
                  <a:cubicBezTo>
                    <a:pt x="49507" y="47691"/>
                    <a:pt x="50037" y="47634"/>
                    <a:pt x="50551" y="47526"/>
                  </a:cubicBezTo>
                  <a:cubicBezTo>
                    <a:pt x="51430" y="49154"/>
                    <a:pt x="51764" y="51172"/>
                    <a:pt x="52197" y="53817"/>
                  </a:cubicBezTo>
                  <a:cubicBezTo>
                    <a:pt x="49553" y="53383"/>
                    <a:pt x="47534" y="53050"/>
                    <a:pt x="45906" y="52171"/>
                  </a:cubicBezTo>
                  <a:cubicBezTo>
                    <a:pt x="46133" y="51076"/>
                    <a:pt x="46133" y="49909"/>
                    <a:pt x="45845" y="48570"/>
                  </a:cubicBezTo>
                  <a:cubicBezTo>
                    <a:pt x="45726" y="48006"/>
                    <a:pt x="45580" y="47496"/>
                    <a:pt x="45415" y="47035"/>
                  </a:cubicBezTo>
                  <a:close/>
                  <a:moveTo>
                    <a:pt x="41554" y="48632"/>
                  </a:moveTo>
                  <a:cubicBezTo>
                    <a:pt x="41761" y="49077"/>
                    <a:pt x="42018" y="49541"/>
                    <a:pt x="42333" y="50024"/>
                  </a:cubicBezTo>
                  <a:cubicBezTo>
                    <a:pt x="43077" y="51176"/>
                    <a:pt x="43903" y="51998"/>
                    <a:pt x="44836" y="52616"/>
                  </a:cubicBezTo>
                  <a:cubicBezTo>
                    <a:pt x="44306" y="54385"/>
                    <a:pt x="43116" y="56051"/>
                    <a:pt x="41554" y="58223"/>
                  </a:cubicBezTo>
                  <a:cubicBezTo>
                    <a:pt x="39988" y="56051"/>
                    <a:pt x="38798" y="54385"/>
                    <a:pt x="38269" y="52616"/>
                  </a:cubicBezTo>
                  <a:cubicBezTo>
                    <a:pt x="39205" y="51998"/>
                    <a:pt x="40030" y="51176"/>
                    <a:pt x="40774" y="50024"/>
                  </a:cubicBezTo>
                  <a:cubicBezTo>
                    <a:pt x="41086" y="49541"/>
                    <a:pt x="41343" y="49077"/>
                    <a:pt x="41554" y="48632"/>
                  </a:cubicBezTo>
                  <a:close/>
                  <a:moveTo>
                    <a:pt x="29782" y="54942"/>
                  </a:moveTo>
                  <a:lnTo>
                    <a:pt x="29782" y="54942"/>
                  </a:lnTo>
                  <a:cubicBezTo>
                    <a:pt x="29713" y="55356"/>
                    <a:pt x="29636" y="55782"/>
                    <a:pt x="29559" y="56224"/>
                  </a:cubicBezTo>
                  <a:cubicBezTo>
                    <a:pt x="29172" y="58346"/>
                    <a:pt x="28120" y="60047"/>
                    <a:pt x="26588" y="61018"/>
                  </a:cubicBezTo>
                  <a:cubicBezTo>
                    <a:pt x="25656" y="61609"/>
                    <a:pt x="24572" y="61911"/>
                    <a:pt x="23425" y="61911"/>
                  </a:cubicBezTo>
                  <a:cubicBezTo>
                    <a:pt x="23231" y="61911"/>
                    <a:pt x="23036" y="61902"/>
                    <a:pt x="22839" y="61885"/>
                  </a:cubicBezTo>
                  <a:cubicBezTo>
                    <a:pt x="22719" y="60522"/>
                    <a:pt x="23018" y="59225"/>
                    <a:pt x="23709" y="58135"/>
                  </a:cubicBezTo>
                  <a:cubicBezTo>
                    <a:pt x="24677" y="56604"/>
                    <a:pt x="26381" y="55552"/>
                    <a:pt x="28499" y="55165"/>
                  </a:cubicBezTo>
                  <a:cubicBezTo>
                    <a:pt x="28942" y="55087"/>
                    <a:pt x="29367" y="55011"/>
                    <a:pt x="29782" y="54942"/>
                  </a:cubicBezTo>
                  <a:close/>
                  <a:moveTo>
                    <a:pt x="53322" y="54942"/>
                  </a:moveTo>
                  <a:lnTo>
                    <a:pt x="53322" y="54942"/>
                  </a:lnTo>
                  <a:cubicBezTo>
                    <a:pt x="53736" y="55011"/>
                    <a:pt x="54163" y="55087"/>
                    <a:pt x="54604" y="55165"/>
                  </a:cubicBezTo>
                  <a:cubicBezTo>
                    <a:pt x="56726" y="55552"/>
                    <a:pt x="58427" y="56604"/>
                    <a:pt x="59398" y="58135"/>
                  </a:cubicBezTo>
                  <a:cubicBezTo>
                    <a:pt x="60089" y="59225"/>
                    <a:pt x="60384" y="60522"/>
                    <a:pt x="60266" y="61885"/>
                  </a:cubicBezTo>
                  <a:cubicBezTo>
                    <a:pt x="60069" y="61902"/>
                    <a:pt x="59873" y="61911"/>
                    <a:pt x="59679" y="61911"/>
                  </a:cubicBezTo>
                  <a:cubicBezTo>
                    <a:pt x="58532" y="61911"/>
                    <a:pt x="57448" y="61609"/>
                    <a:pt x="56516" y="61018"/>
                  </a:cubicBezTo>
                  <a:cubicBezTo>
                    <a:pt x="54984" y="60047"/>
                    <a:pt x="53932" y="58346"/>
                    <a:pt x="53545" y="56224"/>
                  </a:cubicBezTo>
                  <a:cubicBezTo>
                    <a:pt x="53468" y="55782"/>
                    <a:pt x="53395" y="55356"/>
                    <a:pt x="53322" y="54942"/>
                  </a:cubicBezTo>
                  <a:close/>
                  <a:moveTo>
                    <a:pt x="12226" y="63344"/>
                  </a:moveTo>
                  <a:cubicBezTo>
                    <a:pt x="12844" y="63344"/>
                    <a:pt x="13457" y="63624"/>
                    <a:pt x="13865" y="64157"/>
                  </a:cubicBezTo>
                  <a:cubicBezTo>
                    <a:pt x="14548" y="65059"/>
                    <a:pt x="14367" y="66349"/>
                    <a:pt x="13466" y="67032"/>
                  </a:cubicBezTo>
                  <a:cubicBezTo>
                    <a:pt x="13095" y="67313"/>
                    <a:pt x="12659" y="67448"/>
                    <a:pt x="12227" y="67448"/>
                  </a:cubicBezTo>
                  <a:cubicBezTo>
                    <a:pt x="11606" y="67448"/>
                    <a:pt x="10993" y="67169"/>
                    <a:pt x="10591" y="66637"/>
                  </a:cubicBezTo>
                  <a:cubicBezTo>
                    <a:pt x="9907" y="65735"/>
                    <a:pt x="10084" y="64446"/>
                    <a:pt x="10986" y="63762"/>
                  </a:cubicBezTo>
                  <a:cubicBezTo>
                    <a:pt x="11358" y="63482"/>
                    <a:pt x="11792" y="63344"/>
                    <a:pt x="12226" y="63344"/>
                  </a:cubicBezTo>
                  <a:close/>
                  <a:moveTo>
                    <a:pt x="25702" y="43746"/>
                  </a:moveTo>
                  <a:cubicBezTo>
                    <a:pt x="25764" y="43788"/>
                    <a:pt x="25824" y="43829"/>
                    <a:pt x="25886" y="43875"/>
                  </a:cubicBezTo>
                  <a:cubicBezTo>
                    <a:pt x="28039" y="45423"/>
                    <a:pt x="29771" y="46670"/>
                    <a:pt x="31631" y="47280"/>
                  </a:cubicBezTo>
                  <a:cubicBezTo>
                    <a:pt x="30749" y="49027"/>
                    <a:pt x="30404" y="51134"/>
                    <a:pt x="29978" y="53752"/>
                  </a:cubicBezTo>
                  <a:cubicBezTo>
                    <a:pt x="29966" y="53824"/>
                    <a:pt x="29955" y="53898"/>
                    <a:pt x="29939" y="53974"/>
                  </a:cubicBezTo>
                  <a:cubicBezTo>
                    <a:pt x="29425" y="54059"/>
                    <a:pt x="28891" y="54151"/>
                    <a:pt x="28335" y="54251"/>
                  </a:cubicBezTo>
                  <a:cubicBezTo>
                    <a:pt x="25955" y="54685"/>
                    <a:pt x="24032" y="55886"/>
                    <a:pt x="22923" y="57636"/>
                  </a:cubicBezTo>
                  <a:cubicBezTo>
                    <a:pt x="22159" y="58841"/>
                    <a:pt x="21810" y="60258"/>
                    <a:pt x="21895" y="61739"/>
                  </a:cubicBezTo>
                  <a:cubicBezTo>
                    <a:pt x="21794" y="61716"/>
                    <a:pt x="21691" y="61689"/>
                    <a:pt x="21587" y="61663"/>
                  </a:cubicBezTo>
                  <a:cubicBezTo>
                    <a:pt x="21194" y="61558"/>
                    <a:pt x="20816" y="61505"/>
                    <a:pt x="20452" y="61505"/>
                  </a:cubicBezTo>
                  <a:cubicBezTo>
                    <a:pt x="19723" y="61505"/>
                    <a:pt x="19055" y="61716"/>
                    <a:pt x="18458" y="62138"/>
                  </a:cubicBezTo>
                  <a:cubicBezTo>
                    <a:pt x="16667" y="63401"/>
                    <a:pt x="16010" y="66234"/>
                    <a:pt x="15787" y="67619"/>
                  </a:cubicBezTo>
                  <a:cubicBezTo>
                    <a:pt x="15396" y="67416"/>
                    <a:pt x="14970" y="67301"/>
                    <a:pt x="14540" y="67278"/>
                  </a:cubicBezTo>
                  <a:cubicBezTo>
                    <a:pt x="15388" y="66237"/>
                    <a:pt x="15450" y="64710"/>
                    <a:pt x="14601" y="63594"/>
                  </a:cubicBezTo>
                  <a:cubicBezTo>
                    <a:pt x="14017" y="62824"/>
                    <a:pt x="13126" y="62417"/>
                    <a:pt x="12224" y="62417"/>
                  </a:cubicBezTo>
                  <a:cubicBezTo>
                    <a:pt x="11597" y="62417"/>
                    <a:pt x="10964" y="62614"/>
                    <a:pt x="10426" y="63021"/>
                  </a:cubicBezTo>
                  <a:cubicBezTo>
                    <a:pt x="10245" y="63160"/>
                    <a:pt x="10084" y="63313"/>
                    <a:pt x="9942" y="63482"/>
                  </a:cubicBezTo>
                  <a:cubicBezTo>
                    <a:pt x="9919" y="63455"/>
                    <a:pt x="9891" y="63428"/>
                    <a:pt x="9865" y="63409"/>
                  </a:cubicBezTo>
                  <a:cubicBezTo>
                    <a:pt x="4096" y="59029"/>
                    <a:pt x="4403" y="52623"/>
                    <a:pt x="4626" y="50812"/>
                  </a:cubicBezTo>
                  <a:lnTo>
                    <a:pt x="4626" y="50812"/>
                  </a:lnTo>
                  <a:cubicBezTo>
                    <a:pt x="4764" y="50830"/>
                    <a:pt x="4906" y="50842"/>
                    <a:pt x="5048" y="50842"/>
                  </a:cubicBezTo>
                  <a:cubicBezTo>
                    <a:pt x="5179" y="50842"/>
                    <a:pt x="5305" y="50835"/>
                    <a:pt x="5436" y="50816"/>
                  </a:cubicBezTo>
                  <a:cubicBezTo>
                    <a:pt x="7067" y="50608"/>
                    <a:pt x="8222" y="49112"/>
                    <a:pt x="8011" y="47480"/>
                  </a:cubicBezTo>
                  <a:cubicBezTo>
                    <a:pt x="7846" y="46175"/>
                    <a:pt x="6852" y="45177"/>
                    <a:pt x="5631" y="44935"/>
                  </a:cubicBezTo>
                  <a:cubicBezTo>
                    <a:pt x="5808" y="44682"/>
                    <a:pt x="5950" y="44401"/>
                    <a:pt x="6045" y="44098"/>
                  </a:cubicBezTo>
                  <a:cubicBezTo>
                    <a:pt x="7062" y="44837"/>
                    <a:pt x="9144" y="46149"/>
                    <a:pt x="11118" y="46149"/>
                  </a:cubicBezTo>
                  <a:cubicBezTo>
                    <a:pt x="11351" y="46149"/>
                    <a:pt x="11583" y="46131"/>
                    <a:pt x="11811" y="46091"/>
                  </a:cubicBezTo>
                  <a:cubicBezTo>
                    <a:pt x="12894" y="45902"/>
                    <a:pt x="13749" y="45273"/>
                    <a:pt x="14359" y="44214"/>
                  </a:cubicBezTo>
                  <a:cubicBezTo>
                    <a:pt x="14414" y="44121"/>
                    <a:pt x="14467" y="44029"/>
                    <a:pt x="14525" y="43941"/>
                  </a:cubicBezTo>
                  <a:cubicBezTo>
                    <a:pt x="15511" y="45050"/>
                    <a:pt x="16759" y="45803"/>
                    <a:pt x="18152" y="46118"/>
                  </a:cubicBezTo>
                  <a:cubicBezTo>
                    <a:pt x="18632" y="46225"/>
                    <a:pt x="19126" y="46279"/>
                    <a:pt x="19626" y="46279"/>
                  </a:cubicBezTo>
                  <a:cubicBezTo>
                    <a:pt x="21215" y="46279"/>
                    <a:pt x="22857" y="45734"/>
                    <a:pt x="24373" y="44682"/>
                  </a:cubicBezTo>
                  <a:cubicBezTo>
                    <a:pt x="24838" y="44359"/>
                    <a:pt x="25280" y="44049"/>
                    <a:pt x="25702" y="43746"/>
                  </a:cubicBezTo>
                  <a:close/>
                  <a:moveTo>
                    <a:pt x="57402" y="43746"/>
                  </a:moveTo>
                  <a:cubicBezTo>
                    <a:pt x="57825" y="44049"/>
                    <a:pt x="58269" y="44359"/>
                    <a:pt x="58730" y="44682"/>
                  </a:cubicBezTo>
                  <a:cubicBezTo>
                    <a:pt x="60246" y="45734"/>
                    <a:pt x="61889" y="46279"/>
                    <a:pt x="63482" y="46279"/>
                  </a:cubicBezTo>
                  <a:cubicBezTo>
                    <a:pt x="63977" y="46279"/>
                    <a:pt x="64472" y="46225"/>
                    <a:pt x="64952" y="46118"/>
                  </a:cubicBezTo>
                  <a:cubicBezTo>
                    <a:pt x="66345" y="45803"/>
                    <a:pt x="67593" y="45050"/>
                    <a:pt x="68579" y="43941"/>
                  </a:cubicBezTo>
                  <a:cubicBezTo>
                    <a:pt x="68636" y="44029"/>
                    <a:pt x="68691" y="44121"/>
                    <a:pt x="68744" y="44214"/>
                  </a:cubicBezTo>
                  <a:cubicBezTo>
                    <a:pt x="69354" y="45273"/>
                    <a:pt x="70214" y="45902"/>
                    <a:pt x="71293" y="46091"/>
                  </a:cubicBezTo>
                  <a:cubicBezTo>
                    <a:pt x="71521" y="46130"/>
                    <a:pt x="71751" y="46148"/>
                    <a:pt x="71984" y="46148"/>
                  </a:cubicBezTo>
                  <a:cubicBezTo>
                    <a:pt x="73973" y="46148"/>
                    <a:pt x="76071" y="44819"/>
                    <a:pt x="77081" y="44087"/>
                  </a:cubicBezTo>
                  <a:cubicBezTo>
                    <a:pt x="77212" y="44509"/>
                    <a:pt x="77434" y="44897"/>
                    <a:pt x="77726" y="45223"/>
                  </a:cubicBezTo>
                  <a:cubicBezTo>
                    <a:pt x="77184" y="45277"/>
                    <a:pt x="76670" y="45477"/>
                    <a:pt x="76229" y="45810"/>
                  </a:cubicBezTo>
                  <a:cubicBezTo>
                    <a:pt x="75595" y="46294"/>
                    <a:pt x="75185" y="46993"/>
                    <a:pt x="75077" y="47783"/>
                  </a:cubicBezTo>
                  <a:cubicBezTo>
                    <a:pt x="74851" y="49411"/>
                    <a:pt x="75995" y="50919"/>
                    <a:pt x="77622" y="51142"/>
                  </a:cubicBezTo>
                  <a:cubicBezTo>
                    <a:pt x="77760" y="51161"/>
                    <a:pt x="77898" y="51172"/>
                    <a:pt x="78036" y="51172"/>
                  </a:cubicBezTo>
                  <a:cubicBezTo>
                    <a:pt x="78183" y="51172"/>
                    <a:pt x="78328" y="51161"/>
                    <a:pt x="78470" y="51138"/>
                  </a:cubicBezTo>
                  <a:lnTo>
                    <a:pt x="78470" y="51138"/>
                  </a:lnTo>
                  <a:cubicBezTo>
                    <a:pt x="79430" y="59187"/>
                    <a:pt x="73090" y="63589"/>
                    <a:pt x="73024" y="63635"/>
                  </a:cubicBezTo>
                  <a:cubicBezTo>
                    <a:pt x="72993" y="63654"/>
                    <a:pt x="72970" y="63674"/>
                    <a:pt x="72947" y="63700"/>
                  </a:cubicBezTo>
                  <a:cubicBezTo>
                    <a:pt x="72821" y="63555"/>
                    <a:pt x="72679" y="63420"/>
                    <a:pt x="72521" y="63302"/>
                  </a:cubicBezTo>
                  <a:cubicBezTo>
                    <a:pt x="71980" y="62883"/>
                    <a:pt x="71339" y="62680"/>
                    <a:pt x="70703" y="62680"/>
                  </a:cubicBezTo>
                  <a:cubicBezTo>
                    <a:pt x="69811" y="62680"/>
                    <a:pt x="68928" y="63079"/>
                    <a:pt x="68341" y="63839"/>
                  </a:cubicBezTo>
                  <a:cubicBezTo>
                    <a:pt x="67539" y="64879"/>
                    <a:pt x="67531" y="66283"/>
                    <a:pt x="68222" y="67320"/>
                  </a:cubicBezTo>
                  <a:cubicBezTo>
                    <a:pt x="67912" y="67374"/>
                    <a:pt x="67604" y="67477"/>
                    <a:pt x="67316" y="67631"/>
                  </a:cubicBezTo>
                  <a:cubicBezTo>
                    <a:pt x="67097" y="66249"/>
                    <a:pt x="66441" y="63405"/>
                    <a:pt x="64645" y="62138"/>
                  </a:cubicBezTo>
                  <a:cubicBezTo>
                    <a:pt x="64048" y="61716"/>
                    <a:pt x="63380" y="61505"/>
                    <a:pt x="62653" y="61505"/>
                  </a:cubicBezTo>
                  <a:cubicBezTo>
                    <a:pt x="62289" y="61505"/>
                    <a:pt x="61911" y="61558"/>
                    <a:pt x="61520" y="61663"/>
                  </a:cubicBezTo>
                  <a:cubicBezTo>
                    <a:pt x="61417" y="61689"/>
                    <a:pt x="61313" y="61716"/>
                    <a:pt x="61210" y="61739"/>
                  </a:cubicBezTo>
                  <a:cubicBezTo>
                    <a:pt x="61294" y="60258"/>
                    <a:pt x="60945" y="58841"/>
                    <a:pt x="60181" y="57636"/>
                  </a:cubicBezTo>
                  <a:cubicBezTo>
                    <a:pt x="59072" y="55886"/>
                    <a:pt x="57148" y="54685"/>
                    <a:pt x="54769" y="54251"/>
                  </a:cubicBezTo>
                  <a:cubicBezTo>
                    <a:pt x="54213" y="54151"/>
                    <a:pt x="53679" y="54059"/>
                    <a:pt x="53164" y="53974"/>
                  </a:cubicBezTo>
                  <a:cubicBezTo>
                    <a:pt x="53149" y="53898"/>
                    <a:pt x="53138" y="53824"/>
                    <a:pt x="53126" y="53748"/>
                  </a:cubicBezTo>
                  <a:cubicBezTo>
                    <a:pt x="52700" y="51134"/>
                    <a:pt x="52355" y="49027"/>
                    <a:pt x="51472" y="47280"/>
                  </a:cubicBezTo>
                  <a:cubicBezTo>
                    <a:pt x="53334" y="46670"/>
                    <a:pt x="55065" y="45423"/>
                    <a:pt x="57217" y="43875"/>
                  </a:cubicBezTo>
                  <a:cubicBezTo>
                    <a:pt x="57279" y="43829"/>
                    <a:pt x="57341" y="43788"/>
                    <a:pt x="57402" y="43746"/>
                  </a:cubicBezTo>
                  <a:close/>
                  <a:moveTo>
                    <a:pt x="70702" y="63608"/>
                  </a:moveTo>
                  <a:cubicBezTo>
                    <a:pt x="71140" y="63608"/>
                    <a:pt x="71581" y="63747"/>
                    <a:pt x="71953" y="64035"/>
                  </a:cubicBezTo>
                  <a:cubicBezTo>
                    <a:pt x="72387" y="64372"/>
                    <a:pt x="72667" y="64856"/>
                    <a:pt x="72736" y="65397"/>
                  </a:cubicBezTo>
                  <a:cubicBezTo>
                    <a:pt x="72805" y="65943"/>
                    <a:pt x="72659" y="66480"/>
                    <a:pt x="72325" y="66913"/>
                  </a:cubicBezTo>
                  <a:cubicBezTo>
                    <a:pt x="71991" y="67347"/>
                    <a:pt x="71508" y="67627"/>
                    <a:pt x="70962" y="67696"/>
                  </a:cubicBezTo>
                  <a:cubicBezTo>
                    <a:pt x="70874" y="67707"/>
                    <a:pt x="70786" y="67712"/>
                    <a:pt x="70698" y="67712"/>
                  </a:cubicBezTo>
                  <a:cubicBezTo>
                    <a:pt x="70561" y="67712"/>
                    <a:pt x="70425" y="67699"/>
                    <a:pt x="70291" y="67673"/>
                  </a:cubicBezTo>
                  <a:cubicBezTo>
                    <a:pt x="70064" y="67543"/>
                    <a:pt x="69827" y="67447"/>
                    <a:pt x="69581" y="67381"/>
                  </a:cubicBezTo>
                  <a:cubicBezTo>
                    <a:pt x="69535" y="67351"/>
                    <a:pt x="69489" y="67320"/>
                    <a:pt x="69446" y="67286"/>
                  </a:cubicBezTo>
                  <a:cubicBezTo>
                    <a:pt x="68548" y="66595"/>
                    <a:pt x="68383" y="65301"/>
                    <a:pt x="69074" y="64407"/>
                  </a:cubicBezTo>
                  <a:cubicBezTo>
                    <a:pt x="69480" y="63882"/>
                    <a:pt x="70088" y="63608"/>
                    <a:pt x="70702" y="63608"/>
                  </a:cubicBezTo>
                  <a:close/>
                  <a:moveTo>
                    <a:pt x="20453" y="62434"/>
                  </a:moveTo>
                  <a:cubicBezTo>
                    <a:pt x="20735" y="62434"/>
                    <a:pt x="21031" y="62476"/>
                    <a:pt x="21345" y="62561"/>
                  </a:cubicBezTo>
                  <a:cubicBezTo>
                    <a:pt x="21567" y="62622"/>
                    <a:pt x="21790" y="62672"/>
                    <a:pt x="22013" y="62710"/>
                  </a:cubicBezTo>
                  <a:cubicBezTo>
                    <a:pt x="22056" y="62933"/>
                    <a:pt x="22105" y="63156"/>
                    <a:pt x="22163" y="63378"/>
                  </a:cubicBezTo>
                  <a:cubicBezTo>
                    <a:pt x="22409" y="64292"/>
                    <a:pt x="22297" y="65059"/>
                    <a:pt x="21825" y="65731"/>
                  </a:cubicBezTo>
                  <a:cubicBezTo>
                    <a:pt x="20681" y="67358"/>
                    <a:pt x="17760" y="67907"/>
                    <a:pt x="16667" y="68057"/>
                  </a:cubicBezTo>
                  <a:cubicBezTo>
                    <a:pt x="16816" y="66963"/>
                    <a:pt x="17365" y="64042"/>
                    <a:pt x="18996" y="62898"/>
                  </a:cubicBezTo>
                  <a:cubicBezTo>
                    <a:pt x="19435" y="62588"/>
                    <a:pt x="19916" y="62434"/>
                    <a:pt x="20453" y="62434"/>
                  </a:cubicBezTo>
                  <a:close/>
                  <a:moveTo>
                    <a:pt x="62651" y="62434"/>
                  </a:moveTo>
                  <a:cubicBezTo>
                    <a:pt x="63188" y="62434"/>
                    <a:pt x="63670" y="62588"/>
                    <a:pt x="64108" y="62898"/>
                  </a:cubicBezTo>
                  <a:cubicBezTo>
                    <a:pt x="65738" y="64042"/>
                    <a:pt x="66287" y="66963"/>
                    <a:pt x="66438" y="68057"/>
                  </a:cubicBezTo>
                  <a:cubicBezTo>
                    <a:pt x="65343" y="67907"/>
                    <a:pt x="62422" y="67358"/>
                    <a:pt x="61279" y="65731"/>
                  </a:cubicBezTo>
                  <a:cubicBezTo>
                    <a:pt x="60806" y="65059"/>
                    <a:pt x="60695" y="64292"/>
                    <a:pt x="60941" y="63378"/>
                  </a:cubicBezTo>
                  <a:cubicBezTo>
                    <a:pt x="60999" y="63156"/>
                    <a:pt x="61052" y="62933"/>
                    <a:pt x="61091" y="62710"/>
                  </a:cubicBezTo>
                  <a:cubicBezTo>
                    <a:pt x="61313" y="62672"/>
                    <a:pt x="61536" y="62622"/>
                    <a:pt x="61759" y="62561"/>
                  </a:cubicBezTo>
                  <a:cubicBezTo>
                    <a:pt x="62073" y="62476"/>
                    <a:pt x="62369" y="62434"/>
                    <a:pt x="62651" y="62434"/>
                  </a:cubicBezTo>
                  <a:close/>
                  <a:moveTo>
                    <a:pt x="41554" y="59820"/>
                  </a:moveTo>
                  <a:cubicBezTo>
                    <a:pt x="41796" y="60162"/>
                    <a:pt x="42045" y="60515"/>
                    <a:pt x="42299" y="60880"/>
                  </a:cubicBezTo>
                  <a:cubicBezTo>
                    <a:pt x="43527" y="62653"/>
                    <a:pt x="43987" y="64602"/>
                    <a:pt x="43588" y="66368"/>
                  </a:cubicBezTo>
                  <a:cubicBezTo>
                    <a:pt x="43308" y="67631"/>
                    <a:pt x="42598" y="68760"/>
                    <a:pt x="41554" y="69635"/>
                  </a:cubicBezTo>
                  <a:cubicBezTo>
                    <a:pt x="40506" y="68760"/>
                    <a:pt x="39796" y="67631"/>
                    <a:pt x="39516" y="66368"/>
                  </a:cubicBezTo>
                  <a:cubicBezTo>
                    <a:pt x="39116" y="64602"/>
                    <a:pt x="39577" y="62653"/>
                    <a:pt x="40806" y="60880"/>
                  </a:cubicBezTo>
                  <a:cubicBezTo>
                    <a:pt x="41059" y="60515"/>
                    <a:pt x="41309" y="60162"/>
                    <a:pt x="41554" y="59820"/>
                  </a:cubicBezTo>
                  <a:close/>
                  <a:moveTo>
                    <a:pt x="14364" y="68203"/>
                  </a:moveTo>
                  <a:cubicBezTo>
                    <a:pt x="14874" y="68203"/>
                    <a:pt x="15384" y="68379"/>
                    <a:pt x="15792" y="68740"/>
                  </a:cubicBezTo>
                  <a:cubicBezTo>
                    <a:pt x="15818" y="68771"/>
                    <a:pt x="15849" y="68798"/>
                    <a:pt x="15884" y="68825"/>
                  </a:cubicBezTo>
                  <a:cubicBezTo>
                    <a:pt x="15887" y="68829"/>
                    <a:pt x="15891" y="68832"/>
                    <a:pt x="15895" y="68836"/>
                  </a:cubicBezTo>
                  <a:lnTo>
                    <a:pt x="15899" y="68840"/>
                  </a:lnTo>
                  <a:cubicBezTo>
                    <a:pt x="15925" y="68875"/>
                    <a:pt x="15953" y="68905"/>
                    <a:pt x="15987" y="68932"/>
                  </a:cubicBezTo>
                  <a:cubicBezTo>
                    <a:pt x="16455" y="69461"/>
                    <a:pt x="16621" y="70168"/>
                    <a:pt x="16478" y="70820"/>
                  </a:cubicBezTo>
                  <a:cubicBezTo>
                    <a:pt x="16348" y="71051"/>
                    <a:pt x="16252" y="71289"/>
                    <a:pt x="16187" y="71530"/>
                  </a:cubicBezTo>
                  <a:cubicBezTo>
                    <a:pt x="16106" y="71661"/>
                    <a:pt x="16006" y="71784"/>
                    <a:pt x="15895" y="71899"/>
                  </a:cubicBezTo>
                  <a:cubicBezTo>
                    <a:pt x="15484" y="72306"/>
                    <a:pt x="14940" y="72533"/>
                    <a:pt x="14364" y="72533"/>
                  </a:cubicBezTo>
                  <a:cubicBezTo>
                    <a:pt x="13783" y="72533"/>
                    <a:pt x="13239" y="72306"/>
                    <a:pt x="12832" y="71899"/>
                  </a:cubicBezTo>
                  <a:cubicBezTo>
                    <a:pt x="11987" y="71055"/>
                    <a:pt x="11987" y="69681"/>
                    <a:pt x="12832" y="68836"/>
                  </a:cubicBezTo>
                  <a:cubicBezTo>
                    <a:pt x="13254" y="68414"/>
                    <a:pt x="13806" y="68203"/>
                    <a:pt x="14364" y="68203"/>
                  </a:cubicBezTo>
                  <a:close/>
                  <a:moveTo>
                    <a:pt x="68767" y="68203"/>
                  </a:moveTo>
                  <a:cubicBezTo>
                    <a:pt x="68921" y="68203"/>
                    <a:pt x="69070" y="68218"/>
                    <a:pt x="69221" y="68249"/>
                  </a:cubicBezTo>
                  <a:cubicBezTo>
                    <a:pt x="69451" y="68379"/>
                    <a:pt x="69688" y="68476"/>
                    <a:pt x="69934" y="68540"/>
                  </a:cubicBezTo>
                  <a:cubicBezTo>
                    <a:pt x="70064" y="68625"/>
                    <a:pt x="70183" y="68721"/>
                    <a:pt x="70298" y="68836"/>
                  </a:cubicBezTo>
                  <a:cubicBezTo>
                    <a:pt x="71143" y="69681"/>
                    <a:pt x="71143" y="71055"/>
                    <a:pt x="70298" y="71899"/>
                  </a:cubicBezTo>
                  <a:cubicBezTo>
                    <a:pt x="69888" y="72306"/>
                    <a:pt x="69347" y="72533"/>
                    <a:pt x="68767" y="72533"/>
                  </a:cubicBezTo>
                  <a:cubicBezTo>
                    <a:pt x="68188" y="72533"/>
                    <a:pt x="67643" y="72306"/>
                    <a:pt x="67235" y="71899"/>
                  </a:cubicBezTo>
                  <a:cubicBezTo>
                    <a:pt x="66392" y="71055"/>
                    <a:pt x="66392" y="69681"/>
                    <a:pt x="67235" y="68836"/>
                  </a:cubicBezTo>
                  <a:cubicBezTo>
                    <a:pt x="67658" y="68414"/>
                    <a:pt x="68211" y="68203"/>
                    <a:pt x="68767" y="68203"/>
                  </a:cubicBezTo>
                  <a:close/>
                  <a:moveTo>
                    <a:pt x="19073" y="70249"/>
                  </a:moveTo>
                  <a:cubicBezTo>
                    <a:pt x="19526" y="70249"/>
                    <a:pt x="19960" y="70395"/>
                    <a:pt x="20324" y="70675"/>
                  </a:cubicBezTo>
                  <a:cubicBezTo>
                    <a:pt x="20758" y="71009"/>
                    <a:pt x="21034" y="71493"/>
                    <a:pt x="21103" y="72037"/>
                  </a:cubicBezTo>
                  <a:cubicBezTo>
                    <a:pt x="21172" y="72582"/>
                    <a:pt x="21027" y="73120"/>
                    <a:pt x="20692" y="73553"/>
                  </a:cubicBezTo>
                  <a:cubicBezTo>
                    <a:pt x="20527" y="73768"/>
                    <a:pt x="20329" y="73945"/>
                    <a:pt x="20102" y="74076"/>
                  </a:cubicBezTo>
                  <a:cubicBezTo>
                    <a:pt x="20033" y="74083"/>
                    <a:pt x="19964" y="74106"/>
                    <a:pt x="19902" y="74148"/>
                  </a:cubicBezTo>
                  <a:cubicBezTo>
                    <a:pt x="19875" y="74164"/>
                    <a:pt x="19852" y="74187"/>
                    <a:pt x="19829" y="74206"/>
                  </a:cubicBezTo>
                  <a:cubicBezTo>
                    <a:pt x="19672" y="74271"/>
                    <a:pt x="19503" y="74313"/>
                    <a:pt x="19330" y="74336"/>
                  </a:cubicBezTo>
                  <a:cubicBezTo>
                    <a:pt x="19242" y="74348"/>
                    <a:pt x="19154" y="74353"/>
                    <a:pt x="19067" y="74353"/>
                  </a:cubicBezTo>
                  <a:cubicBezTo>
                    <a:pt x="18616" y="74353"/>
                    <a:pt x="18177" y="74206"/>
                    <a:pt x="17814" y="73926"/>
                  </a:cubicBezTo>
                  <a:cubicBezTo>
                    <a:pt x="17381" y="73588"/>
                    <a:pt x="17104" y="73105"/>
                    <a:pt x="17035" y="72563"/>
                  </a:cubicBezTo>
                  <a:cubicBezTo>
                    <a:pt x="17004" y="72337"/>
                    <a:pt x="17012" y="72110"/>
                    <a:pt x="17058" y="71892"/>
                  </a:cubicBezTo>
                  <a:cubicBezTo>
                    <a:pt x="17184" y="71669"/>
                    <a:pt x="17284" y="71427"/>
                    <a:pt x="17349" y="71178"/>
                  </a:cubicBezTo>
                  <a:cubicBezTo>
                    <a:pt x="17381" y="71132"/>
                    <a:pt x="17411" y="71089"/>
                    <a:pt x="17445" y="71047"/>
                  </a:cubicBezTo>
                  <a:cubicBezTo>
                    <a:pt x="17780" y="70613"/>
                    <a:pt x="18263" y="70333"/>
                    <a:pt x="18809" y="70264"/>
                  </a:cubicBezTo>
                  <a:cubicBezTo>
                    <a:pt x="18896" y="70253"/>
                    <a:pt x="18984" y="70249"/>
                    <a:pt x="19073" y="70249"/>
                  </a:cubicBezTo>
                  <a:close/>
                  <a:moveTo>
                    <a:pt x="63793" y="70448"/>
                  </a:moveTo>
                  <a:cubicBezTo>
                    <a:pt x="63885" y="70448"/>
                    <a:pt x="63981" y="70456"/>
                    <a:pt x="64077" y="70467"/>
                  </a:cubicBezTo>
                  <a:cubicBezTo>
                    <a:pt x="64618" y="70544"/>
                    <a:pt x="65102" y="70825"/>
                    <a:pt x="65432" y="71262"/>
                  </a:cubicBezTo>
                  <a:cubicBezTo>
                    <a:pt x="65761" y="71700"/>
                    <a:pt x="65904" y="72237"/>
                    <a:pt x="65831" y="72782"/>
                  </a:cubicBezTo>
                  <a:cubicBezTo>
                    <a:pt x="65754" y="73327"/>
                    <a:pt x="65474" y="73807"/>
                    <a:pt x="65036" y="74137"/>
                  </a:cubicBezTo>
                  <a:cubicBezTo>
                    <a:pt x="64674" y="74411"/>
                    <a:pt x="64243" y="74555"/>
                    <a:pt x="63796" y="74555"/>
                  </a:cubicBezTo>
                  <a:cubicBezTo>
                    <a:pt x="63703" y="74555"/>
                    <a:pt x="63610" y="74549"/>
                    <a:pt x="63517" y="74536"/>
                  </a:cubicBezTo>
                  <a:cubicBezTo>
                    <a:pt x="62971" y="74459"/>
                    <a:pt x="62491" y="74179"/>
                    <a:pt x="62161" y="73741"/>
                  </a:cubicBezTo>
                  <a:cubicBezTo>
                    <a:pt x="61832" y="73304"/>
                    <a:pt x="61690" y="72767"/>
                    <a:pt x="61763" y="72221"/>
                  </a:cubicBezTo>
                  <a:cubicBezTo>
                    <a:pt x="61839" y="71677"/>
                    <a:pt x="62119" y="71197"/>
                    <a:pt x="62557" y="70866"/>
                  </a:cubicBezTo>
                  <a:cubicBezTo>
                    <a:pt x="62918" y="70595"/>
                    <a:pt x="63348" y="70448"/>
                    <a:pt x="63793" y="70448"/>
                  </a:cubicBezTo>
                  <a:close/>
                  <a:moveTo>
                    <a:pt x="41554" y="70806"/>
                  </a:moveTo>
                  <a:cubicBezTo>
                    <a:pt x="41738" y="70932"/>
                    <a:pt x="41930" y="71055"/>
                    <a:pt x="42129" y="71170"/>
                  </a:cubicBezTo>
                  <a:cubicBezTo>
                    <a:pt x="42947" y="71642"/>
                    <a:pt x="43415" y="72264"/>
                    <a:pt x="43553" y="73070"/>
                  </a:cubicBezTo>
                  <a:cubicBezTo>
                    <a:pt x="43895" y="75031"/>
                    <a:pt x="42218" y="77484"/>
                    <a:pt x="41554" y="78367"/>
                  </a:cubicBezTo>
                  <a:cubicBezTo>
                    <a:pt x="40886" y="77484"/>
                    <a:pt x="39208" y="75031"/>
                    <a:pt x="39550" y="73070"/>
                  </a:cubicBezTo>
                  <a:cubicBezTo>
                    <a:pt x="39692" y="72264"/>
                    <a:pt x="40157" y="71642"/>
                    <a:pt x="40974" y="71170"/>
                  </a:cubicBezTo>
                  <a:cubicBezTo>
                    <a:pt x="41174" y="71055"/>
                    <a:pt x="41366" y="70932"/>
                    <a:pt x="41554" y="70806"/>
                  </a:cubicBezTo>
                  <a:close/>
                  <a:moveTo>
                    <a:pt x="37443" y="53092"/>
                  </a:moveTo>
                  <a:cubicBezTo>
                    <a:pt x="38053" y="54953"/>
                    <a:pt x="39300" y="56685"/>
                    <a:pt x="40848" y="58837"/>
                  </a:cubicBezTo>
                  <a:cubicBezTo>
                    <a:pt x="40894" y="58899"/>
                    <a:pt x="40935" y="58960"/>
                    <a:pt x="40982" y="59022"/>
                  </a:cubicBezTo>
                  <a:cubicBezTo>
                    <a:pt x="40675" y="59444"/>
                    <a:pt x="40364" y="59889"/>
                    <a:pt x="40042" y="60354"/>
                  </a:cubicBezTo>
                  <a:cubicBezTo>
                    <a:pt x="38664" y="62342"/>
                    <a:pt x="38153" y="64549"/>
                    <a:pt x="38606" y="66572"/>
                  </a:cubicBezTo>
                  <a:cubicBezTo>
                    <a:pt x="38921" y="67965"/>
                    <a:pt x="39673" y="69213"/>
                    <a:pt x="40783" y="70198"/>
                  </a:cubicBezTo>
                  <a:cubicBezTo>
                    <a:pt x="40694" y="70256"/>
                    <a:pt x="40602" y="70310"/>
                    <a:pt x="40510" y="70364"/>
                  </a:cubicBezTo>
                  <a:cubicBezTo>
                    <a:pt x="39451" y="70974"/>
                    <a:pt x="38821" y="71830"/>
                    <a:pt x="38632" y="72912"/>
                  </a:cubicBezTo>
                  <a:cubicBezTo>
                    <a:pt x="38257" y="75077"/>
                    <a:pt x="39803" y="77553"/>
                    <a:pt x="40629" y="78685"/>
                  </a:cubicBezTo>
                  <a:cubicBezTo>
                    <a:pt x="40207" y="78816"/>
                    <a:pt x="39826" y="79038"/>
                    <a:pt x="39508" y="79323"/>
                  </a:cubicBezTo>
                  <a:cubicBezTo>
                    <a:pt x="39451" y="78785"/>
                    <a:pt x="39251" y="78271"/>
                    <a:pt x="38917" y="77830"/>
                  </a:cubicBezTo>
                  <a:cubicBezTo>
                    <a:pt x="38434" y="77192"/>
                    <a:pt x="37734" y="76785"/>
                    <a:pt x="36948" y="76678"/>
                  </a:cubicBezTo>
                  <a:cubicBezTo>
                    <a:pt x="36806" y="76658"/>
                    <a:pt x="36665" y="76648"/>
                    <a:pt x="36525" y="76648"/>
                  </a:cubicBezTo>
                  <a:cubicBezTo>
                    <a:pt x="35882" y="76648"/>
                    <a:pt x="35261" y="76857"/>
                    <a:pt x="34740" y="77254"/>
                  </a:cubicBezTo>
                  <a:cubicBezTo>
                    <a:pt x="34104" y="77734"/>
                    <a:pt x="33693" y="78432"/>
                    <a:pt x="33585" y="79222"/>
                  </a:cubicBezTo>
                  <a:cubicBezTo>
                    <a:pt x="33555" y="79445"/>
                    <a:pt x="33551" y="79668"/>
                    <a:pt x="33571" y="79887"/>
                  </a:cubicBezTo>
                  <a:cubicBezTo>
                    <a:pt x="33551" y="79885"/>
                    <a:pt x="33532" y="79884"/>
                    <a:pt x="33513" y="79884"/>
                  </a:cubicBezTo>
                  <a:cubicBezTo>
                    <a:pt x="33493" y="79884"/>
                    <a:pt x="33474" y="79885"/>
                    <a:pt x="33455" y="79887"/>
                  </a:cubicBezTo>
                  <a:cubicBezTo>
                    <a:pt x="32790" y="79978"/>
                    <a:pt x="32150" y="80020"/>
                    <a:pt x="31534" y="80020"/>
                  </a:cubicBezTo>
                  <a:cubicBezTo>
                    <a:pt x="25516" y="80020"/>
                    <a:pt x="21877" y="76006"/>
                    <a:pt x="20850" y="74694"/>
                  </a:cubicBezTo>
                  <a:cubicBezTo>
                    <a:pt x="21061" y="74533"/>
                    <a:pt x="21257" y="74344"/>
                    <a:pt x="21429" y="74122"/>
                  </a:cubicBezTo>
                  <a:cubicBezTo>
                    <a:pt x="22435" y="72820"/>
                    <a:pt x="22194" y="70944"/>
                    <a:pt x="20892" y="69938"/>
                  </a:cubicBezTo>
                  <a:cubicBezTo>
                    <a:pt x="20352" y="69521"/>
                    <a:pt x="19712" y="69319"/>
                    <a:pt x="19077" y="69319"/>
                  </a:cubicBezTo>
                  <a:cubicBezTo>
                    <a:pt x="18491" y="69319"/>
                    <a:pt x="17909" y="69491"/>
                    <a:pt x="17411" y="69823"/>
                  </a:cubicBezTo>
                  <a:cubicBezTo>
                    <a:pt x="17353" y="69512"/>
                    <a:pt x="17254" y="69213"/>
                    <a:pt x="17108" y="68936"/>
                  </a:cubicBezTo>
                  <a:cubicBezTo>
                    <a:pt x="18493" y="68713"/>
                    <a:pt x="21326" y="68057"/>
                    <a:pt x="22585" y="66265"/>
                  </a:cubicBezTo>
                  <a:cubicBezTo>
                    <a:pt x="23218" y="65370"/>
                    <a:pt x="23376" y="64315"/>
                    <a:pt x="23061" y="63140"/>
                  </a:cubicBezTo>
                  <a:cubicBezTo>
                    <a:pt x="23034" y="63036"/>
                    <a:pt x="23007" y="62933"/>
                    <a:pt x="22984" y="62829"/>
                  </a:cubicBezTo>
                  <a:lnTo>
                    <a:pt x="22984" y="62829"/>
                  </a:lnTo>
                  <a:cubicBezTo>
                    <a:pt x="23129" y="62837"/>
                    <a:pt x="23274" y="62841"/>
                    <a:pt x="23417" y="62841"/>
                  </a:cubicBezTo>
                  <a:cubicBezTo>
                    <a:pt x="24741" y="62841"/>
                    <a:pt x="26000" y="62490"/>
                    <a:pt x="27087" y="61801"/>
                  </a:cubicBezTo>
                  <a:cubicBezTo>
                    <a:pt x="28838" y="60692"/>
                    <a:pt x="30039" y="58768"/>
                    <a:pt x="30473" y="56389"/>
                  </a:cubicBezTo>
                  <a:cubicBezTo>
                    <a:pt x="30572" y="55833"/>
                    <a:pt x="30664" y="55298"/>
                    <a:pt x="30749" y="54784"/>
                  </a:cubicBezTo>
                  <a:cubicBezTo>
                    <a:pt x="30825" y="54769"/>
                    <a:pt x="30899" y="54757"/>
                    <a:pt x="30972" y="54746"/>
                  </a:cubicBezTo>
                  <a:cubicBezTo>
                    <a:pt x="33589" y="54320"/>
                    <a:pt x="35697" y="53974"/>
                    <a:pt x="37443" y="53092"/>
                  </a:cubicBezTo>
                  <a:close/>
                  <a:moveTo>
                    <a:pt x="45661" y="53092"/>
                  </a:moveTo>
                  <a:cubicBezTo>
                    <a:pt x="47407" y="53974"/>
                    <a:pt x="49514" y="54320"/>
                    <a:pt x="52132" y="54746"/>
                  </a:cubicBezTo>
                  <a:cubicBezTo>
                    <a:pt x="52205" y="54757"/>
                    <a:pt x="52278" y="54769"/>
                    <a:pt x="52355" y="54784"/>
                  </a:cubicBezTo>
                  <a:cubicBezTo>
                    <a:pt x="52439" y="55298"/>
                    <a:pt x="52531" y="55833"/>
                    <a:pt x="52631" y="56389"/>
                  </a:cubicBezTo>
                  <a:cubicBezTo>
                    <a:pt x="53065" y="58768"/>
                    <a:pt x="54266" y="60692"/>
                    <a:pt x="56016" y="61801"/>
                  </a:cubicBezTo>
                  <a:cubicBezTo>
                    <a:pt x="57104" y="62490"/>
                    <a:pt x="58363" y="62841"/>
                    <a:pt x="59686" y="62841"/>
                  </a:cubicBezTo>
                  <a:cubicBezTo>
                    <a:pt x="59830" y="62841"/>
                    <a:pt x="59974" y="62837"/>
                    <a:pt x="60119" y="62829"/>
                  </a:cubicBezTo>
                  <a:lnTo>
                    <a:pt x="60119" y="62829"/>
                  </a:lnTo>
                  <a:cubicBezTo>
                    <a:pt x="60096" y="62933"/>
                    <a:pt x="60069" y="63036"/>
                    <a:pt x="60043" y="63140"/>
                  </a:cubicBezTo>
                  <a:cubicBezTo>
                    <a:pt x="59728" y="64315"/>
                    <a:pt x="59889" y="65370"/>
                    <a:pt x="60519" y="66265"/>
                  </a:cubicBezTo>
                  <a:cubicBezTo>
                    <a:pt x="61786" y="68065"/>
                    <a:pt x="64641" y="68721"/>
                    <a:pt x="66019" y="68940"/>
                  </a:cubicBezTo>
                  <a:cubicBezTo>
                    <a:pt x="65819" y="69323"/>
                    <a:pt x="65701" y="69746"/>
                    <a:pt x="65678" y="70187"/>
                  </a:cubicBezTo>
                  <a:cubicBezTo>
                    <a:pt x="65259" y="69846"/>
                    <a:pt x="64753" y="69623"/>
                    <a:pt x="64204" y="69550"/>
                  </a:cubicBezTo>
                  <a:cubicBezTo>
                    <a:pt x="64063" y="69530"/>
                    <a:pt x="63923" y="69520"/>
                    <a:pt x="63783" y="69520"/>
                  </a:cubicBezTo>
                  <a:cubicBezTo>
                    <a:pt x="63141" y="69520"/>
                    <a:pt x="62516" y="69728"/>
                    <a:pt x="61997" y="70126"/>
                  </a:cubicBezTo>
                  <a:cubicBezTo>
                    <a:pt x="61359" y="70606"/>
                    <a:pt x="60953" y="71304"/>
                    <a:pt x="60841" y="72095"/>
                  </a:cubicBezTo>
                  <a:cubicBezTo>
                    <a:pt x="60734" y="72886"/>
                    <a:pt x="60941" y="73669"/>
                    <a:pt x="61421" y="74302"/>
                  </a:cubicBezTo>
                  <a:cubicBezTo>
                    <a:pt x="61586" y="74524"/>
                    <a:pt x="61782" y="74717"/>
                    <a:pt x="61997" y="74878"/>
                  </a:cubicBezTo>
                  <a:cubicBezTo>
                    <a:pt x="58503" y="79365"/>
                    <a:pt x="53744" y="80062"/>
                    <a:pt x="51127" y="80062"/>
                  </a:cubicBezTo>
                  <a:cubicBezTo>
                    <a:pt x="50075" y="80062"/>
                    <a:pt x="49369" y="79949"/>
                    <a:pt x="49231" y="79925"/>
                  </a:cubicBezTo>
                  <a:cubicBezTo>
                    <a:pt x="49249" y="79718"/>
                    <a:pt x="49245" y="79507"/>
                    <a:pt x="49215" y="79291"/>
                  </a:cubicBezTo>
                  <a:cubicBezTo>
                    <a:pt x="49116" y="78505"/>
                    <a:pt x="48712" y="77798"/>
                    <a:pt x="48083" y="77315"/>
                  </a:cubicBezTo>
                  <a:cubicBezTo>
                    <a:pt x="47555" y="76906"/>
                    <a:pt x="46919" y="76692"/>
                    <a:pt x="46262" y="76692"/>
                  </a:cubicBezTo>
                  <a:cubicBezTo>
                    <a:pt x="46135" y="76692"/>
                    <a:pt x="46007" y="76700"/>
                    <a:pt x="45879" y="76716"/>
                  </a:cubicBezTo>
                  <a:cubicBezTo>
                    <a:pt x="45089" y="76816"/>
                    <a:pt x="44386" y="77219"/>
                    <a:pt x="43899" y="77853"/>
                  </a:cubicBezTo>
                  <a:cubicBezTo>
                    <a:pt x="43612" y="78221"/>
                    <a:pt x="43419" y="78647"/>
                    <a:pt x="43335" y="79096"/>
                  </a:cubicBezTo>
                  <a:cubicBezTo>
                    <a:pt x="43074" y="78916"/>
                    <a:pt x="42790" y="78774"/>
                    <a:pt x="42483" y="78678"/>
                  </a:cubicBezTo>
                  <a:cubicBezTo>
                    <a:pt x="43304" y="77541"/>
                    <a:pt x="44843" y="75073"/>
                    <a:pt x="44471" y="72912"/>
                  </a:cubicBezTo>
                  <a:cubicBezTo>
                    <a:pt x="44283" y="71830"/>
                    <a:pt x="43653" y="70974"/>
                    <a:pt x="42598" y="70364"/>
                  </a:cubicBezTo>
                  <a:cubicBezTo>
                    <a:pt x="42501" y="70310"/>
                    <a:pt x="42414" y="70256"/>
                    <a:pt x="42322" y="70198"/>
                  </a:cubicBezTo>
                  <a:cubicBezTo>
                    <a:pt x="43431" y="69213"/>
                    <a:pt x="44183" y="67965"/>
                    <a:pt x="44498" y="66572"/>
                  </a:cubicBezTo>
                  <a:cubicBezTo>
                    <a:pt x="44951" y="64549"/>
                    <a:pt x="44441" y="62342"/>
                    <a:pt x="43062" y="60354"/>
                  </a:cubicBezTo>
                  <a:cubicBezTo>
                    <a:pt x="42744" y="59889"/>
                    <a:pt x="42429" y="59444"/>
                    <a:pt x="42126" y="59022"/>
                  </a:cubicBezTo>
                  <a:cubicBezTo>
                    <a:pt x="42168" y="58960"/>
                    <a:pt x="42214" y="58899"/>
                    <a:pt x="42256" y="58837"/>
                  </a:cubicBezTo>
                  <a:cubicBezTo>
                    <a:pt x="43803" y="56685"/>
                    <a:pt x="45050" y="54953"/>
                    <a:pt x="45661" y="53092"/>
                  </a:cubicBezTo>
                  <a:close/>
                  <a:moveTo>
                    <a:pt x="36533" y="77576"/>
                  </a:moveTo>
                  <a:cubicBezTo>
                    <a:pt x="36629" y="77576"/>
                    <a:pt x="36726" y="77584"/>
                    <a:pt x="36821" y="77596"/>
                  </a:cubicBezTo>
                  <a:cubicBezTo>
                    <a:pt x="37942" y="77752"/>
                    <a:pt x="38729" y="78789"/>
                    <a:pt x="38572" y="79910"/>
                  </a:cubicBezTo>
                  <a:cubicBezTo>
                    <a:pt x="38499" y="80451"/>
                    <a:pt x="38218" y="80935"/>
                    <a:pt x="37780" y="81265"/>
                  </a:cubicBezTo>
                  <a:cubicBezTo>
                    <a:pt x="37418" y="81538"/>
                    <a:pt x="36984" y="81682"/>
                    <a:pt x="36538" y="81682"/>
                  </a:cubicBezTo>
                  <a:cubicBezTo>
                    <a:pt x="36446" y="81682"/>
                    <a:pt x="36353" y="81676"/>
                    <a:pt x="36260" y="81664"/>
                  </a:cubicBezTo>
                  <a:cubicBezTo>
                    <a:pt x="35140" y="81506"/>
                    <a:pt x="34354" y="80470"/>
                    <a:pt x="34506" y="79350"/>
                  </a:cubicBezTo>
                  <a:cubicBezTo>
                    <a:pt x="34579" y="78808"/>
                    <a:pt x="34864" y="78324"/>
                    <a:pt x="35301" y="77994"/>
                  </a:cubicBezTo>
                  <a:cubicBezTo>
                    <a:pt x="35662" y="77722"/>
                    <a:pt x="36092" y="77576"/>
                    <a:pt x="36533" y="77576"/>
                  </a:cubicBezTo>
                  <a:close/>
                  <a:moveTo>
                    <a:pt x="46264" y="77622"/>
                  </a:moveTo>
                  <a:cubicBezTo>
                    <a:pt x="46716" y="77622"/>
                    <a:pt x="47150" y="77768"/>
                    <a:pt x="47515" y="78048"/>
                  </a:cubicBezTo>
                  <a:cubicBezTo>
                    <a:pt x="47948" y="78382"/>
                    <a:pt x="48225" y="78870"/>
                    <a:pt x="48294" y="79410"/>
                  </a:cubicBezTo>
                  <a:cubicBezTo>
                    <a:pt x="48439" y="80535"/>
                    <a:pt x="47645" y="81564"/>
                    <a:pt x="46521" y="81710"/>
                  </a:cubicBezTo>
                  <a:cubicBezTo>
                    <a:pt x="46431" y="81722"/>
                    <a:pt x="46341" y="81728"/>
                    <a:pt x="46251" y="81728"/>
                  </a:cubicBezTo>
                  <a:cubicBezTo>
                    <a:pt x="45802" y="81728"/>
                    <a:pt x="45366" y="81578"/>
                    <a:pt x="45004" y="81299"/>
                  </a:cubicBezTo>
                  <a:cubicBezTo>
                    <a:pt x="44824" y="81157"/>
                    <a:pt x="44671" y="80992"/>
                    <a:pt x="44547" y="80804"/>
                  </a:cubicBezTo>
                  <a:cubicBezTo>
                    <a:pt x="44478" y="80558"/>
                    <a:pt x="44379" y="80320"/>
                    <a:pt x="44252" y="80101"/>
                  </a:cubicBezTo>
                  <a:cubicBezTo>
                    <a:pt x="44241" y="80044"/>
                    <a:pt x="44233" y="79991"/>
                    <a:pt x="44225" y="79936"/>
                  </a:cubicBezTo>
                  <a:cubicBezTo>
                    <a:pt x="44152" y="79392"/>
                    <a:pt x="44298" y="78854"/>
                    <a:pt x="44636" y="78420"/>
                  </a:cubicBezTo>
                  <a:cubicBezTo>
                    <a:pt x="44970" y="77987"/>
                    <a:pt x="45454" y="77706"/>
                    <a:pt x="45998" y="77637"/>
                  </a:cubicBezTo>
                  <a:cubicBezTo>
                    <a:pt x="46087" y="77626"/>
                    <a:pt x="46175" y="77622"/>
                    <a:pt x="46264" y="77622"/>
                  </a:cubicBezTo>
                  <a:close/>
                  <a:moveTo>
                    <a:pt x="41566" y="79468"/>
                  </a:moveTo>
                  <a:cubicBezTo>
                    <a:pt x="42326" y="79468"/>
                    <a:pt x="42997" y="79864"/>
                    <a:pt x="43381" y="80459"/>
                  </a:cubicBezTo>
                  <a:cubicBezTo>
                    <a:pt x="43450" y="80708"/>
                    <a:pt x="43550" y="80950"/>
                    <a:pt x="43681" y="81173"/>
                  </a:cubicBezTo>
                  <a:cubicBezTo>
                    <a:pt x="43715" y="81322"/>
                    <a:pt x="43730" y="81476"/>
                    <a:pt x="43730" y="81633"/>
                  </a:cubicBezTo>
                  <a:cubicBezTo>
                    <a:pt x="43730" y="82827"/>
                    <a:pt x="42759" y="83798"/>
                    <a:pt x="41566" y="83798"/>
                  </a:cubicBezTo>
                  <a:cubicBezTo>
                    <a:pt x="40372" y="83798"/>
                    <a:pt x="39397" y="82827"/>
                    <a:pt x="39397" y="81633"/>
                  </a:cubicBezTo>
                  <a:cubicBezTo>
                    <a:pt x="39397" y="80439"/>
                    <a:pt x="40372" y="79468"/>
                    <a:pt x="41566" y="79468"/>
                  </a:cubicBezTo>
                  <a:close/>
                  <a:moveTo>
                    <a:pt x="41554" y="0"/>
                  </a:moveTo>
                  <a:cubicBezTo>
                    <a:pt x="40586" y="0"/>
                    <a:pt x="40498" y="1359"/>
                    <a:pt x="41281" y="1612"/>
                  </a:cubicBezTo>
                  <a:cubicBezTo>
                    <a:pt x="39881" y="1739"/>
                    <a:pt x="38748" y="2802"/>
                    <a:pt x="38514" y="4169"/>
                  </a:cubicBezTo>
                  <a:cubicBezTo>
                    <a:pt x="38036" y="3854"/>
                    <a:pt x="37467" y="3674"/>
                    <a:pt x="36864" y="3674"/>
                  </a:cubicBezTo>
                  <a:cubicBezTo>
                    <a:pt x="36739" y="3674"/>
                    <a:pt x="36614" y="3681"/>
                    <a:pt x="36487" y="3697"/>
                  </a:cubicBezTo>
                  <a:cubicBezTo>
                    <a:pt x="35700" y="3800"/>
                    <a:pt x="34994" y="4204"/>
                    <a:pt x="34510" y="4833"/>
                  </a:cubicBezTo>
                  <a:cubicBezTo>
                    <a:pt x="34345" y="5044"/>
                    <a:pt x="34211" y="5278"/>
                    <a:pt x="34111" y="5520"/>
                  </a:cubicBezTo>
                  <a:cubicBezTo>
                    <a:pt x="34100" y="5516"/>
                    <a:pt x="34088" y="5513"/>
                    <a:pt x="34077" y="5508"/>
                  </a:cubicBezTo>
                  <a:cubicBezTo>
                    <a:pt x="34052" y="5503"/>
                    <a:pt x="33251" y="5354"/>
                    <a:pt x="31997" y="5354"/>
                  </a:cubicBezTo>
                  <a:cubicBezTo>
                    <a:pt x="29167" y="5354"/>
                    <a:pt x="24030" y="6113"/>
                    <a:pt x="20293" y="11001"/>
                  </a:cubicBezTo>
                  <a:cubicBezTo>
                    <a:pt x="20113" y="10943"/>
                    <a:pt x="19929" y="10897"/>
                    <a:pt x="19741" y="10874"/>
                  </a:cubicBezTo>
                  <a:cubicBezTo>
                    <a:pt x="19602" y="10854"/>
                    <a:pt x="19463" y="10845"/>
                    <a:pt x="19325" y="10845"/>
                  </a:cubicBezTo>
                  <a:cubicBezTo>
                    <a:pt x="18679" y="10845"/>
                    <a:pt x="18055" y="11055"/>
                    <a:pt x="17530" y="11450"/>
                  </a:cubicBezTo>
                  <a:cubicBezTo>
                    <a:pt x="16823" y="11988"/>
                    <a:pt x="16425" y="12778"/>
                    <a:pt x="16359" y="13600"/>
                  </a:cubicBezTo>
                  <a:cubicBezTo>
                    <a:pt x="15803" y="13123"/>
                    <a:pt x="15104" y="12866"/>
                    <a:pt x="14364" y="12866"/>
                  </a:cubicBezTo>
                  <a:cubicBezTo>
                    <a:pt x="13535" y="12866"/>
                    <a:pt x="12759" y="13189"/>
                    <a:pt x="12176" y="13772"/>
                  </a:cubicBezTo>
                  <a:cubicBezTo>
                    <a:pt x="11094" y="14854"/>
                    <a:pt x="10982" y="16539"/>
                    <a:pt x="11834" y="17749"/>
                  </a:cubicBezTo>
                  <a:cubicBezTo>
                    <a:pt x="11154" y="17887"/>
                    <a:pt x="10525" y="18255"/>
                    <a:pt x="10068" y="18847"/>
                  </a:cubicBezTo>
                  <a:cubicBezTo>
                    <a:pt x="9377" y="19740"/>
                    <a:pt x="9278" y="20908"/>
                    <a:pt x="9704" y="21875"/>
                  </a:cubicBezTo>
                  <a:cubicBezTo>
                    <a:pt x="9654" y="21890"/>
                    <a:pt x="9604" y="21910"/>
                    <a:pt x="9562" y="21940"/>
                  </a:cubicBezTo>
                  <a:cubicBezTo>
                    <a:pt x="9489" y="21986"/>
                    <a:pt x="2591" y="26757"/>
                    <a:pt x="3731" y="35489"/>
                  </a:cubicBezTo>
                  <a:cubicBezTo>
                    <a:pt x="3581" y="35566"/>
                    <a:pt x="3436" y="35658"/>
                    <a:pt x="3298" y="35762"/>
                  </a:cubicBezTo>
                  <a:cubicBezTo>
                    <a:pt x="2665" y="36245"/>
                    <a:pt x="2254" y="36944"/>
                    <a:pt x="2146" y="37731"/>
                  </a:cubicBezTo>
                  <a:cubicBezTo>
                    <a:pt x="2024" y="38610"/>
                    <a:pt x="2300" y="39454"/>
                    <a:pt x="2837" y="40080"/>
                  </a:cubicBezTo>
                  <a:cubicBezTo>
                    <a:pt x="1252" y="40210"/>
                    <a:pt x="1" y="41546"/>
                    <a:pt x="1" y="43166"/>
                  </a:cubicBezTo>
                  <a:cubicBezTo>
                    <a:pt x="1" y="44690"/>
                    <a:pt x="1110" y="45964"/>
                    <a:pt x="2568" y="46213"/>
                  </a:cubicBezTo>
                  <a:cubicBezTo>
                    <a:pt x="2173" y="46812"/>
                    <a:pt x="2004" y="47522"/>
                    <a:pt x="2096" y="48240"/>
                  </a:cubicBezTo>
                  <a:cubicBezTo>
                    <a:pt x="2200" y="49030"/>
                    <a:pt x="2603" y="49733"/>
                    <a:pt x="3232" y="50221"/>
                  </a:cubicBezTo>
                  <a:cubicBezTo>
                    <a:pt x="3390" y="50339"/>
                    <a:pt x="3555" y="50444"/>
                    <a:pt x="3728" y="50527"/>
                  </a:cubicBezTo>
                  <a:cubicBezTo>
                    <a:pt x="3489" y="52281"/>
                    <a:pt x="2983" y="59351"/>
                    <a:pt x="9305" y="64150"/>
                  </a:cubicBezTo>
                  <a:cubicBezTo>
                    <a:pt x="9358" y="64192"/>
                    <a:pt x="9420" y="64219"/>
                    <a:pt x="9482" y="64230"/>
                  </a:cubicBezTo>
                  <a:cubicBezTo>
                    <a:pt x="9082" y="65183"/>
                    <a:pt x="9182" y="66318"/>
                    <a:pt x="9850" y="67197"/>
                  </a:cubicBezTo>
                  <a:cubicBezTo>
                    <a:pt x="10387" y="67904"/>
                    <a:pt x="11177" y="68303"/>
                    <a:pt x="11999" y="68368"/>
                  </a:cubicBezTo>
                  <a:cubicBezTo>
                    <a:pt x="11527" y="68924"/>
                    <a:pt x="11266" y="69627"/>
                    <a:pt x="11266" y="70368"/>
                  </a:cubicBezTo>
                  <a:cubicBezTo>
                    <a:pt x="11266" y="71193"/>
                    <a:pt x="11588" y="71972"/>
                    <a:pt x="12176" y="72556"/>
                  </a:cubicBezTo>
                  <a:cubicBezTo>
                    <a:pt x="12759" y="73139"/>
                    <a:pt x="13535" y="73461"/>
                    <a:pt x="14364" y="73461"/>
                  </a:cubicBezTo>
                  <a:cubicBezTo>
                    <a:pt x="15012" y="73461"/>
                    <a:pt x="15630" y="73261"/>
                    <a:pt x="16148" y="72893"/>
                  </a:cubicBezTo>
                  <a:cubicBezTo>
                    <a:pt x="16286" y="73573"/>
                    <a:pt x="16658" y="74206"/>
                    <a:pt x="17246" y="74659"/>
                  </a:cubicBezTo>
                  <a:cubicBezTo>
                    <a:pt x="17787" y="75077"/>
                    <a:pt x="18428" y="75281"/>
                    <a:pt x="19066" y="75281"/>
                  </a:cubicBezTo>
                  <a:cubicBezTo>
                    <a:pt x="19388" y="75281"/>
                    <a:pt x="19707" y="75227"/>
                    <a:pt x="20013" y="75127"/>
                  </a:cubicBezTo>
                  <a:cubicBezTo>
                    <a:pt x="20996" y="76416"/>
                    <a:pt x="24919" y="80950"/>
                    <a:pt x="31532" y="80950"/>
                  </a:cubicBezTo>
                  <a:cubicBezTo>
                    <a:pt x="32189" y="80950"/>
                    <a:pt x="32871" y="80904"/>
                    <a:pt x="33582" y="80808"/>
                  </a:cubicBezTo>
                  <a:cubicBezTo>
                    <a:pt x="33651" y="80800"/>
                    <a:pt x="33716" y="80774"/>
                    <a:pt x="33773" y="80739"/>
                  </a:cubicBezTo>
                  <a:cubicBezTo>
                    <a:pt x="34157" y="81699"/>
                    <a:pt x="35036" y="82432"/>
                    <a:pt x="36134" y="82585"/>
                  </a:cubicBezTo>
                  <a:cubicBezTo>
                    <a:pt x="36272" y="82600"/>
                    <a:pt x="36411" y="82611"/>
                    <a:pt x="36545" y="82611"/>
                  </a:cubicBezTo>
                  <a:cubicBezTo>
                    <a:pt x="37194" y="82611"/>
                    <a:pt x="37815" y="82400"/>
                    <a:pt x="38341" y="82005"/>
                  </a:cubicBezTo>
                  <a:cubicBezTo>
                    <a:pt x="38387" y="81971"/>
                    <a:pt x="38434" y="81933"/>
                    <a:pt x="38480" y="81894"/>
                  </a:cubicBezTo>
                  <a:cubicBezTo>
                    <a:pt x="38614" y="83479"/>
                    <a:pt x="39945" y="84726"/>
                    <a:pt x="41566" y="84726"/>
                  </a:cubicBezTo>
                  <a:cubicBezTo>
                    <a:pt x="43093" y="84726"/>
                    <a:pt x="44363" y="83617"/>
                    <a:pt x="44617" y="82159"/>
                  </a:cubicBezTo>
                  <a:cubicBezTo>
                    <a:pt x="45104" y="82485"/>
                    <a:pt x="45669" y="82654"/>
                    <a:pt x="46252" y="82654"/>
                  </a:cubicBezTo>
                  <a:cubicBezTo>
                    <a:pt x="46382" y="82654"/>
                    <a:pt x="46509" y="82646"/>
                    <a:pt x="46639" y="82631"/>
                  </a:cubicBezTo>
                  <a:cubicBezTo>
                    <a:pt x="47729" y="82489"/>
                    <a:pt x="48609" y="81775"/>
                    <a:pt x="49008" y="80831"/>
                  </a:cubicBezTo>
                  <a:cubicBezTo>
                    <a:pt x="49012" y="80831"/>
                    <a:pt x="49019" y="80831"/>
                    <a:pt x="49027" y="80834"/>
                  </a:cubicBezTo>
                  <a:cubicBezTo>
                    <a:pt x="49050" y="80838"/>
                    <a:pt x="49856" y="80988"/>
                    <a:pt x="51115" y="80988"/>
                  </a:cubicBezTo>
                  <a:cubicBezTo>
                    <a:pt x="53952" y="80988"/>
                    <a:pt x="59091" y="80225"/>
                    <a:pt x="62826" y="75323"/>
                  </a:cubicBezTo>
                  <a:cubicBezTo>
                    <a:pt x="63006" y="75385"/>
                    <a:pt x="63198" y="75431"/>
                    <a:pt x="63389" y="75458"/>
                  </a:cubicBezTo>
                  <a:cubicBezTo>
                    <a:pt x="63528" y="75472"/>
                    <a:pt x="63666" y="75484"/>
                    <a:pt x="63804" y="75484"/>
                  </a:cubicBezTo>
                  <a:cubicBezTo>
                    <a:pt x="64449" y="75484"/>
                    <a:pt x="65075" y="75277"/>
                    <a:pt x="65597" y="74878"/>
                  </a:cubicBezTo>
                  <a:cubicBezTo>
                    <a:pt x="66230" y="74398"/>
                    <a:pt x="66641" y="73699"/>
                    <a:pt x="66748" y="72909"/>
                  </a:cubicBezTo>
                  <a:cubicBezTo>
                    <a:pt x="66760" y="72851"/>
                    <a:pt x="66764" y="72790"/>
                    <a:pt x="66767" y="72732"/>
                  </a:cubicBezTo>
                  <a:cubicBezTo>
                    <a:pt x="67327" y="73204"/>
                    <a:pt x="68027" y="73461"/>
                    <a:pt x="68767" y="73461"/>
                  </a:cubicBezTo>
                  <a:cubicBezTo>
                    <a:pt x="69593" y="73461"/>
                    <a:pt x="70372" y="73139"/>
                    <a:pt x="70955" y="72556"/>
                  </a:cubicBezTo>
                  <a:cubicBezTo>
                    <a:pt x="71538" y="71972"/>
                    <a:pt x="71861" y="71193"/>
                    <a:pt x="71861" y="70368"/>
                  </a:cubicBezTo>
                  <a:cubicBezTo>
                    <a:pt x="71861" y="69719"/>
                    <a:pt x="71662" y="69098"/>
                    <a:pt x="71297" y="68579"/>
                  </a:cubicBezTo>
                  <a:cubicBezTo>
                    <a:pt x="71972" y="68441"/>
                    <a:pt x="72606" y="68072"/>
                    <a:pt x="73058" y="67481"/>
                  </a:cubicBezTo>
                  <a:cubicBezTo>
                    <a:pt x="73749" y="66591"/>
                    <a:pt x="73853" y="65428"/>
                    <a:pt x="73430" y="64460"/>
                  </a:cubicBezTo>
                  <a:cubicBezTo>
                    <a:pt x="73469" y="64446"/>
                    <a:pt x="73508" y="64430"/>
                    <a:pt x="73542" y="64403"/>
                  </a:cubicBezTo>
                  <a:cubicBezTo>
                    <a:pt x="73615" y="64357"/>
                    <a:pt x="80516" y="59586"/>
                    <a:pt x="79372" y="50850"/>
                  </a:cubicBezTo>
                  <a:cubicBezTo>
                    <a:pt x="79533" y="50770"/>
                    <a:pt x="79687" y="50674"/>
                    <a:pt x="79829" y="50566"/>
                  </a:cubicBezTo>
                  <a:cubicBezTo>
                    <a:pt x="80466" y="50082"/>
                    <a:pt x="80874" y="49384"/>
                    <a:pt x="80984" y="48597"/>
                  </a:cubicBezTo>
                  <a:cubicBezTo>
                    <a:pt x="81092" y="47806"/>
                    <a:pt x="80888" y="47023"/>
                    <a:pt x="80405" y="46390"/>
                  </a:cubicBezTo>
                  <a:cubicBezTo>
                    <a:pt x="80371" y="46340"/>
                    <a:pt x="80332" y="46294"/>
                    <a:pt x="80293" y="46248"/>
                  </a:cubicBezTo>
                  <a:cubicBezTo>
                    <a:pt x="81879" y="46118"/>
                    <a:pt x="83130" y="44786"/>
                    <a:pt x="83130" y="43166"/>
                  </a:cubicBezTo>
                  <a:cubicBezTo>
                    <a:pt x="83130" y="41638"/>
                    <a:pt x="82017" y="40364"/>
                    <a:pt x="80562" y="40114"/>
                  </a:cubicBezTo>
                  <a:cubicBezTo>
                    <a:pt x="80957" y="39516"/>
                    <a:pt x="81122" y="38805"/>
                    <a:pt x="81030" y="38088"/>
                  </a:cubicBezTo>
                  <a:cubicBezTo>
                    <a:pt x="80900" y="37059"/>
                    <a:pt x="80252" y="36219"/>
                    <a:pt x="79380" y="35792"/>
                  </a:cubicBezTo>
                  <a:cubicBezTo>
                    <a:pt x="79622" y="34000"/>
                    <a:pt x="80094" y="26972"/>
                    <a:pt x="73803" y="22193"/>
                  </a:cubicBezTo>
                  <a:cubicBezTo>
                    <a:pt x="73749" y="22158"/>
                    <a:pt x="73696" y="22132"/>
                    <a:pt x="73638" y="22117"/>
                  </a:cubicBezTo>
                  <a:cubicBezTo>
                    <a:pt x="74048" y="21161"/>
                    <a:pt x="73949" y="20017"/>
                    <a:pt x="73277" y="19131"/>
                  </a:cubicBezTo>
                  <a:cubicBezTo>
                    <a:pt x="72744" y="18424"/>
                    <a:pt x="71953" y="18025"/>
                    <a:pt x="71127" y="17960"/>
                  </a:cubicBezTo>
                  <a:cubicBezTo>
                    <a:pt x="72160" y="16747"/>
                    <a:pt x="72099" y="14920"/>
                    <a:pt x="70955" y="13772"/>
                  </a:cubicBezTo>
                  <a:cubicBezTo>
                    <a:pt x="70372" y="13189"/>
                    <a:pt x="69593" y="12866"/>
                    <a:pt x="68767" y="12866"/>
                  </a:cubicBezTo>
                  <a:cubicBezTo>
                    <a:pt x="68119" y="12866"/>
                    <a:pt x="67501" y="13066"/>
                    <a:pt x="66982" y="13435"/>
                  </a:cubicBezTo>
                  <a:cubicBezTo>
                    <a:pt x="66844" y="12755"/>
                    <a:pt x="66472" y="12122"/>
                    <a:pt x="65885" y="11669"/>
                  </a:cubicBezTo>
                  <a:cubicBezTo>
                    <a:pt x="65343" y="11250"/>
                    <a:pt x="64702" y="11049"/>
                    <a:pt x="64066" y="11049"/>
                  </a:cubicBezTo>
                  <a:cubicBezTo>
                    <a:pt x="63733" y="11049"/>
                    <a:pt x="63401" y="11104"/>
                    <a:pt x="63086" y="11212"/>
                  </a:cubicBezTo>
                  <a:cubicBezTo>
                    <a:pt x="62099" y="9914"/>
                    <a:pt x="58178" y="5393"/>
                    <a:pt x="51575" y="5393"/>
                  </a:cubicBezTo>
                  <a:cubicBezTo>
                    <a:pt x="50917" y="5393"/>
                    <a:pt x="50233" y="5438"/>
                    <a:pt x="49522" y="5536"/>
                  </a:cubicBezTo>
                  <a:cubicBezTo>
                    <a:pt x="49465" y="5543"/>
                    <a:pt x="49407" y="5562"/>
                    <a:pt x="49357" y="5589"/>
                  </a:cubicBezTo>
                  <a:cubicBezTo>
                    <a:pt x="49261" y="5347"/>
                    <a:pt x="49130" y="5113"/>
                    <a:pt x="48965" y="4898"/>
                  </a:cubicBezTo>
                  <a:cubicBezTo>
                    <a:pt x="48486" y="4264"/>
                    <a:pt x="47784" y="3854"/>
                    <a:pt x="46997" y="3747"/>
                  </a:cubicBezTo>
                  <a:cubicBezTo>
                    <a:pt x="46857" y="3727"/>
                    <a:pt x="46717" y="3717"/>
                    <a:pt x="46578" y="3717"/>
                  </a:cubicBezTo>
                  <a:cubicBezTo>
                    <a:pt x="45933" y="3717"/>
                    <a:pt x="45310" y="3928"/>
                    <a:pt x="44790" y="4322"/>
                  </a:cubicBezTo>
                  <a:cubicBezTo>
                    <a:pt x="44740" y="4357"/>
                    <a:pt x="44694" y="4395"/>
                    <a:pt x="44648" y="4434"/>
                  </a:cubicBezTo>
                  <a:cubicBezTo>
                    <a:pt x="44524" y="2937"/>
                    <a:pt x="43327" y="1739"/>
                    <a:pt x="41830" y="1612"/>
                  </a:cubicBezTo>
                  <a:cubicBezTo>
                    <a:pt x="42606" y="1352"/>
                    <a:pt x="42513" y="0"/>
                    <a:pt x="41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4031176" y="2727024"/>
              <a:ext cx="35063" cy="26234"/>
            </a:xfrm>
            <a:custGeom>
              <a:avLst/>
              <a:gdLst/>
              <a:ahLst/>
              <a:cxnLst/>
              <a:rect l="l" t="t" r="r" b="b"/>
              <a:pathLst>
                <a:path w="2216" h="1658" extrusionOk="0">
                  <a:moveTo>
                    <a:pt x="1121" y="1"/>
                  </a:moveTo>
                  <a:cubicBezTo>
                    <a:pt x="1091" y="1"/>
                    <a:pt x="1060" y="2"/>
                    <a:pt x="1027" y="6"/>
                  </a:cubicBezTo>
                  <a:cubicBezTo>
                    <a:pt x="0" y="106"/>
                    <a:pt x="121" y="1657"/>
                    <a:pt x="1095" y="1657"/>
                  </a:cubicBezTo>
                  <a:cubicBezTo>
                    <a:pt x="1125" y="1657"/>
                    <a:pt x="1157" y="1656"/>
                    <a:pt x="1189" y="1653"/>
                  </a:cubicBezTo>
                  <a:cubicBezTo>
                    <a:pt x="2216" y="1552"/>
                    <a:pt x="2096" y="1"/>
                    <a:pt x="1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3899074" y="1385356"/>
              <a:ext cx="35063" cy="26170"/>
            </a:xfrm>
            <a:custGeom>
              <a:avLst/>
              <a:gdLst/>
              <a:ahLst/>
              <a:cxnLst/>
              <a:rect l="l" t="t" r="r" b="b"/>
              <a:pathLst>
                <a:path w="2216" h="1654" extrusionOk="0">
                  <a:moveTo>
                    <a:pt x="1125" y="0"/>
                  </a:moveTo>
                  <a:cubicBezTo>
                    <a:pt x="1093" y="0"/>
                    <a:pt x="1061" y="2"/>
                    <a:pt x="1028" y="5"/>
                  </a:cubicBezTo>
                  <a:cubicBezTo>
                    <a:pt x="1" y="106"/>
                    <a:pt x="121" y="1653"/>
                    <a:pt x="1095" y="1653"/>
                  </a:cubicBezTo>
                  <a:cubicBezTo>
                    <a:pt x="1125" y="1653"/>
                    <a:pt x="1157" y="1652"/>
                    <a:pt x="1189" y="1649"/>
                  </a:cubicBezTo>
                  <a:cubicBezTo>
                    <a:pt x="2215" y="1548"/>
                    <a:pt x="2096" y="0"/>
                    <a:pt x="11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4485662" y="2483896"/>
              <a:ext cx="36139" cy="26107"/>
            </a:xfrm>
            <a:custGeom>
              <a:avLst/>
              <a:gdLst/>
              <a:ahLst/>
              <a:cxnLst/>
              <a:rect l="l" t="t" r="r" b="b"/>
              <a:pathLst>
                <a:path w="2284" h="1650" extrusionOk="0">
                  <a:moveTo>
                    <a:pt x="1099" y="1"/>
                  </a:moveTo>
                  <a:cubicBezTo>
                    <a:pt x="889" y="1"/>
                    <a:pt x="676" y="88"/>
                    <a:pt x="503" y="299"/>
                  </a:cubicBezTo>
                  <a:cubicBezTo>
                    <a:pt x="1" y="913"/>
                    <a:pt x="579" y="1649"/>
                    <a:pt x="1186" y="1649"/>
                  </a:cubicBezTo>
                  <a:cubicBezTo>
                    <a:pt x="1395" y="1649"/>
                    <a:pt x="1608" y="1562"/>
                    <a:pt x="1781" y="1351"/>
                  </a:cubicBezTo>
                  <a:cubicBezTo>
                    <a:pt x="2284" y="737"/>
                    <a:pt x="1706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3443528" y="1628595"/>
              <a:ext cx="36123" cy="26060"/>
            </a:xfrm>
            <a:custGeom>
              <a:avLst/>
              <a:gdLst/>
              <a:ahLst/>
              <a:cxnLst/>
              <a:rect l="l" t="t" r="r" b="b"/>
              <a:pathLst>
                <a:path w="2283" h="1647" extrusionOk="0">
                  <a:moveTo>
                    <a:pt x="1099" y="1"/>
                  </a:moveTo>
                  <a:cubicBezTo>
                    <a:pt x="889" y="1"/>
                    <a:pt x="676" y="89"/>
                    <a:pt x="502" y="301"/>
                  </a:cubicBezTo>
                  <a:cubicBezTo>
                    <a:pt x="0" y="911"/>
                    <a:pt x="578" y="1647"/>
                    <a:pt x="1185" y="1647"/>
                  </a:cubicBezTo>
                  <a:cubicBezTo>
                    <a:pt x="1394" y="1647"/>
                    <a:pt x="1607" y="1559"/>
                    <a:pt x="1781" y="1348"/>
                  </a:cubicBezTo>
                  <a:cubicBezTo>
                    <a:pt x="2282" y="738"/>
                    <a:pt x="1706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4639614" y="1990582"/>
              <a:ext cx="27800" cy="25300"/>
            </a:xfrm>
            <a:custGeom>
              <a:avLst/>
              <a:gdLst/>
              <a:ahLst/>
              <a:cxnLst/>
              <a:rect l="l" t="t" r="r" b="b"/>
              <a:pathLst>
                <a:path w="1757" h="1599" extrusionOk="0">
                  <a:moveTo>
                    <a:pt x="894" y="0"/>
                  </a:moveTo>
                  <a:cubicBezTo>
                    <a:pt x="450" y="0"/>
                    <a:pt x="0" y="310"/>
                    <a:pt x="58" y="882"/>
                  </a:cubicBezTo>
                  <a:cubicBezTo>
                    <a:pt x="106" y="1370"/>
                    <a:pt x="483" y="1598"/>
                    <a:pt x="864" y="1598"/>
                  </a:cubicBezTo>
                  <a:cubicBezTo>
                    <a:pt x="1307" y="1598"/>
                    <a:pt x="1756" y="1288"/>
                    <a:pt x="1701" y="717"/>
                  </a:cubicBezTo>
                  <a:cubicBezTo>
                    <a:pt x="1653" y="229"/>
                    <a:pt x="1275" y="0"/>
                    <a:pt x="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3297914" y="2122700"/>
              <a:ext cx="27832" cy="25300"/>
            </a:xfrm>
            <a:custGeom>
              <a:avLst/>
              <a:gdLst/>
              <a:ahLst/>
              <a:cxnLst/>
              <a:rect l="l" t="t" r="r" b="b"/>
              <a:pathLst>
                <a:path w="1759" h="1599" extrusionOk="0">
                  <a:moveTo>
                    <a:pt x="894" y="1"/>
                  </a:moveTo>
                  <a:cubicBezTo>
                    <a:pt x="450" y="1"/>
                    <a:pt x="0" y="311"/>
                    <a:pt x="56" y="880"/>
                  </a:cubicBezTo>
                  <a:cubicBezTo>
                    <a:pt x="104" y="1370"/>
                    <a:pt x="481" y="1599"/>
                    <a:pt x="863" y="1599"/>
                  </a:cubicBezTo>
                  <a:cubicBezTo>
                    <a:pt x="1308" y="1599"/>
                    <a:pt x="1758" y="1289"/>
                    <a:pt x="1703" y="719"/>
                  </a:cubicBezTo>
                  <a:cubicBezTo>
                    <a:pt x="1653" y="230"/>
                    <a:pt x="1275" y="1"/>
                    <a:pt x="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4391565" y="1535084"/>
              <a:ext cx="37531" cy="26281"/>
            </a:xfrm>
            <a:custGeom>
              <a:avLst/>
              <a:gdLst/>
              <a:ahLst/>
              <a:cxnLst/>
              <a:rect l="l" t="t" r="r" b="b"/>
              <a:pathLst>
                <a:path w="2372" h="1661" extrusionOk="0">
                  <a:moveTo>
                    <a:pt x="1210" y="0"/>
                  </a:moveTo>
                  <a:cubicBezTo>
                    <a:pt x="545" y="0"/>
                    <a:pt x="1" y="929"/>
                    <a:pt x="662" y="1470"/>
                  </a:cubicBezTo>
                  <a:cubicBezTo>
                    <a:pt x="825" y="1603"/>
                    <a:pt x="997" y="1660"/>
                    <a:pt x="1161" y="1660"/>
                  </a:cubicBezTo>
                  <a:cubicBezTo>
                    <a:pt x="1827" y="1660"/>
                    <a:pt x="2371" y="734"/>
                    <a:pt x="1710" y="192"/>
                  </a:cubicBezTo>
                  <a:cubicBezTo>
                    <a:pt x="1547" y="58"/>
                    <a:pt x="1375" y="0"/>
                    <a:pt x="1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3536280" y="2577217"/>
              <a:ext cx="37484" cy="26281"/>
            </a:xfrm>
            <a:custGeom>
              <a:avLst/>
              <a:gdLst/>
              <a:ahLst/>
              <a:cxnLst/>
              <a:rect l="l" t="t" r="r" b="b"/>
              <a:pathLst>
                <a:path w="2369" h="1661" extrusionOk="0">
                  <a:moveTo>
                    <a:pt x="1206" y="1"/>
                  </a:moveTo>
                  <a:cubicBezTo>
                    <a:pt x="542" y="1"/>
                    <a:pt x="1" y="927"/>
                    <a:pt x="659" y="1471"/>
                  </a:cubicBezTo>
                  <a:cubicBezTo>
                    <a:pt x="822" y="1604"/>
                    <a:pt x="994" y="1661"/>
                    <a:pt x="1158" y="1661"/>
                  </a:cubicBezTo>
                  <a:cubicBezTo>
                    <a:pt x="1823" y="1661"/>
                    <a:pt x="2368" y="735"/>
                    <a:pt x="1706" y="193"/>
                  </a:cubicBezTo>
                  <a:cubicBezTo>
                    <a:pt x="1543" y="58"/>
                    <a:pt x="1371" y="1"/>
                    <a:pt x="1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4101238" y="2716281"/>
              <a:ext cx="36202" cy="26234"/>
            </a:xfrm>
            <a:custGeom>
              <a:avLst/>
              <a:gdLst/>
              <a:ahLst/>
              <a:cxnLst/>
              <a:rect l="l" t="t" r="r" b="b"/>
              <a:pathLst>
                <a:path w="2288" h="1658" extrusionOk="0">
                  <a:moveTo>
                    <a:pt x="1164" y="1"/>
                  </a:moveTo>
                  <a:cubicBezTo>
                    <a:pt x="1104" y="1"/>
                    <a:pt x="1041" y="7"/>
                    <a:pt x="975" y="21"/>
                  </a:cubicBezTo>
                  <a:cubicBezTo>
                    <a:pt x="1" y="222"/>
                    <a:pt x="229" y="1657"/>
                    <a:pt x="1120" y="1657"/>
                  </a:cubicBezTo>
                  <a:cubicBezTo>
                    <a:pt x="1180" y="1657"/>
                    <a:pt x="1243" y="1651"/>
                    <a:pt x="1309" y="1637"/>
                  </a:cubicBezTo>
                  <a:cubicBezTo>
                    <a:pt x="2287" y="1435"/>
                    <a:pt x="2056" y="1"/>
                    <a:pt x="1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3827936" y="1396052"/>
              <a:ext cx="36170" cy="26265"/>
            </a:xfrm>
            <a:custGeom>
              <a:avLst/>
              <a:gdLst/>
              <a:ahLst/>
              <a:cxnLst/>
              <a:rect l="l" t="t" r="r" b="b"/>
              <a:pathLst>
                <a:path w="2286" h="1660" extrusionOk="0">
                  <a:moveTo>
                    <a:pt x="1161" y="1"/>
                  </a:moveTo>
                  <a:cubicBezTo>
                    <a:pt x="1102" y="1"/>
                    <a:pt x="1040" y="7"/>
                    <a:pt x="976" y="20"/>
                  </a:cubicBezTo>
                  <a:cubicBezTo>
                    <a:pt x="0" y="222"/>
                    <a:pt x="230" y="1660"/>
                    <a:pt x="1124" y="1660"/>
                  </a:cubicBezTo>
                  <a:cubicBezTo>
                    <a:pt x="1183" y="1660"/>
                    <a:pt x="1245" y="1654"/>
                    <a:pt x="1309" y="1640"/>
                  </a:cubicBezTo>
                  <a:cubicBezTo>
                    <a:pt x="2286" y="1438"/>
                    <a:pt x="2055" y="1"/>
                    <a:pt x="1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4528541" y="2426476"/>
              <a:ext cx="34984" cy="25901"/>
            </a:xfrm>
            <a:custGeom>
              <a:avLst/>
              <a:gdLst/>
              <a:ahLst/>
              <a:cxnLst/>
              <a:rect l="l" t="t" r="r" b="b"/>
              <a:pathLst>
                <a:path w="2211" h="1637" extrusionOk="0">
                  <a:moveTo>
                    <a:pt x="1059" y="0"/>
                  </a:moveTo>
                  <a:cubicBezTo>
                    <a:pt x="822" y="0"/>
                    <a:pt x="585" y="107"/>
                    <a:pt x="415" y="366"/>
                  </a:cubicBezTo>
                  <a:cubicBezTo>
                    <a:pt x="0" y="996"/>
                    <a:pt x="577" y="1637"/>
                    <a:pt x="1155" y="1637"/>
                  </a:cubicBezTo>
                  <a:cubicBezTo>
                    <a:pt x="1391" y="1637"/>
                    <a:pt x="1627" y="1530"/>
                    <a:pt x="1796" y="1272"/>
                  </a:cubicBezTo>
                  <a:cubicBezTo>
                    <a:pt x="2211" y="640"/>
                    <a:pt x="1637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3401789" y="1686173"/>
              <a:ext cx="34984" cy="25965"/>
            </a:xfrm>
            <a:custGeom>
              <a:avLst/>
              <a:gdLst/>
              <a:ahLst/>
              <a:cxnLst/>
              <a:rect l="l" t="t" r="r" b="b"/>
              <a:pathLst>
                <a:path w="2211" h="1641" extrusionOk="0">
                  <a:moveTo>
                    <a:pt x="1056" y="1"/>
                  </a:moveTo>
                  <a:cubicBezTo>
                    <a:pt x="820" y="1"/>
                    <a:pt x="584" y="108"/>
                    <a:pt x="415" y="366"/>
                  </a:cubicBezTo>
                  <a:cubicBezTo>
                    <a:pt x="1" y="998"/>
                    <a:pt x="576" y="1640"/>
                    <a:pt x="1154" y="1640"/>
                  </a:cubicBezTo>
                  <a:cubicBezTo>
                    <a:pt x="1390" y="1640"/>
                    <a:pt x="1627" y="1533"/>
                    <a:pt x="1797" y="1275"/>
                  </a:cubicBezTo>
                  <a:cubicBezTo>
                    <a:pt x="2211" y="642"/>
                    <a:pt x="1634" y="1"/>
                    <a:pt x="1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4627985" y="1919950"/>
              <a:ext cx="29588" cy="25379"/>
            </a:xfrm>
            <a:custGeom>
              <a:avLst/>
              <a:gdLst/>
              <a:ahLst/>
              <a:cxnLst/>
              <a:rect l="l" t="t" r="r" b="b"/>
              <a:pathLst>
                <a:path w="1870" h="1604" extrusionOk="0">
                  <a:moveTo>
                    <a:pt x="965" y="0"/>
                  </a:moveTo>
                  <a:cubicBezTo>
                    <a:pt x="489" y="0"/>
                    <a:pt x="1" y="366"/>
                    <a:pt x="126" y="970"/>
                  </a:cubicBezTo>
                  <a:cubicBezTo>
                    <a:pt x="216" y="1409"/>
                    <a:pt x="556" y="1603"/>
                    <a:pt x="903" y="1603"/>
                  </a:cubicBezTo>
                  <a:cubicBezTo>
                    <a:pt x="1379" y="1603"/>
                    <a:pt x="1869" y="1237"/>
                    <a:pt x="1745" y="633"/>
                  </a:cubicBezTo>
                  <a:cubicBezTo>
                    <a:pt x="1653" y="194"/>
                    <a:pt x="1312" y="0"/>
                    <a:pt x="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3307756" y="2193252"/>
              <a:ext cx="29572" cy="25363"/>
            </a:xfrm>
            <a:custGeom>
              <a:avLst/>
              <a:gdLst/>
              <a:ahLst/>
              <a:cxnLst/>
              <a:rect l="l" t="t" r="r" b="b"/>
              <a:pathLst>
                <a:path w="1869" h="1603" extrusionOk="0">
                  <a:moveTo>
                    <a:pt x="965" y="0"/>
                  </a:moveTo>
                  <a:cubicBezTo>
                    <a:pt x="489" y="0"/>
                    <a:pt x="0" y="366"/>
                    <a:pt x="124" y="969"/>
                  </a:cubicBezTo>
                  <a:cubicBezTo>
                    <a:pt x="217" y="1408"/>
                    <a:pt x="558" y="1603"/>
                    <a:pt x="905" y="1603"/>
                  </a:cubicBezTo>
                  <a:cubicBezTo>
                    <a:pt x="1381" y="1603"/>
                    <a:pt x="1869" y="1237"/>
                    <a:pt x="1745" y="636"/>
                  </a:cubicBezTo>
                  <a:cubicBezTo>
                    <a:pt x="1654" y="195"/>
                    <a:pt x="1313" y="0"/>
                    <a:pt x="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4333908" y="1492711"/>
              <a:ext cx="37768" cy="26329"/>
            </a:xfrm>
            <a:custGeom>
              <a:avLst/>
              <a:gdLst/>
              <a:ahLst/>
              <a:cxnLst/>
              <a:rect l="l" t="t" r="r" b="b"/>
              <a:pathLst>
                <a:path w="2387" h="1664" extrusionOk="0">
                  <a:moveTo>
                    <a:pt x="1205" y="0"/>
                  </a:moveTo>
                  <a:cubicBezTo>
                    <a:pt x="504" y="0"/>
                    <a:pt x="0" y="1038"/>
                    <a:pt x="740" y="1523"/>
                  </a:cubicBezTo>
                  <a:cubicBezTo>
                    <a:pt x="890" y="1621"/>
                    <a:pt x="1041" y="1664"/>
                    <a:pt x="1183" y="1664"/>
                  </a:cubicBezTo>
                  <a:cubicBezTo>
                    <a:pt x="1885" y="1664"/>
                    <a:pt x="2386" y="629"/>
                    <a:pt x="1647" y="141"/>
                  </a:cubicBezTo>
                  <a:cubicBezTo>
                    <a:pt x="1497" y="43"/>
                    <a:pt x="1347" y="0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3593652" y="2619511"/>
              <a:ext cx="37784" cy="26344"/>
            </a:xfrm>
            <a:custGeom>
              <a:avLst/>
              <a:gdLst/>
              <a:ahLst/>
              <a:cxnLst/>
              <a:rect l="l" t="t" r="r" b="b"/>
              <a:pathLst>
                <a:path w="2388" h="1665" extrusionOk="0">
                  <a:moveTo>
                    <a:pt x="1203" y="0"/>
                  </a:moveTo>
                  <a:cubicBezTo>
                    <a:pt x="501" y="0"/>
                    <a:pt x="0" y="1035"/>
                    <a:pt x="741" y="1523"/>
                  </a:cubicBezTo>
                  <a:cubicBezTo>
                    <a:pt x="890" y="1621"/>
                    <a:pt x="1040" y="1664"/>
                    <a:pt x="1182" y="1664"/>
                  </a:cubicBezTo>
                  <a:cubicBezTo>
                    <a:pt x="1883" y="1664"/>
                    <a:pt x="2387" y="627"/>
                    <a:pt x="1646" y="141"/>
                  </a:cubicBezTo>
                  <a:cubicBezTo>
                    <a:pt x="1496" y="43"/>
                    <a:pt x="1346" y="0"/>
                    <a:pt x="1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4176379" y="2695933"/>
              <a:ext cx="37135" cy="26297"/>
            </a:xfrm>
            <a:custGeom>
              <a:avLst/>
              <a:gdLst/>
              <a:ahLst/>
              <a:cxnLst/>
              <a:rect l="l" t="t" r="r" b="b"/>
              <a:pathLst>
                <a:path w="2347" h="1662" extrusionOk="0">
                  <a:moveTo>
                    <a:pt x="1190" y="1"/>
                  </a:moveTo>
                  <a:cubicBezTo>
                    <a:pt x="1103" y="1"/>
                    <a:pt x="1010" y="15"/>
                    <a:pt x="912" y="48"/>
                  </a:cubicBezTo>
                  <a:cubicBezTo>
                    <a:pt x="1" y="349"/>
                    <a:pt x="339" y="1661"/>
                    <a:pt x="1158" y="1661"/>
                  </a:cubicBezTo>
                  <a:cubicBezTo>
                    <a:pt x="1245" y="1661"/>
                    <a:pt x="1337" y="1647"/>
                    <a:pt x="1435" y="1614"/>
                  </a:cubicBezTo>
                  <a:cubicBezTo>
                    <a:pt x="2347" y="1312"/>
                    <a:pt x="2011" y="1"/>
                    <a:pt x="1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3751782" y="1416320"/>
              <a:ext cx="37167" cy="26344"/>
            </a:xfrm>
            <a:custGeom>
              <a:avLst/>
              <a:gdLst/>
              <a:ahLst/>
              <a:cxnLst/>
              <a:rect l="l" t="t" r="r" b="b"/>
              <a:pathLst>
                <a:path w="2349" h="1665" extrusionOk="0">
                  <a:moveTo>
                    <a:pt x="1191" y="1"/>
                  </a:moveTo>
                  <a:cubicBezTo>
                    <a:pt x="1104" y="1"/>
                    <a:pt x="1011" y="16"/>
                    <a:pt x="914" y="48"/>
                  </a:cubicBezTo>
                  <a:cubicBezTo>
                    <a:pt x="1" y="351"/>
                    <a:pt x="338" y="1664"/>
                    <a:pt x="1161" y="1664"/>
                  </a:cubicBezTo>
                  <a:cubicBezTo>
                    <a:pt x="1248" y="1664"/>
                    <a:pt x="1340" y="1650"/>
                    <a:pt x="1436" y="1618"/>
                  </a:cubicBezTo>
                  <a:cubicBezTo>
                    <a:pt x="2349" y="1313"/>
                    <a:pt x="2013" y="1"/>
                    <a:pt x="1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4568429" y="2358708"/>
              <a:ext cx="33512" cy="25727"/>
            </a:xfrm>
            <a:custGeom>
              <a:avLst/>
              <a:gdLst/>
              <a:ahLst/>
              <a:cxnLst/>
              <a:rect l="l" t="t" r="r" b="b"/>
              <a:pathLst>
                <a:path w="2118" h="1626" extrusionOk="0">
                  <a:moveTo>
                    <a:pt x="1008" y="1"/>
                  </a:moveTo>
                  <a:cubicBezTo>
                    <a:pt x="741" y="1"/>
                    <a:pt x="477" y="130"/>
                    <a:pt x="320" y="443"/>
                  </a:cubicBezTo>
                  <a:cubicBezTo>
                    <a:pt x="0" y="1082"/>
                    <a:pt x="562" y="1626"/>
                    <a:pt x="1109" y="1626"/>
                  </a:cubicBezTo>
                  <a:cubicBezTo>
                    <a:pt x="1377" y="1626"/>
                    <a:pt x="1641" y="1496"/>
                    <a:pt x="1798" y="1183"/>
                  </a:cubicBezTo>
                  <a:cubicBezTo>
                    <a:pt x="2117" y="546"/>
                    <a:pt x="1556" y="1"/>
                    <a:pt x="1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3363387" y="1754131"/>
              <a:ext cx="33512" cy="25727"/>
            </a:xfrm>
            <a:custGeom>
              <a:avLst/>
              <a:gdLst/>
              <a:ahLst/>
              <a:cxnLst/>
              <a:rect l="l" t="t" r="r" b="b"/>
              <a:pathLst>
                <a:path w="2118" h="1626" extrusionOk="0">
                  <a:moveTo>
                    <a:pt x="1007" y="0"/>
                  </a:moveTo>
                  <a:cubicBezTo>
                    <a:pt x="740" y="0"/>
                    <a:pt x="477" y="130"/>
                    <a:pt x="321" y="442"/>
                  </a:cubicBezTo>
                  <a:cubicBezTo>
                    <a:pt x="1" y="1082"/>
                    <a:pt x="561" y="1626"/>
                    <a:pt x="1108" y="1626"/>
                  </a:cubicBezTo>
                  <a:cubicBezTo>
                    <a:pt x="1376" y="1626"/>
                    <a:pt x="1641" y="1496"/>
                    <a:pt x="1798" y="1183"/>
                  </a:cubicBezTo>
                  <a:cubicBezTo>
                    <a:pt x="2118" y="546"/>
                    <a:pt x="1555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4606751" y="1844240"/>
              <a:ext cx="31423" cy="25506"/>
            </a:xfrm>
            <a:custGeom>
              <a:avLst/>
              <a:gdLst/>
              <a:ahLst/>
              <a:cxnLst/>
              <a:rect l="l" t="t" r="r" b="b"/>
              <a:pathLst>
                <a:path w="1986" h="1612" extrusionOk="0">
                  <a:moveTo>
                    <a:pt x="1037" y="1"/>
                  </a:moveTo>
                  <a:cubicBezTo>
                    <a:pt x="528" y="1"/>
                    <a:pt x="1" y="438"/>
                    <a:pt x="208" y="1065"/>
                  </a:cubicBezTo>
                  <a:cubicBezTo>
                    <a:pt x="335" y="1448"/>
                    <a:pt x="639" y="1611"/>
                    <a:pt x="950" y="1611"/>
                  </a:cubicBezTo>
                  <a:cubicBezTo>
                    <a:pt x="1459" y="1611"/>
                    <a:pt x="1986" y="1173"/>
                    <a:pt x="1778" y="547"/>
                  </a:cubicBezTo>
                  <a:cubicBezTo>
                    <a:pt x="1652" y="164"/>
                    <a:pt x="1347" y="1"/>
                    <a:pt x="1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3327154" y="2268821"/>
              <a:ext cx="31423" cy="25522"/>
            </a:xfrm>
            <a:custGeom>
              <a:avLst/>
              <a:gdLst/>
              <a:ahLst/>
              <a:cxnLst/>
              <a:rect l="l" t="t" r="r" b="b"/>
              <a:pathLst>
                <a:path w="1986" h="1613" extrusionOk="0">
                  <a:moveTo>
                    <a:pt x="1036" y="1"/>
                  </a:moveTo>
                  <a:cubicBezTo>
                    <a:pt x="527" y="1"/>
                    <a:pt x="0" y="439"/>
                    <a:pt x="207" y="1068"/>
                  </a:cubicBezTo>
                  <a:cubicBezTo>
                    <a:pt x="335" y="1450"/>
                    <a:pt x="639" y="1613"/>
                    <a:pt x="949" y="1613"/>
                  </a:cubicBezTo>
                  <a:cubicBezTo>
                    <a:pt x="1458" y="1613"/>
                    <a:pt x="1985" y="1174"/>
                    <a:pt x="1777" y="546"/>
                  </a:cubicBezTo>
                  <a:cubicBezTo>
                    <a:pt x="1651" y="164"/>
                    <a:pt x="134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4266061" y="1453598"/>
              <a:ext cx="37800" cy="26329"/>
            </a:xfrm>
            <a:custGeom>
              <a:avLst/>
              <a:gdLst/>
              <a:ahLst/>
              <a:cxnLst/>
              <a:rect l="l" t="t" r="r" b="b"/>
              <a:pathLst>
                <a:path w="2389" h="1664" extrusionOk="0">
                  <a:moveTo>
                    <a:pt x="1191" y="1"/>
                  </a:moveTo>
                  <a:cubicBezTo>
                    <a:pt x="443" y="1"/>
                    <a:pt x="0" y="1158"/>
                    <a:pt x="826" y="1569"/>
                  </a:cubicBezTo>
                  <a:cubicBezTo>
                    <a:pt x="955" y="1635"/>
                    <a:pt x="1081" y="1664"/>
                    <a:pt x="1199" y="1664"/>
                  </a:cubicBezTo>
                  <a:cubicBezTo>
                    <a:pt x="1945" y="1664"/>
                    <a:pt x="2388" y="506"/>
                    <a:pt x="1566" y="95"/>
                  </a:cubicBezTo>
                  <a:cubicBezTo>
                    <a:pt x="1436" y="30"/>
                    <a:pt x="1310" y="1"/>
                    <a:pt x="1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61468" y="2658655"/>
              <a:ext cx="37816" cy="26344"/>
            </a:xfrm>
            <a:custGeom>
              <a:avLst/>
              <a:gdLst/>
              <a:ahLst/>
              <a:cxnLst/>
              <a:rect l="l" t="t" r="r" b="b"/>
              <a:pathLst>
                <a:path w="2390" h="1665" extrusionOk="0">
                  <a:moveTo>
                    <a:pt x="1194" y="0"/>
                  </a:moveTo>
                  <a:cubicBezTo>
                    <a:pt x="444" y="0"/>
                    <a:pt x="0" y="1157"/>
                    <a:pt x="822" y="1571"/>
                  </a:cubicBezTo>
                  <a:cubicBezTo>
                    <a:pt x="951" y="1636"/>
                    <a:pt x="1077" y="1664"/>
                    <a:pt x="1194" y="1664"/>
                  </a:cubicBezTo>
                  <a:cubicBezTo>
                    <a:pt x="1945" y="1664"/>
                    <a:pt x="2390" y="505"/>
                    <a:pt x="1567" y="94"/>
                  </a:cubicBezTo>
                  <a:cubicBezTo>
                    <a:pt x="1438" y="29"/>
                    <a:pt x="1312" y="0"/>
                    <a:pt x="1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4248878" y="2666946"/>
              <a:ext cx="37721" cy="26392"/>
            </a:xfrm>
            <a:custGeom>
              <a:avLst/>
              <a:gdLst/>
              <a:ahLst/>
              <a:cxnLst/>
              <a:rect l="l" t="t" r="r" b="b"/>
              <a:pathLst>
                <a:path w="2384" h="1668" extrusionOk="0">
                  <a:moveTo>
                    <a:pt x="1196" y="0"/>
                  </a:moveTo>
                  <a:cubicBezTo>
                    <a:pt x="1084" y="0"/>
                    <a:pt x="964" y="26"/>
                    <a:pt x="840" y="84"/>
                  </a:cubicBezTo>
                  <a:cubicBezTo>
                    <a:pt x="0" y="479"/>
                    <a:pt x="424" y="1668"/>
                    <a:pt x="1188" y="1668"/>
                  </a:cubicBezTo>
                  <a:cubicBezTo>
                    <a:pt x="1300" y="1668"/>
                    <a:pt x="1419" y="1642"/>
                    <a:pt x="1543" y="1584"/>
                  </a:cubicBezTo>
                  <a:cubicBezTo>
                    <a:pt x="2383" y="1189"/>
                    <a:pt x="195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3678746" y="1445260"/>
              <a:ext cx="37689" cy="26344"/>
            </a:xfrm>
            <a:custGeom>
              <a:avLst/>
              <a:gdLst/>
              <a:ahLst/>
              <a:cxnLst/>
              <a:rect l="l" t="t" r="r" b="b"/>
              <a:pathLst>
                <a:path w="2382" h="1665" extrusionOk="0">
                  <a:moveTo>
                    <a:pt x="1199" y="0"/>
                  </a:moveTo>
                  <a:cubicBezTo>
                    <a:pt x="1087" y="0"/>
                    <a:pt x="968" y="26"/>
                    <a:pt x="844" y="84"/>
                  </a:cubicBezTo>
                  <a:cubicBezTo>
                    <a:pt x="1" y="476"/>
                    <a:pt x="423" y="1665"/>
                    <a:pt x="1187" y="1665"/>
                  </a:cubicBezTo>
                  <a:cubicBezTo>
                    <a:pt x="1299" y="1665"/>
                    <a:pt x="1418" y="1639"/>
                    <a:pt x="1542" y="1581"/>
                  </a:cubicBezTo>
                  <a:cubicBezTo>
                    <a:pt x="2382" y="1190"/>
                    <a:pt x="1959" y="0"/>
                    <a:pt x="1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4600264" y="2286874"/>
              <a:ext cx="31835" cy="25569"/>
            </a:xfrm>
            <a:custGeom>
              <a:avLst/>
              <a:gdLst/>
              <a:ahLst/>
              <a:cxnLst/>
              <a:rect l="l" t="t" r="r" b="b"/>
              <a:pathLst>
                <a:path w="2012" h="1616" extrusionOk="0">
                  <a:moveTo>
                    <a:pt x="962" y="0"/>
                  </a:moveTo>
                  <a:cubicBezTo>
                    <a:pt x="661" y="0"/>
                    <a:pt x="365" y="157"/>
                    <a:pt x="231" y="526"/>
                  </a:cubicBezTo>
                  <a:cubicBezTo>
                    <a:pt x="0" y="1156"/>
                    <a:pt x="536" y="1615"/>
                    <a:pt x="1053" y="1615"/>
                  </a:cubicBezTo>
                  <a:cubicBezTo>
                    <a:pt x="1354" y="1615"/>
                    <a:pt x="1648" y="1459"/>
                    <a:pt x="1781" y="1091"/>
                  </a:cubicBezTo>
                  <a:cubicBezTo>
                    <a:pt x="2011" y="458"/>
                    <a:pt x="1478" y="0"/>
                    <a:pt x="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3333230" y="1826139"/>
              <a:ext cx="31835" cy="25569"/>
            </a:xfrm>
            <a:custGeom>
              <a:avLst/>
              <a:gdLst/>
              <a:ahLst/>
              <a:cxnLst/>
              <a:rect l="l" t="t" r="r" b="b"/>
              <a:pathLst>
                <a:path w="2012" h="1616" extrusionOk="0">
                  <a:moveTo>
                    <a:pt x="961" y="1"/>
                  </a:moveTo>
                  <a:cubicBezTo>
                    <a:pt x="660" y="1"/>
                    <a:pt x="365" y="157"/>
                    <a:pt x="231" y="524"/>
                  </a:cubicBezTo>
                  <a:cubicBezTo>
                    <a:pt x="0" y="1157"/>
                    <a:pt x="536" y="1615"/>
                    <a:pt x="1053" y="1615"/>
                  </a:cubicBezTo>
                  <a:cubicBezTo>
                    <a:pt x="1354" y="1615"/>
                    <a:pt x="1648" y="1460"/>
                    <a:pt x="1781" y="1092"/>
                  </a:cubicBezTo>
                  <a:cubicBezTo>
                    <a:pt x="2011" y="459"/>
                    <a:pt x="1478" y="1"/>
                    <a:pt x="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4576926" y="1771377"/>
              <a:ext cx="33164" cy="25680"/>
            </a:xfrm>
            <a:custGeom>
              <a:avLst/>
              <a:gdLst/>
              <a:ahLst/>
              <a:cxnLst/>
              <a:rect l="l" t="t" r="r" b="b"/>
              <a:pathLst>
                <a:path w="2096" h="1623" extrusionOk="0">
                  <a:moveTo>
                    <a:pt x="1098" y="0"/>
                  </a:moveTo>
                  <a:cubicBezTo>
                    <a:pt x="557" y="0"/>
                    <a:pt x="1" y="522"/>
                    <a:pt x="301" y="1160"/>
                  </a:cubicBezTo>
                  <a:cubicBezTo>
                    <a:pt x="453" y="1486"/>
                    <a:pt x="725" y="1622"/>
                    <a:pt x="1001" y="1622"/>
                  </a:cubicBezTo>
                  <a:cubicBezTo>
                    <a:pt x="1540" y="1622"/>
                    <a:pt x="2095" y="1102"/>
                    <a:pt x="1798" y="462"/>
                  </a:cubicBezTo>
                  <a:cubicBezTo>
                    <a:pt x="1646" y="136"/>
                    <a:pt x="1374" y="0"/>
                    <a:pt x="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355239" y="2341509"/>
              <a:ext cx="33148" cy="25680"/>
            </a:xfrm>
            <a:custGeom>
              <a:avLst/>
              <a:gdLst/>
              <a:ahLst/>
              <a:cxnLst/>
              <a:rect l="l" t="t" r="r" b="b"/>
              <a:pathLst>
                <a:path w="2095" h="1623" extrusionOk="0">
                  <a:moveTo>
                    <a:pt x="1097" y="1"/>
                  </a:moveTo>
                  <a:cubicBezTo>
                    <a:pt x="557" y="1"/>
                    <a:pt x="1" y="523"/>
                    <a:pt x="298" y="1161"/>
                  </a:cubicBezTo>
                  <a:cubicBezTo>
                    <a:pt x="450" y="1487"/>
                    <a:pt x="722" y="1623"/>
                    <a:pt x="998" y="1623"/>
                  </a:cubicBezTo>
                  <a:cubicBezTo>
                    <a:pt x="1539" y="1623"/>
                    <a:pt x="2095" y="1102"/>
                    <a:pt x="1795" y="462"/>
                  </a:cubicBezTo>
                  <a:cubicBezTo>
                    <a:pt x="1643" y="137"/>
                    <a:pt x="1372" y="1"/>
                    <a:pt x="1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4194338" y="1422602"/>
              <a:ext cx="37357" cy="26329"/>
            </a:xfrm>
            <a:custGeom>
              <a:avLst/>
              <a:gdLst/>
              <a:ahLst/>
              <a:cxnLst/>
              <a:rect l="l" t="t" r="r" b="b"/>
              <a:pathLst>
                <a:path w="2361" h="1664" extrusionOk="0">
                  <a:moveTo>
                    <a:pt x="1169" y="0"/>
                  </a:moveTo>
                  <a:cubicBezTo>
                    <a:pt x="364" y="0"/>
                    <a:pt x="0" y="1281"/>
                    <a:pt x="898" y="1609"/>
                  </a:cubicBezTo>
                  <a:cubicBezTo>
                    <a:pt x="1002" y="1646"/>
                    <a:pt x="1102" y="1664"/>
                    <a:pt x="1195" y="1664"/>
                  </a:cubicBezTo>
                  <a:cubicBezTo>
                    <a:pt x="2001" y="1664"/>
                    <a:pt x="2360" y="381"/>
                    <a:pt x="1463" y="55"/>
                  </a:cubicBezTo>
                  <a:cubicBezTo>
                    <a:pt x="1360" y="17"/>
                    <a:pt x="1262" y="0"/>
                    <a:pt x="1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33618" y="2689636"/>
              <a:ext cx="37373" cy="26329"/>
            </a:xfrm>
            <a:custGeom>
              <a:avLst/>
              <a:gdLst/>
              <a:ahLst/>
              <a:cxnLst/>
              <a:rect l="l" t="t" r="r" b="b"/>
              <a:pathLst>
                <a:path w="2362" h="1664" extrusionOk="0">
                  <a:moveTo>
                    <a:pt x="1170" y="0"/>
                  </a:moveTo>
                  <a:cubicBezTo>
                    <a:pt x="365" y="0"/>
                    <a:pt x="0" y="1282"/>
                    <a:pt x="899" y="1609"/>
                  </a:cubicBezTo>
                  <a:cubicBezTo>
                    <a:pt x="1003" y="1646"/>
                    <a:pt x="1102" y="1664"/>
                    <a:pt x="1195" y="1664"/>
                  </a:cubicBezTo>
                  <a:cubicBezTo>
                    <a:pt x="1998" y="1664"/>
                    <a:pt x="2361" y="381"/>
                    <a:pt x="1463" y="55"/>
                  </a:cubicBezTo>
                  <a:cubicBezTo>
                    <a:pt x="1360" y="17"/>
                    <a:pt x="1262" y="0"/>
                    <a:pt x="1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4317785" y="2629779"/>
              <a:ext cx="37768" cy="26329"/>
            </a:xfrm>
            <a:custGeom>
              <a:avLst/>
              <a:gdLst/>
              <a:ahLst/>
              <a:cxnLst/>
              <a:rect l="l" t="t" r="r" b="b"/>
              <a:pathLst>
                <a:path w="2387" h="1664" extrusionOk="0">
                  <a:moveTo>
                    <a:pt x="1186" y="1"/>
                  </a:moveTo>
                  <a:cubicBezTo>
                    <a:pt x="1049" y="1"/>
                    <a:pt x="904" y="40"/>
                    <a:pt x="758" y="130"/>
                  </a:cubicBezTo>
                  <a:cubicBezTo>
                    <a:pt x="1" y="597"/>
                    <a:pt x="487" y="1664"/>
                    <a:pt x="1201" y="1664"/>
                  </a:cubicBezTo>
                  <a:cubicBezTo>
                    <a:pt x="1338" y="1664"/>
                    <a:pt x="1483" y="1625"/>
                    <a:pt x="1629" y="1535"/>
                  </a:cubicBezTo>
                  <a:cubicBezTo>
                    <a:pt x="2386" y="1068"/>
                    <a:pt x="1899" y="1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609791" y="1482442"/>
              <a:ext cx="37752" cy="26329"/>
            </a:xfrm>
            <a:custGeom>
              <a:avLst/>
              <a:gdLst/>
              <a:ahLst/>
              <a:cxnLst/>
              <a:rect l="l" t="t" r="r" b="b"/>
              <a:pathLst>
                <a:path w="2386" h="1664" extrusionOk="0">
                  <a:moveTo>
                    <a:pt x="1185" y="0"/>
                  </a:moveTo>
                  <a:cubicBezTo>
                    <a:pt x="1048" y="0"/>
                    <a:pt x="903" y="40"/>
                    <a:pt x="757" y="130"/>
                  </a:cubicBezTo>
                  <a:cubicBezTo>
                    <a:pt x="0" y="596"/>
                    <a:pt x="486" y="1664"/>
                    <a:pt x="1200" y="1664"/>
                  </a:cubicBezTo>
                  <a:cubicBezTo>
                    <a:pt x="1337" y="1664"/>
                    <a:pt x="1482" y="1625"/>
                    <a:pt x="1629" y="1534"/>
                  </a:cubicBezTo>
                  <a:cubicBezTo>
                    <a:pt x="2385" y="1067"/>
                    <a:pt x="1899" y="0"/>
                    <a:pt x="11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4623602" y="2211907"/>
              <a:ext cx="30047" cy="25411"/>
            </a:xfrm>
            <a:custGeom>
              <a:avLst/>
              <a:gdLst/>
              <a:ahLst/>
              <a:cxnLst/>
              <a:rect l="l" t="t" r="r" b="b"/>
              <a:pathLst>
                <a:path w="1899" h="1606" extrusionOk="0">
                  <a:moveTo>
                    <a:pt x="914" y="0"/>
                  </a:moveTo>
                  <a:cubicBezTo>
                    <a:pt x="576" y="0"/>
                    <a:pt x="246" y="186"/>
                    <a:pt x="145" y="612"/>
                  </a:cubicBezTo>
                  <a:cubicBezTo>
                    <a:pt x="0" y="1222"/>
                    <a:pt x="499" y="1605"/>
                    <a:pt x="983" y="1605"/>
                  </a:cubicBezTo>
                  <a:cubicBezTo>
                    <a:pt x="1321" y="1605"/>
                    <a:pt x="1652" y="1418"/>
                    <a:pt x="1753" y="992"/>
                  </a:cubicBezTo>
                  <a:cubicBezTo>
                    <a:pt x="1898" y="384"/>
                    <a:pt x="1399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311679" y="1901264"/>
              <a:ext cx="30047" cy="25411"/>
            </a:xfrm>
            <a:custGeom>
              <a:avLst/>
              <a:gdLst/>
              <a:ahLst/>
              <a:cxnLst/>
              <a:rect l="l" t="t" r="r" b="b"/>
              <a:pathLst>
                <a:path w="1899" h="1606" extrusionOk="0">
                  <a:moveTo>
                    <a:pt x="915" y="1"/>
                  </a:moveTo>
                  <a:cubicBezTo>
                    <a:pt x="577" y="1"/>
                    <a:pt x="246" y="187"/>
                    <a:pt x="145" y="613"/>
                  </a:cubicBezTo>
                  <a:cubicBezTo>
                    <a:pt x="1" y="1223"/>
                    <a:pt x="498" y="1605"/>
                    <a:pt x="983" y="1605"/>
                  </a:cubicBezTo>
                  <a:cubicBezTo>
                    <a:pt x="1321" y="1605"/>
                    <a:pt x="1653" y="1418"/>
                    <a:pt x="1754" y="992"/>
                  </a:cubicBezTo>
                  <a:cubicBezTo>
                    <a:pt x="1899" y="384"/>
                    <a:pt x="1400" y="1"/>
                    <a:pt x="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4539015" y="1702344"/>
              <a:ext cx="34667" cy="25870"/>
            </a:xfrm>
            <a:custGeom>
              <a:avLst/>
              <a:gdLst/>
              <a:ahLst/>
              <a:cxnLst/>
              <a:rect l="l" t="t" r="r" b="b"/>
              <a:pathLst>
                <a:path w="2191" h="1635" extrusionOk="0">
                  <a:moveTo>
                    <a:pt x="1144" y="0"/>
                  </a:moveTo>
                  <a:cubicBezTo>
                    <a:pt x="573" y="0"/>
                    <a:pt x="0" y="616"/>
                    <a:pt x="390" y="1251"/>
                  </a:cubicBezTo>
                  <a:cubicBezTo>
                    <a:pt x="558" y="1522"/>
                    <a:pt x="801" y="1634"/>
                    <a:pt x="1045" y="1634"/>
                  </a:cubicBezTo>
                  <a:cubicBezTo>
                    <a:pt x="1617" y="1634"/>
                    <a:pt x="2191" y="1018"/>
                    <a:pt x="1799" y="384"/>
                  </a:cubicBezTo>
                  <a:cubicBezTo>
                    <a:pt x="1631" y="113"/>
                    <a:pt x="1388" y="0"/>
                    <a:pt x="1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3391678" y="2410337"/>
              <a:ext cx="34683" cy="25870"/>
            </a:xfrm>
            <a:custGeom>
              <a:avLst/>
              <a:gdLst/>
              <a:ahLst/>
              <a:cxnLst/>
              <a:rect l="l" t="t" r="r" b="b"/>
              <a:pathLst>
                <a:path w="2192" h="1635" extrusionOk="0">
                  <a:moveTo>
                    <a:pt x="1144" y="1"/>
                  </a:moveTo>
                  <a:cubicBezTo>
                    <a:pt x="573" y="1"/>
                    <a:pt x="0" y="617"/>
                    <a:pt x="390" y="1251"/>
                  </a:cubicBezTo>
                  <a:cubicBezTo>
                    <a:pt x="558" y="1523"/>
                    <a:pt x="802" y="1635"/>
                    <a:pt x="1046" y="1635"/>
                  </a:cubicBezTo>
                  <a:cubicBezTo>
                    <a:pt x="1618" y="1635"/>
                    <a:pt x="2192" y="1019"/>
                    <a:pt x="1798" y="384"/>
                  </a:cubicBezTo>
                  <a:cubicBezTo>
                    <a:pt x="1631" y="113"/>
                    <a:pt x="1388" y="1"/>
                    <a:pt x="1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4119703" y="1400213"/>
              <a:ext cx="36582" cy="26265"/>
            </a:xfrm>
            <a:custGeom>
              <a:avLst/>
              <a:gdLst/>
              <a:ahLst/>
              <a:cxnLst/>
              <a:rect l="l" t="t" r="r" b="b"/>
              <a:pathLst>
                <a:path w="2312" h="1660" extrusionOk="0">
                  <a:moveTo>
                    <a:pt x="1138" y="1"/>
                  </a:moveTo>
                  <a:cubicBezTo>
                    <a:pt x="264" y="1"/>
                    <a:pt x="0" y="1406"/>
                    <a:pt x="967" y="1634"/>
                  </a:cubicBezTo>
                  <a:cubicBezTo>
                    <a:pt x="1039" y="1651"/>
                    <a:pt x="1108" y="1659"/>
                    <a:pt x="1173" y="1659"/>
                  </a:cubicBezTo>
                  <a:cubicBezTo>
                    <a:pt x="2046" y="1659"/>
                    <a:pt x="2312" y="255"/>
                    <a:pt x="1347" y="26"/>
                  </a:cubicBezTo>
                  <a:cubicBezTo>
                    <a:pt x="1274" y="9"/>
                    <a:pt x="1204" y="1"/>
                    <a:pt x="1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3809060" y="2712136"/>
              <a:ext cx="36566" cy="26265"/>
            </a:xfrm>
            <a:custGeom>
              <a:avLst/>
              <a:gdLst/>
              <a:ahLst/>
              <a:cxnLst/>
              <a:rect l="l" t="t" r="r" b="b"/>
              <a:pathLst>
                <a:path w="2311" h="1660" extrusionOk="0">
                  <a:moveTo>
                    <a:pt x="1138" y="0"/>
                  </a:moveTo>
                  <a:cubicBezTo>
                    <a:pt x="264" y="0"/>
                    <a:pt x="1" y="1406"/>
                    <a:pt x="964" y="1634"/>
                  </a:cubicBezTo>
                  <a:cubicBezTo>
                    <a:pt x="1037" y="1651"/>
                    <a:pt x="1107" y="1659"/>
                    <a:pt x="1174" y="1659"/>
                  </a:cubicBezTo>
                  <a:cubicBezTo>
                    <a:pt x="2047" y="1659"/>
                    <a:pt x="2310" y="254"/>
                    <a:pt x="1347" y="25"/>
                  </a:cubicBezTo>
                  <a:cubicBezTo>
                    <a:pt x="1274" y="8"/>
                    <a:pt x="1204" y="0"/>
                    <a:pt x="1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4382056" y="2584844"/>
              <a:ext cx="37531" cy="26313"/>
            </a:xfrm>
            <a:custGeom>
              <a:avLst/>
              <a:gdLst/>
              <a:ahLst/>
              <a:cxnLst/>
              <a:rect l="l" t="t" r="r" b="b"/>
              <a:pathLst>
                <a:path w="2372" h="1663" extrusionOk="0">
                  <a:moveTo>
                    <a:pt x="1164" y="1"/>
                  </a:moveTo>
                  <a:cubicBezTo>
                    <a:pt x="1003" y="1"/>
                    <a:pt x="834" y="55"/>
                    <a:pt x="672" y="183"/>
                  </a:cubicBezTo>
                  <a:cubicBezTo>
                    <a:pt x="0" y="716"/>
                    <a:pt x="537" y="1662"/>
                    <a:pt x="1207" y="1662"/>
                  </a:cubicBezTo>
                  <a:cubicBezTo>
                    <a:pt x="1367" y="1662"/>
                    <a:pt x="1536" y="1608"/>
                    <a:pt x="1697" y="1480"/>
                  </a:cubicBezTo>
                  <a:cubicBezTo>
                    <a:pt x="2372" y="948"/>
                    <a:pt x="1836" y="1"/>
                    <a:pt x="1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3545726" y="1527394"/>
              <a:ext cx="37547" cy="26313"/>
            </a:xfrm>
            <a:custGeom>
              <a:avLst/>
              <a:gdLst/>
              <a:ahLst/>
              <a:cxnLst/>
              <a:rect l="l" t="t" r="r" b="b"/>
              <a:pathLst>
                <a:path w="2373" h="1663" extrusionOk="0">
                  <a:moveTo>
                    <a:pt x="1166" y="1"/>
                  </a:moveTo>
                  <a:cubicBezTo>
                    <a:pt x="1005" y="1"/>
                    <a:pt x="837" y="55"/>
                    <a:pt x="676" y="183"/>
                  </a:cubicBezTo>
                  <a:cubicBezTo>
                    <a:pt x="1" y="716"/>
                    <a:pt x="537" y="1662"/>
                    <a:pt x="1209" y="1662"/>
                  </a:cubicBezTo>
                  <a:cubicBezTo>
                    <a:pt x="1370" y="1662"/>
                    <a:pt x="1539" y="1608"/>
                    <a:pt x="1701" y="1480"/>
                  </a:cubicBezTo>
                  <a:cubicBezTo>
                    <a:pt x="2372" y="948"/>
                    <a:pt x="1836" y="1"/>
                    <a:pt x="1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4638127" y="2134820"/>
              <a:ext cx="28132" cy="25316"/>
            </a:xfrm>
            <a:custGeom>
              <a:avLst/>
              <a:gdLst/>
              <a:ahLst/>
              <a:cxnLst/>
              <a:rect l="l" t="t" r="r" b="b"/>
              <a:pathLst>
                <a:path w="1778" h="1600" extrusionOk="0">
                  <a:moveTo>
                    <a:pt x="872" y="1"/>
                  </a:moveTo>
                  <a:cubicBezTo>
                    <a:pt x="496" y="1"/>
                    <a:pt x="125" y="224"/>
                    <a:pt x="68" y="706"/>
                  </a:cubicBezTo>
                  <a:cubicBezTo>
                    <a:pt x="1" y="1281"/>
                    <a:pt x="459" y="1600"/>
                    <a:pt x="909" y="1600"/>
                  </a:cubicBezTo>
                  <a:cubicBezTo>
                    <a:pt x="1284" y="1600"/>
                    <a:pt x="1654" y="1378"/>
                    <a:pt x="1710" y="897"/>
                  </a:cubicBezTo>
                  <a:cubicBezTo>
                    <a:pt x="1777" y="320"/>
                    <a:pt x="1321" y="1"/>
                    <a:pt x="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3299069" y="1978430"/>
              <a:ext cx="28132" cy="25316"/>
            </a:xfrm>
            <a:custGeom>
              <a:avLst/>
              <a:gdLst/>
              <a:ahLst/>
              <a:cxnLst/>
              <a:rect l="l" t="t" r="r" b="b"/>
              <a:pathLst>
                <a:path w="1778" h="1600" extrusionOk="0">
                  <a:moveTo>
                    <a:pt x="869" y="1"/>
                  </a:moveTo>
                  <a:cubicBezTo>
                    <a:pt x="494" y="1"/>
                    <a:pt x="123" y="223"/>
                    <a:pt x="67" y="705"/>
                  </a:cubicBezTo>
                  <a:cubicBezTo>
                    <a:pt x="0" y="1281"/>
                    <a:pt x="457" y="1600"/>
                    <a:pt x="907" y="1600"/>
                  </a:cubicBezTo>
                  <a:cubicBezTo>
                    <a:pt x="1282" y="1600"/>
                    <a:pt x="1652" y="1378"/>
                    <a:pt x="1710" y="898"/>
                  </a:cubicBezTo>
                  <a:cubicBezTo>
                    <a:pt x="1777" y="321"/>
                    <a:pt x="1319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4493430" y="1638104"/>
              <a:ext cx="35965" cy="26044"/>
            </a:xfrm>
            <a:custGeom>
              <a:avLst/>
              <a:gdLst/>
              <a:ahLst/>
              <a:cxnLst/>
              <a:rect l="l" t="t" r="r" b="b"/>
              <a:pathLst>
                <a:path w="2273" h="1646" extrusionOk="0">
                  <a:moveTo>
                    <a:pt x="1182" y="1"/>
                  </a:moveTo>
                  <a:cubicBezTo>
                    <a:pt x="580" y="1"/>
                    <a:pt x="1" y="720"/>
                    <a:pt x="488" y="1335"/>
                  </a:cubicBezTo>
                  <a:cubicBezTo>
                    <a:pt x="662" y="1555"/>
                    <a:pt x="879" y="1646"/>
                    <a:pt x="1094" y="1646"/>
                  </a:cubicBezTo>
                  <a:cubicBezTo>
                    <a:pt x="1695" y="1646"/>
                    <a:pt x="2272" y="927"/>
                    <a:pt x="1785" y="309"/>
                  </a:cubicBezTo>
                  <a:cubicBezTo>
                    <a:pt x="1612" y="91"/>
                    <a:pt x="1396" y="1"/>
                    <a:pt x="1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435949" y="2474418"/>
              <a:ext cx="35933" cy="26044"/>
            </a:xfrm>
            <a:custGeom>
              <a:avLst/>
              <a:gdLst/>
              <a:ahLst/>
              <a:cxnLst/>
              <a:rect l="l" t="t" r="r" b="b"/>
              <a:pathLst>
                <a:path w="2271" h="1646" extrusionOk="0">
                  <a:moveTo>
                    <a:pt x="1179" y="1"/>
                  </a:moveTo>
                  <a:cubicBezTo>
                    <a:pt x="578" y="1"/>
                    <a:pt x="0" y="719"/>
                    <a:pt x="490" y="1336"/>
                  </a:cubicBezTo>
                  <a:cubicBezTo>
                    <a:pt x="662" y="1554"/>
                    <a:pt x="879" y="1645"/>
                    <a:pt x="1093" y="1645"/>
                  </a:cubicBezTo>
                  <a:cubicBezTo>
                    <a:pt x="1693" y="1645"/>
                    <a:pt x="2270" y="928"/>
                    <a:pt x="1783" y="310"/>
                  </a:cubicBezTo>
                  <a:cubicBezTo>
                    <a:pt x="1610" y="92"/>
                    <a:pt x="1393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4043169" y="1386606"/>
              <a:ext cx="35363" cy="26218"/>
            </a:xfrm>
            <a:custGeom>
              <a:avLst/>
              <a:gdLst/>
              <a:ahLst/>
              <a:cxnLst/>
              <a:rect l="l" t="t" r="r" b="b"/>
              <a:pathLst>
                <a:path w="2235" h="1657" extrusionOk="0">
                  <a:moveTo>
                    <a:pt x="1103" y="1"/>
                  </a:moveTo>
                  <a:cubicBezTo>
                    <a:pt x="146" y="1"/>
                    <a:pt x="1" y="1532"/>
                    <a:pt x="1022" y="1650"/>
                  </a:cubicBezTo>
                  <a:cubicBezTo>
                    <a:pt x="1060" y="1654"/>
                    <a:pt x="1097" y="1656"/>
                    <a:pt x="1133" y="1656"/>
                  </a:cubicBezTo>
                  <a:cubicBezTo>
                    <a:pt x="2089" y="1656"/>
                    <a:pt x="2235" y="129"/>
                    <a:pt x="1214" y="7"/>
                  </a:cubicBezTo>
                  <a:cubicBezTo>
                    <a:pt x="1176" y="3"/>
                    <a:pt x="1139" y="1"/>
                    <a:pt x="1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886780" y="2725727"/>
              <a:ext cx="35379" cy="26218"/>
            </a:xfrm>
            <a:custGeom>
              <a:avLst/>
              <a:gdLst/>
              <a:ahLst/>
              <a:cxnLst/>
              <a:rect l="l" t="t" r="r" b="b"/>
              <a:pathLst>
                <a:path w="2236" h="1657" extrusionOk="0">
                  <a:moveTo>
                    <a:pt x="1104" y="1"/>
                  </a:moveTo>
                  <a:cubicBezTo>
                    <a:pt x="146" y="1"/>
                    <a:pt x="0" y="1532"/>
                    <a:pt x="1022" y="1650"/>
                  </a:cubicBezTo>
                  <a:cubicBezTo>
                    <a:pt x="1060" y="1654"/>
                    <a:pt x="1097" y="1656"/>
                    <a:pt x="1133" y="1656"/>
                  </a:cubicBezTo>
                  <a:cubicBezTo>
                    <a:pt x="2090" y="1656"/>
                    <a:pt x="2235" y="125"/>
                    <a:pt x="1214" y="7"/>
                  </a:cubicBezTo>
                  <a:cubicBezTo>
                    <a:pt x="1176" y="3"/>
                    <a:pt x="1140" y="1"/>
                    <a:pt x="1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4440868" y="2532851"/>
              <a:ext cx="36866" cy="26186"/>
            </a:xfrm>
            <a:custGeom>
              <a:avLst/>
              <a:gdLst/>
              <a:ahLst/>
              <a:cxnLst/>
              <a:rect l="l" t="t" r="r" b="b"/>
              <a:pathLst>
                <a:path w="2330" h="1655" extrusionOk="0">
                  <a:moveTo>
                    <a:pt x="1133" y="0"/>
                  </a:moveTo>
                  <a:cubicBezTo>
                    <a:pt x="947" y="0"/>
                    <a:pt x="754" y="73"/>
                    <a:pt x="582" y="245"/>
                  </a:cubicBezTo>
                  <a:cubicBezTo>
                    <a:pt x="1" y="826"/>
                    <a:pt x="565" y="1655"/>
                    <a:pt x="1199" y="1655"/>
                  </a:cubicBezTo>
                  <a:cubicBezTo>
                    <a:pt x="1386" y="1655"/>
                    <a:pt x="1578" y="1583"/>
                    <a:pt x="1749" y="1412"/>
                  </a:cubicBezTo>
                  <a:cubicBezTo>
                    <a:pt x="2330" y="831"/>
                    <a:pt x="1767" y="0"/>
                    <a:pt x="1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487578" y="1579529"/>
              <a:ext cx="36866" cy="26202"/>
            </a:xfrm>
            <a:custGeom>
              <a:avLst/>
              <a:gdLst/>
              <a:ahLst/>
              <a:cxnLst/>
              <a:rect l="l" t="t" r="r" b="b"/>
              <a:pathLst>
                <a:path w="2330" h="1656" extrusionOk="0">
                  <a:moveTo>
                    <a:pt x="1131" y="0"/>
                  </a:moveTo>
                  <a:cubicBezTo>
                    <a:pt x="945" y="0"/>
                    <a:pt x="753" y="72"/>
                    <a:pt x="582" y="243"/>
                  </a:cubicBezTo>
                  <a:cubicBezTo>
                    <a:pt x="0" y="824"/>
                    <a:pt x="565" y="1655"/>
                    <a:pt x="1199" y="1655"/>
                  </a:cubicBezTo>
                  <a:cubicBezTo>
                    <a:pt x="1385" y="1655"/>
                    <a:pt x="1578" y="1584"/>
                    <a:pt x="1748" y="1413"/>
                  </a:cubicBezTo>
                  <a:cubicBezTo>
                    <a:pt x="2330" y="832"/>
                    <a:pt x="1765" y="0"/>
                    <a:pt x="1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643681" y="2056657"/>
              <a:ext cx="26186" cy="25269"/>
            </a:xfrm>
            <a:custGeom>
              <a:avLst/>
              <a:gdLst/>
              <a:ahLst/>
              <a:cxnLst/>
              <a:rect l="l" t="t" r="r" b="b"/>
              <a:pathLst>
                <a:path w="1655" h="1597" extrusionOk="0">
                  <a:moveTo>
                    <a:pt x="828" y="0"/>
                  </a:moveTo>
                  <a:cubicBezTo>
                    <a:pt x="414" y="0"/>
                    <a:pt x="0" y="266"/>
                    <a:pt x="0" y="798"/>
                  </a:cubicBezTo>
                  <a:cubicBezTo>
                    <a:pt x="0" y="1330"/>
                    <a:pt x="415" y="1596"/>
                    <a:pt x="829" y="1596"/>
                  </a:cubicBezTo>
                  <a:cubicBezTo>
                    <a:pt x="1242" y="1596"/>
                    <a:pt x="1655" y="1330"/>
                    <a:pt x="1655" y="798"/>
                  </a:cubicBezTo>
                  <a:cubicBezTo>
                    <a:pt x="1655" y="266"/>
                    <a:pt x="1241" y="0"/>
                    <a:pt x="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295509" y="2056657"/>
              <a:ext cx="26139" cy="25269"/>
            </a:xfrm>
            <a:custGeom>
              <a:avLst/>
              <a:gdLst/>
              <a:ahLst/>
              <a:cxnLst/>
              <a:rect l="l" t="t" r="r" b="b"/>
              <a:pathLst>
                <a:path w="1652" h="1597" extrusionOk="0">
                  <a:moveTo>
                    <a:pt x="826" y="0"/>
                  </a:moveTo>
                  <a:cubicBezTo>
                    <a:pt x="413" y="0"/>
                    <a:pt x="0" y="266"/>
                    <a:pt x="0" y="798"/>
                  </a:cubicBezTo>
                  <a:cubicBezTo>
                    <a:pt x="0" y="1330"/>
                    <a:pt x="414" y="1596"/>
                    <a:pt x="827" y="1596"/>
                  </a:cubicBezTo>
                  <a:cubicBezTo>
                    <a:pt x="1239" y="1596"/>
                    <a:pt x="1651" y="1330"/>
                    <a:pt x="1651" y="798"/>
                  </a:cubicBezTo>
                  <a:cubicBezTo>
                    <a:pt x="1651" y="266"/>
                    <a:pt x="1238" y="0"/>
                    <a:pt x="8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4440868" y="1579513"/>
              <a:ext cx="36930" cy="26218"/>
            </a:xfrm>
            <a:custGeom>
              <a:avLst/>
              <a:gdLst/>
              <a:ahLst/>
              <a:cxnLst/>
              <a:rect l="l" t="t" r="r" b="b"/>
              <a:pathLst>
                <a:path w="2334" h="1657" extrusionOk="0">
                  <a:moveTo>
                    <a:pt x="1201" y="1"/>
                  </a:moveTo>
                  <a:cubicBezTo>
                    <a:pt x="567" y="1"/>
                    <a:pt x="1" y="830"/>
                    <a:pt x="582" y="1414"/>
                  </a:cubicBezTo>
                  <a:cubicBezTo>
                    <a:pt x="753" y="1585"/>
                    <a:pt x="946" y="1656"/>
                    <a:pt x="1132" y="1656"/>
                  </a:cubicBezTo>
                  <a:cubicBezTo>
                    <a:pt x="1767" y="1656"/>
                    <a:pt x="2333" y="825"/>
                    <a:pt x="1749" y="244"/>
                  </a:cubicBezTo>
                  <a:cubicBezTo>
                    <a:pt x="1579" y="73"/>
                    <a:pt x="1387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3487531" y="2532867"/>
              <a:ext cx="36914" cy="26170"/>
            </a:xfrm>
            <a:custGeom>
              <a:avLst/>
              <a:gdLst/>
              <a:ahLst/>
              <a:cxnLst/>
              <a:rect l="l" t="t" r="r" b="b"/>
              <a:pathLst>
                <a:path w="2333" h="1654" extrusionOk="0">
                  <a:moveTo>
                    <a:pt x="1201" y="1"/>
                  </a:moveTo>
                  <a:cubicBezTo>
                    <a:pt x="567" y="1"/>
                    <a:pt x="1" y="830"/>
                    <a:pt x="585" y="1411"/>
                  </a:cubicBezTo>
                  <a:cubicBezTo>
                    <a:pt x="756" y="1582"/>
                    <a:pt x="948" y="1654"/>
                    <a:pt x="1135" y="1654"/>
                  </a:cubicBezTo>
                  <a:cubicBezTo>
                    <a:pt x="1768" y="1654"/>
                    <a:pt x="2333" y="825"/>
                    <a:pt x="1751" y="244"/>
                  </a:cubicBezTo>
                  <a:cubicBezTo>
                    <a:pt x="1580" y="73"/>
                    <a:pt x="1388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965797" y="2730331"/>
              <a:ext cx="33718" cy="26123"/>
            </a:xfrm>
            <a:custGeom>
              <a:avLst/>
              <a:gdLst/>
              <a:ahLst/>
              <a:cxnLst/>
              <a:rect l="l" t="t" r="r" b="b"/>
              <a:pathLst>
                <a:path w="2131" h="1651" extrusionOk="0">
                  <a:moveTo>
                    <a:pt x="1068" y="0"/>
                  </a:moveTo>
                  <a:cubicBezTo>
                    <a:pt x="1" y="0"/>
                    <a:pt x="1" y="1651"/>
                    <a:pt x="1068" y="1651"/>
                  </a:cubicBezTo>
                  <a:cubicBezTo>
                    <a:pt x="2131" y="1651"/>
                    <a:pt x="2131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256095" y="1338252"/>
              <a:ext cx="1453502" cy="1453502"/>
            </a:xfrm>
            <a:custGeom>
              <a:avLst/>
              <a:gdLst/>
              <a:ahLst/>
              <a:cxnLst/>
              <a:rect l="l" t="t" r="r" b="b"/>
              <a:pathLst>
                <a:path w="91863" h="91863" extrusionOk="0">
                  <a:moveTo>
                    <a:pt x="45934" y="929"/>
                  </a:moveTo>
                  <a:cubicBezTo>
                    <a:pt x="70748" y="929"/>
                    <a:pt x="90934" y="21115"/>
                    <a:pt x="90934" y="45929"/>
                  </a:cubicBezTo>
                  <a:cubicBezTo>
                    <a:pt x="90934" y="70744"/>
                    <a:pt x="70748" y="90933"/>
                    <a:pt x="45934" y="90933"/>
                  </a:cubicBezTo>
                  <a:cubicBezTo>
                    <a:pt x="21119" y="90933"/>
                    <a:pt x="930" y="70744"/>
                    <a:pt x="930" y="45929"/>
                  </a:cubicBezTo>
                  <a:cubicBezTo>
                    <a:pt x="930" y="21115"/>
                    <a:pt x="21119" y="929"/>
                    <a:pt x="45934" y="929"/>
                  </a:cubicBezTo>
                  <a:close/>
                  <a:moveTo>
                    <a:pt x="45934" y="0"/>
                  </a:moveTo>
                  <a:cubicBezTo>
                    <a:pt x="20605" y="0"/>
                    <a:pt x="0" y="20605"/>
                    <a:pt x="0" y="45929"/>
                  </a:cubicBezTo>
                  <a:cubicBezTo>
                    <a:pt x="0" y="71258"/>
                    <a:pt x="20605" y="91862"/>
                    <a:pt x="45934" y="91862"/>
                  </a:cubicBezTo>
                  <a:cubicBezTo>
                    <a:pt x="71258" y="91862"/>
                    <a:pt x="91862" y="71258"/>
                    <a:pt x="91862" y="45929"/>
                  </a:cubicBezTo>
                  <a:cubicBezTo>
                    <a:pt x="91862" y="20605"/>
                    <a:pt x="71258" y="0"/>
                    <a:pt x="45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"/>
          <p:cNvSpPr txBox="1">
            <a:spLocks noGrp="1"/>
          </p:cNvSpPr>
          <p:nvPr>
            <p:ph type="subTitle" idx="1"/>
          </p:nvPr>
        </p:nvSpPr>
        <p:spPr>
          <a:xfrm>
            <a:off x="363792" y="99563"/>
            <a:ext cx="4129549" cy="475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CL"/>
              <a:t>Los hombres pueden lograr conocerse a sí  mismos mediante la práctica constante y eficaz del Zen.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CL"/>
              <a:t>Alcanzar el perfeccionamiento o la iluminación del ser  humano de forma espontánea, instantánea, instintiva y natural.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CL" b="1" i="1">
                <a:solidFill>
                  <a:srgbClr val="00B0F0"/>
                </a:solidFill>
              </a:rPr>
              <a:t>La recuperación de la simplicidad y de la sencillez.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CL" b="1" i="1">
                <a:solidFill>
                  <a:srgbClr val="00B0F0"/>
                </a:solidFill>
              </a:rPr>
              <a:t>La posibilidad de hallarlo todo, paradójicamente, al perderlo todo.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CL" b="1" i="1">
                <a:solidFill>
                  <a:srgbClr val="00B0F0"/>
                </a:solidFill>
              </a:rPr>
              <a:t>Un especial entusiasmo en la riqueza del vacío.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CL" b="1" i="1">
                <a:solidFill>
                  <a:srgbClr val="00B0F0"/>
                </a:solidFill>
              </a:rPr>
              <a:t>La inexistencia de un principio y un fin. Solamente existe el vacío.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581" name="Google Shape;581;p5"/>
          <p:cNvSpPr txBox="1">
            <a:spLocks noGrp="1"/>
          </p:cNvSpPr>
          <p:nvPr>
            <p:ph type="ctrTitle"/>
          </p:nvPr>
        </p:nvSpPr>
        <p:spPr>
          <a:xfrm>
            <a:off x="3700978" y="1763508"/>
            <a:ext cx="5728159" cy="153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CL"/>
              <a:t>4 BUSQUEDAS</a:t>
            </a:r>
            <a:endParaRPr/>
          </a:p>
        </p:txBody>
      </p:sp>
      <p:sp>
        <p:nvSpPr>
          <p:cNvPr id="582" name="Google Shape;582;p5"/>
          <p:cNvSpPr/>
          <p:nvPr/>
        </p:nvSpPr>
        <p:spPr>
          <a:xfrm rot="10800000">
            <a:off x="3545512" y="23"/>
            <a:ext cx="2009984" cy="203996"/>
          </a:xfrm>
          <a:custGeom>
            <a:avLst/>
            <a:gdLst/>
            <a:ahLst/>
            <a:cxnLst/>
            <a:rect l="l" t="t" r="r" b="b"/>
            <a:pathLst>
              <a:path w="58468" h="5934" extrusionOk="0">
                <a:moveTo>
                  <a:pt x="29237" y="0"/>
                </a:moveTo>
                <a:cubicBezTo>
                  <a:pt x="18872" y="0"/>
                  <a:pt x="8989" y="2116"/>
                  <a:pt x="0" y="5934"/>
                </a:cubicBezTo>
                <a:lnTo>
                  <a:pt x="5254" y="5934"/>
                </a:lnTo>
                <a:cubicBezTo>
                  <a:pt x="8252" y="4888"/>
                  <a:pt x="11321" y="4044"/>
                  <a:pt x="14469" y="3384"/>
                </a:cubicBezTo>
                <a:cubicBezTo>
                  <a:pt x="14469" y="3461"/>
                  <a:pt x="14469" y="3528"/>
                  <a:pt x="14484" y="3606"/>
                </a:cubicBezTo>
                <a:cubicBezTo>
                  <a:pt x="14644" y="4445"/>
                  <a:pt x="14793" y="5218"/>
                  <a:pt x="14932" y="5934"/>
                </a:cubicBezTo>
                <a:lnTo>
                  <a:pt x="16858" y="5934"/>
                </a:lnTo>
                <a:lnTo>
                  <a:pt x="16344" y="3255"/>
                </a:lnTo>
                <a:cubicBezTo>
                  <a:pt x="16328" y="3178"/>
                  <a:pt x="16313" y="3117"/>
                  <a:pt x="16276" y="3034"/>
                </a:cubicBezTo>
                <a:cubicBezTo>
                  <a:pt x="20186" y="2339"/>
                  <a:pt x="24219" y="1957"/>
                  <a:pt x="28314" y="1906"/>
                </a:cubicBezTo>
                <a:lnTo>
                  <a:pt x="28314" y="1906"/>
                </a:lnTo>
                <a:cubicBezTo>
                  <a:pt x="28298" y="1973"/>
                  <a:pt x="28283" y="2035"/>
                  <a:pt x="28283" y="2111"/>
                </a:cubicBezTo>
                <a:lnTo>
                  <a:pt x="28283" y="5934"/>
                </a:lnTo>
                <a:lnTo>
                  <a:pt x="30174" y="5934"/>
                </a:lnTo>
                <a:lnTo>
                  <a:pt x="30174" y="2111"/>
                </a:lnTo>
                <a:cubicBezTo>
                  <a:pt x="30174" y="2035"/>
                  <a:pt x="30174" y="1973"/>
                  <a:pt x="30159" y="1906"/>
                </a:cubicBezTo>
                <a:lnTo>
                  <a:pt x="30159" y="1906"/>
                </a:lnTo>
                <a:cubicBezTo>
                  <a:pt x="34443" y="1957"/>
                  <a:pt x="38651" y="2385"/>
                  <a:pt x="42747" y="3147"/>
                </a:cubicBezTo>
                <a:cubicBezTo>
                  <a:pt x="42716" y="3209"/>
                  <a:pt x="42700" y="3291"/>
                  <a:pt x="42685" y="3353"/>
                </a:cubicBezTo>
                <a:cubicBezTo>
                  <a:pt x="42495" y="4280"/>
                  <a:pt x="42324" y="5140"/>
                  <a:pt x="42165" y="5934"/>
                </a:cubicBezTo>
                <a:lnTo>
                  <a:pt x="44086" y="5934"/>
                </a:lnTo>
                <a:lnTo>
                  <a:pt x="44523" y="3735"/>
                </a:lnTo>
                <a:cubicBezTo>
                  <a:pt x="44540" y="3652"/>
                  <a:pt x="44554" y="3575"/>
                  <a:pt x="44540" y="3513"/>
                </a:cubicBezTo>
                <a:lnTo>
                  <a:pt x="44540" y="3513"/>
                </a:lnTo>
                <a:cubicBezTo>
                  <a:pt x="47506" y="4141"/>
                  <a:pt x="50386" y="4955"/>
                  <a:pt x="53193" y="5934"/>
                </a:cubicBezTo>
                <a:lnTo>
                  <a:pt x="58468" y="5934"/>
                </a:lnTo>
                <a:cubicBezTo>
                  <a:pt x="49479" y="2116"/>
                  <a:pt x="39600" y="0"/>
                  <a:pt x="29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"/>
          <p:cNvSpPr txBox="1">
            <a:spLocks noGrp="1"/>
          </p:cNvSpPr>
          <p:nvPr>
            <p:ph type="subTitle" idx="1"/>
          </p:nvPr>
        </p:nvSpPr>
        <p:spPr>
          <a:xfrm flipH="1">
            <a:off x="946242" y="2920461"/>
            <a:ext cx="75687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sz="1800"/>
              <a:t>El Zen es una disciplina y no una filosofía, que se ocupa directamente de la vida y es donde ha desarrollado sus rasgos más característicos.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588" name="Google Shape;588;p6"/>
          <p:cNvSpPr txBox="1">
            <a:spLocks noGrp="1"/>
          </p:cNvSpPr>
          <p:nvPr>
            <p:ph type="title"/>
          </p:nvPr>
        </p:nvSpPr>
        <p:spPr>
          <a:xfrm>
            <a:off x="2598767" y="2613561"/>
            <a:ext cx="37917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/>
              <a:t>Es un método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"/>
          <p:cNvSpPr txBox="1">
            <a:spLocks noGrp="1"/>
          </p:cNvSpPr>
          <p:nvPr>
            <p:ph type="subTitle" idx="3"/>
          </p:nvPr>
        </p:nvSpPr>
        <p:spPr>
          <a:xfrm>
            <a:off x="183127" y="1188885"/>
            <a:ext cx="3690783" cy="357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sz="1800" b="1">
                <a:solidFill>
                  <a:srgbClr val="00B0F0"/>
                </a:solidFill>
              </a:rPr>
              <a:t>EL vacío en el Zen significa darse cuenta de que realmente no se tiene nada y de que nunca se ha tenido nada. Nada que ganar y nada que perder, nada que dar y nada que recibir.  Pobre pero  rico en posibilidades inagotables. Es un vacío dinámico y vivo, inaprensible y atemporal, cuya verdadera naturaleza permanece desconocida. </a:t>
            </a:r>
            <a:endParaRPr/>
          </a:p>
        </p:txBody>
      </p:sp>
      <p:sp>
        <p:nvSpPr>
          <p:cNvPr id="594" name="Google Shape;594;p7"/>
          <p:cNvSpPr txBox="1">
            <a:spLocks noGrp="1"/>
          </p:cNvSpPr>
          <p:nvPr>
            <p:ph type="ctrTitle"/>
          </p:nvPr>
        </p:nvSpPr>
        <p:spPr>
          <a:xfrm>
            <a:off x="1111300" y="376483"/>
            <a:ext cx="2172674" cy="52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2800"/>
              <a:t>EL VACIO </a:t>
            </a:r>
            <a:endParaRPr sz="2800"/>
          </a:p>
        </p:txBody>
      </p:sp>
      <p:grpSp>
        <p:nvGrpSpPr>
          <p:cNvPr id="595" name="Google Shape;595;p7"/>
          <p:cNvGrpSpPr/>
          <p:nvPr/>
        </p:nvGrpSpPr>
        <p:grpSpPr>
          <a:xfrm>
            <a:off x="583950" y="474055"/>
            <a:ext cx="375925" cy="415075"/>
            <a:chOff x="2222025" y="3008150"/>
            <a:chExt cx="375925" cy="415075"/>
          </a:xfrm>
        </p:grpSpPr>
        <p:sp>
          <p:nvSpPr>
            <p:cNvPr id="596" name="Google Shape;596;p7"/>
            <p:cNvSpPr/>
            <p:nvPr/>
          </p:nvSpPr>
          <p:spPr>
            <a:xfrm>
              <a:off x="2254525" y="3067850"/>
              <a:ext cx="314925" cy="295675"/>
            </a:xfrm>
            <a:custGeom>
              <a:avLst/>
              <a:gdLst/>
              <a:ahLst/>
              <a:cxnLst/>
              <a:rect l="l" t="t" r="r" b="b"/>
              <a:pathLst>
                <a:path w="12597" h="11827" extrusionOk="0">
                  <a:moveTo>
                    <a:pt x="4519" y="2834"/>
                  </a:moveTo>
                  <a:lnTo>
                    <a:pt x="4519" y="2834"/>
                  </a:lnTo>
                  <a:cubicBezTo>
                    <a:pt x="4979" y="3408"/>
                    <a:pt x="5605" y="3764"/>
                    <a:pt x="6299" y="3764"/>
                  </a:cubicBezTo>
                  <a:cubicBezTo>
                    <a:pt x="6988" y="3764"/>
                    <a:pt x="7618" y="3411"/>
                    <a:pt x="8075" y="2834"/>
                  </a:cubicBezTo>
                  <a:lnTo>
                    <a:pt x="8075" y="2834"/>
                  </a:lnTo>
                  <a:cubicBezTo>
                    <a:pt x="7808" y="3517"/>
                    <a:pt x="7815" y="4240"/>
                    <a:pt x="8161" y="4840"/>
                  </a:cubicBezTo>
                  <a:cubicBezTo>
                    <a:pt x="8495" y="5417"/>
                    <a:pt x="9081" y="5797"/>
                    <a:pt x="9824" y="5913"/>
                  </a:cubicBezTo>
                  <a:cubicBezTo>
                    <a:pt x="9081" y="6033"/>
                    <a:pt x="8495" y="6410"/>
                    <a:pt x="8161" y="6990"/>
                  </a:cubicBezTo>
                  <a:cubicBezTo>
                    <a:pt x="7815" y="7587"/>
                    <a:pt x="7808" y="8310"/>
                    <a:pt x="8078" y="8993"/>
                  </a:cubicBezTo>
                  <a:cubicBezTo>
                    <a:pt x="7618" y="8419"/>
                    <a:pt x="6992" y="8062"/>
                    <a:pt x="6299" y="8062"/>
                  </a:cubicBezTo>
                  <a:cubicBezTo>
                    <a:pt x="5605" y="8062"/>
                    <a:pt x="4979" y="8419"/>
                    <a:pt x="4522" y="8993"/>
                  </a:cubicBezTo>
                  <a:cubicBezTo>
                    <a:pt x="4789" y="8310"/>
                    <a:pt x="4782" y="7587"/>
                    <a:pt x="4436" y="6990"/>
                  </a:cubicBezTo>
                  <a:cubicBezTo>
                    <a:pt x="4103" y="6410"/>
                    <a:pt x="3516" y="6033"/>
                    <a:pt x="2773" y="5913"/>
                  </a:cubicBezTo>
                  <a:cubicBezTo>
                    <a:pt x="3516" y="5797"/>
                    <a:pt x="4103" y="5417"/>
                    <a:pt x="4436" y="4840"/>
                  </a:cubicBezTo>
                  <a:cubicBezTo>
                    <a:pt x="4782" y="4240"/>
                    <a:pt x="4789" y="3517"/>
                    <a:pt x="4519" y="2834"/>
                  </a:cubicBezTo>
                  <a:close/>
                  <a:moveTo>
                    <a:pt x="4165" y="0"/>
                  </a:moveTo>
                  <a:cubicBezTo>
                    <a:pt x="3955" y="0"/>
                    <a:pt x="3779" y="162"/>
                    <a:pt x="3763" y="375"/>
                  </a:cubicBezTo>
                  <a:cubicBezTo>
                    <a:pt x="3759" y="421"/>
                    <a:pt x="3759" y="472"/>
                    <a:pt x="3759" y="521"/>
                  </a:cubicBezTo>
                  <a:cubicBezTo>
                    <a:pt x="3759" y="1055"/>
                    <a:pt x="3859" y="1558"/>
                    <a:pt x="4039" y="2001"/>
                  </a:cubicBezTo>
                  <a:cubicBezTo>
                    <a:pt x="3743" y="1624"/>
                    <a:pt x="3360" y="1284"/>
                    <a:pt x="2897" y="1018"/>
                  </a:cubicBezTo>
                  <a:lnTo>
                    <a:pt x="2869" y="1001"/>
                  </a:lnTo>
                  <a:cubicBezTo>
                    <a:pt x="2840" y="984"/>
                    <a:pt x="2806" y="968"/>
                    <a:pt x="2777" y="952"/>
                  </a:cubicBezTo>
                  <a:cubicBezTo>
                    <a:pt x="2718" y="923"/>
                    <a:pt x="2656" y="909"/>
                    <a:pt x="2595" y="909"/>
                  </a:cubicBezTo>
                  <a:cubicBezTo>
                    <a:pt x="2447" y="909"/>
                    <a:pt x="2304" y="990"/>
                    <a:pt x="2234" y="1132"/>
                  </a:cubicBezTo>
                  <a:cubicBezTo>
                    <a:pt x="2134" y="1332"/>
                    <a:pt x="2214" y="1575"/>
                    <a:pt x="2413" y="1675"/>
                  </a:cubicBezTo>
                  <a:cubicBezTo>
                    <a:pt x="2433" y="1684"/>
                    <a:pt x="2449" y="1695"/>
                    <a:pt x="2469" y="1704"/>
                  </a:cubicBezTo>
                  <a:lnTo>
                    <a:pt x="2493" y="1718"/>
                  </a:lnTo>
                  <a:cubicBezTo>
                    <a:pt x="3656" y="2391"/>
                    <a:pt x="4213" y="3608"/>
                    <a:pt x="3736" y="4434"/>
                  </a:cubicBezTo>
                  <a:cubicBezTo>
                    <a:pt x="3516" y="4814"/>
                    <a:pt x="3100" y="5060"/>
                    <a:pt x="2563" y="5127"/>
                  </a:cubicBezTo>
                  <a:cubicBezTo>
                    <a:pt x="2469" y="5139"/>
                    <a:pt x="2373" y="5144"/>
                    <a:pt x="2276" y="5144"/>
                  </a:cubicBezTo>
                  <a:cubicBezTo>
                    <a:pt x="1777" y="5144"/>
                    <a:pt x="1249" y="4996"/>
                    <a:pt x="760" y="4714"/>
                  </a:cubicBezTo>
                  <a:cubicBezTo>
                    <a:pt x="734" y="4697"/>
                    <a:pt x="704" y="4680"/>
                    <a:pt x="677" y="4663"/>
                  </a:cubicBezTo>
                  <a:cubicBezTo>
                    <a:pt x="610" y="4621"/>
                    <a:pt x="535" y="4601"/>
                    <a:pt x="461" y="4601"/>
                  </a:cubicBezTo>
                  <a:cubicBezTo>
                    <a:pt x="326" y="4601"/>
                    <a:pt x="196" y="4668"/>
                    <a:pt x="121" y="4791"/>
                  </a:cubicBezTo>
                  <a:cubicBezTo>
                    <a:pt x="1" y="4980"/>
                    <a:pt x="57" y="5230"/>
                    <a:pt x="247" y="5350"/>
                  </a:cubicBezTo>
                  <a:cubicBezTo>
                    <a:pt x="284" y="5374"/>
                    <a:pt x="324" y="5397"/>
                    <a:pt x="360" y="5417"/>
                  </a:cubicBezTo>
                  <a:cubicBezTo>
                    <a:pt x="807" y="5674"/>
                    <a:pt x="1283" y="5843"/>
                    <a:pt x="1760" y="5913"/>
                  </a:cubicBezTo>
                  <a:cubicBezTo>
                    <a:pt x="1283" y="5983"/>
                    <a:pt x="807" y="6153"/>
                    <a:pt x="364" y="6407"/>
                  </a:cubicBezTo>
                  <a:cubicBezTo>
                    <a:pt x="324" y="6430"/>
                    <a:pt x="284" y="6453"/>
                    <a:pt x="247" y="6477"/>
                  </a:cubicBezTo>
                  <a:cubicBezTo>
                    <a:pt x="57" y="6596"/>
                    <a:pt x="1" y="6847"/>
                    <a:pt x="121" y="7036"/>
                  </a:cubicBezTo>
                  <a:cubicBezTo>
                    <a:pt x="196" y="7157"/>
                    <a:pt x="328" y="7225"/>
                    <a:pt x="463" y="7225"/>
                  </a:cubicBezTo>
                  <a:cubicBezTo>
                    <a:pt x="536" y="7225"/>
                    <a:pt x="610" y="7205"/>
                    <a:pt x="677" y="7163"/>
                  </a:cubicBezTo>
                  <a:cubicBezTo>
                    <a:pt x="704" y="7147"/>
                    <a:pt x="734" y="7130"/>
                    <a:pt x="764" y="7110"/>
                  </a:cubicBezTo>
                  <a:cubicBezTo>
                    <a:pt x="1249" y="6831"/>
                    <a:pt x="1776" y="6683"/>
                    <a:pt x="2275" y="6683"/>
                  </a:cubicBezTo>
                  <a:cubicBezTo>
                    <a:pt x="2373" y="6683"/>
                    <a:pt x="2469" y="6688"/>
                    <a:pt x="2563" y="6700"/>
                  </a:cubicBezTo>
                  <a:cubicBezTo>
                    <a:pt x="3100" y="6767"/>
                    <a:pt x="3516" y="7013"/>
                    <a:pt x="3736" y="7393"/>
                  </a:cubicBezTo>
                  <a:cubicBezTo>
                    <a:pt x="4213" y="8219"/>
                    <a:pt x="3656" y="9436"/>
                    <a:pt x="2500" y="10106"/>
                  </a:cubicBezTo>
                  <a:lnTo>
                    <a:pt x="2400" y="10162"/>
                  </a:lnTo>
                  <a:cubicBezTo>
                    <a:pt x="2203" y="10272"/>
                    <a:pt x="2134" y="10519"/>
                    <a:pt x="2243" y="10712"/>
                  </a:cubicBezTo>
                  <a:cubicBezTo>
                    <a:pt x="2317" y="10846"/>
                    <a:pt x="2453" y="10918"/>
                    <a:pt x="2597" y="10918"/>
                  </a:cubicBezTo>
                  <a:cubicBezTo>
                    <a:pt x="2663" y="10918"/>
                    <a:pt x="2729" y="10902"/>
                    <a:pt x="2793" y="10869"/>
                  </a:cubicBezTo>
                  <a:lnTo>
                    <a:pt x="2900" y="10809"/>
                  </a:lnTo>
                  <a:cubicBezTo>
                    <a:pt x="3360" y="10542"/>
                    <a:pt x="3743" y="10206"/>
                    <a:pt x="4039" y="9829"/>
                  </a:cubicBezTo>
                  <a:lnTo>
                    <a:pt x="4039" y="9829"/>
                  </a:lnTo>
                  <a:cubicBezTo>
                    <a:pt x="3859" y="10272"/>
                    <a:pt x="3759" y="10775"/>
                    <a:pt x="3759" y="11306"/>
                  </a:cubicBezTo>
                  <a:cubicBezTo>
                    <a:pt x="3759" y="11355"/>
                    <a:pt x="3759" y="11401"/>
                    <a:pt x="3763" y="11452"/>
                  </a:cubicBezTo>
                  <a:cubicBezTo>
                    <a:pt x="3779" y="11662"/>
                    <a:pt x="3956" y="11826"/>
                    <a:pt x="4167" y="11826"/>
                  </a:cubicBezTo>
                  <a:cubicBezTo>
                    <a:pt x="4177" y="11826"/>
                    <a:pt x="4186" y="11826"/>
                    <a:pt x="4196" y="11825"/>
                  </a:cubicBezTo>
                  <a:cubicBezTo>
                    <a:pt x="4419" y="11809"/>
                    <a:pt x="4586" y="11615"/>
                    <a:pt x="4569" y="11392"/>
                  </a:cubicBezTo>
                  <a:lnTo>
                    <a:pt x="4569" y="11306"/>
                  </a:lnTo>
                  <a:cubicBezTo>
                    <a:pt x="4569" y="9966"/>
                    <a:pt x="5345" y="8873"/>
                    <a:pt x="6299" y="8873"/>
                  </a:cubicBezTo>
                  <a:cubicBezTo>
                    <a:pt x="7252" y="8873"/>
                    <a:pt x="8028" y="9966"/>
                    <a:pt x="8028" y="11306"/>
                  </a:cubicBezTo>
                  <a:lnTo>
                    <a:pt x="8028" y="11392"/>
                  </a:lnTo>
                  <a:cubicBezTo>
                    <a:pt x="8012" y="11615"/>
                    <a:pt x="8178" y="11809"/>
                    <a:pt x="8401" y="11825"/>
                  </a:cubicBezTo>
                  <a:lnTo>
                    <a:pt x="8432" y="11825"/>
                  </a:lnTo>
                  <a:cubicBezTo>
                    <a:pt x="8641" y="11825"/>
                    <a:pt x="8818" y="11661"/>
                    <a:pt x="8835" y="11452"/>
                  </a:cubicBezTo>
                  <a:cubicBezTo>
                    <a:pt x="8838" y="11401"/>
                    <a:pt x="8838" y="11355"/>
                    <a:pt x="8838" y="11306"/>
                  </a:cubicBezTo>
                  <a:cubicBezTo>
                    <a:pt x="8838" y="10772"/>
                    <a:pt x="8738" y="10269"/>
                    <a:pt x="8558" y="9826"/>
                  </a:cubicBezTo>
                  <a:lnTo>
                    <a:pt x="8558" y="9826"/>
                  </a:lnTo>
                  <a:cubicBezTo>
                    <a:pt x="8855" y="10206"/>
                    <a:pt x="9238" y="10546"/>
                    <a:pt x="9701" y="10812"/>
                  </a:cubicBezTo>
                  <a:lnTo>
                    <a:pt x="9804" y="10869"/>
                  </a:lnTo>
                  <a:cubicBezTo>
                    <a:pt x="9867" y="10902"/>
                    <a:pt x="9934" y="10918"/>
                    <a:pt x="10001" y="10918"/>
                  </a:cubicBezTo>
                  <a:cubicBezTo>
                    <a:pt x="10144" y="10918"/>
                    <a:pt x="10281" y="10846"/>
                    <a:pt x="10354" y="10712"/>
                  </a:cubicBezTo>
                  <a:cubicBezTo>
                    <a:pt x="10464" y="10519"/>
                    <a:pt x="10394" y="10272"/>
                    <a:pt x="10198" y="10162"/>
                  </a:cubicBezTo>
                  <a:lnTo>
                    <a:pt x="10104" y="10109"/>
                  </a:lnTo>
                  <a:cubicBezTo>
                    <a:pt x="8941" y="9436"/>
                    <a:pt x="8385" y="8219"/>
                    <a:pt x="8861" y="7393"/>
                  </a:cubicBezTo>
                  <a:cubicBezTo>
                    <a:pt x="9081" y="7013"/>
                    <a:pt x="9498" y="6767"/>
                    <a:pt x="10034" y="6700"/>
                  </a:cubicBezTo>
                  <a:cubicBezTo>
                    <a:pt x="10129" y="6688"/>
                    <a:pt x="10225" y="6683"/>
                    <a:pt x="10322" y="6683"/>
                  </a:cubicBezTo>
                  <a:cubicBezTo>
                    <a:pt x="10821" y="6683"/>
                    <a:pt x="11349" y="6831"/>
                    <a:pt x="11837" y="7113"/>
                  </a:cubicBezTo>
                  <a:cubicBezTo>
                    <a:pt x="11864" y="7130"/>
                    <a:pt x="11894" y="7147"/>
                    <a:pt x="11920" y="7163"/>
                  </a:cubicBezTo>
                  <a:cubicBezTo>
                    <a:pt x="11987" y="7205"/>
                    <a:pt x="12062" y="7225"/>
                    <a:pt x="12135" y="7225"/>
                  </a:cubicBezTo>
                  <a:cubicBezTo>
                    <a:pt x="12270" y="7225"/>
                    <a:pt x="12401" y="7157"/>
                    <a:pt x="12477" y="7036"/>
                  </a:cubicBezTo>
                  <a:cubicBezTo>
                    <a:pt x="12597" y="6847"/>
                    <a:pt x="12540" y="6596"/>
                    <a:pt x="12351" y="6477"/>
                  </a:cubicBezTo>
                  <a:cubicBezTo>
                    <a:pt x="12314" y="6453"/>
                    <a:pt x="12274" y="6430"/>
                    <a:pt x="12237" y="6410"/>
                  </a:cubicBezTo>
                  <a:cubicBezTo>
                    <a:pt x="11791" y="6153"/>
                    <a:pt x="11314" y="5983"/>
                    <a:pt x="10837" y="5913"/>
                  </a:cubicBezTo>
                  <a:cubicBezTo>
                    <a:pt x="11314" y="5843"/>
                    <a:pt x="11791" y="5674"/>
                    <a:pt x="12234" y="5417"/>
                  </a:cubicBezTo>
                  <a:cubicBezTo>
                    <a:pt x="12274" y="5397"/>
                    <a:pt x="12314" y="5374"/>
                    <a:pt x="12351" y="5350"/>
                  </a:cubicBezTo>
                  <a:cubicBezTo>
                    <a:pt x="12540" y="5230"/>
                    <a:pt x="12597" y="4980"/>
                    <a:pt x="12477" y="4791"/>
                  </a:cubicBezTo>
                  <a:cubicBezTo>
                    <a:pt x="12401" y="4669"/>
                    <a:pt x="12270" y="4601"/>
                    <a:pt x="12135" y="4601"/>
                  </a:cubicBezTo>
                  <a:cubicBezTo>
                    <a:pt x="12061" y="4601"/>
                    <a:pt x="11987" y="4621"/>
                    <a:pt x="11920" y="4663"/>
                  </a:cubicBezTo>
                  <a:cubicBezTo>
                    <a:pt x="11894" y="4680"/>
                    <a:pt x="11864" y="4697"/>
                    <a:pt x="11834" y="4714"/>
                  </a:cubicBezTo>
                  <a:cubicBezTo>
                    <a:pt x="11346" y="4996"/>
                    <a:pt x="10820" y="5144"/>
                    <a:pt x="10321" y="5144"/>
                  </a:cubicBezTo>
                  <a:cubicBezTo>
                    <a:pt x="10225" y="5144"/>
                    <a:pt x="10129" y="5139"/>
                    <a:pt x="10034" y="5127"/>
                  </a:cubicBezTo>
                  <a:cubicBezTo>
                    <a:pt x="9498" y="5060"/>
                    <a:pt x="9081" y="4814"/>
                    <a:pt x="8861" y="4434"/>
                  </a:cubicBezTo>
                  <a:cubicBezTo>
                    <a:pt x="8385" y="3608"/>
                    <a:pt x="8941" y="2391"/>
                    <a:pt x="10098" y="1721"/>
                  </a:cubicBezTo>
                  <a:lnTo>
                    <a:pt x="10127" y="1704"/>
                  </a:lnTo>
                  <a:cubicBezTo>
                    <a:pt x="10147" y="1695"/>
                    <a:pt x="10164" y="1684"/>
                    <a:pt x="10184" y="1675"/>
                  </a:cubicBezTo>
                  <a:cubicBezTo>
                    <a:pt x="10384" y="1575"/>
                    <a:pt x="10464" y="1332"/>
                    <a:pt x="10364" y="1132"/>
                  </a:cubicBezTo>
                  <a:cubicBezTo>
                    <a:pt x="10293" y="990"/>
                    <a:pt x="10151" y="909"/>
                    <a:pt x="10002" y="909"/>
                  </a:cubicBezTo>
                  <a:cubicBezTo>
                    <a:pt x="9941" y="909"/>
                    <a:pt x="9879" y="923"/>
                    <a:pt x="9821" y="952"/>
                  </a:cubicBezTo>
                  <a:cubicBezTo>
                    <a:pt x="9791" y="968"/>
                    <a:pt x="9758" y="984"/>
                    <a:pt x="9724" y="1004"/>
                  </a:cubicBezTo>
                  <a:lnTo>
                    <a:pt x="9698" y="1018"/>
                  </a:lnTo>
                  <a:cubicBezTo>
                    <a:pt x="9238" y="1284"/>
                    <a:pt x="8852" y="1624"/>
                    <a:pt x="8558" y="2001"/>
                  </a:cubicBezTo>
                  <a:cubicBezTo>
                    <a:pt x="8738" y="1555"/>
                    <a:pt x="8838" y="1055"/>
                    <a:pt x="8838" y="521"/>
                  </a:cubicBezTo>
                  <a:cubicBezTo>
                    <a:pt x="8838" y="472"/>
                    <a:pt x="8838" y="421"/>
                    <a:pt x="8835" y="375"/>
                  </a:cubicBezTo>
                  <a:cubicBezTo>
                    <a:pt x="8819" y="162"/>
                    <a:pt x="8642" y="0"/>
                    <a:pt x="8432" y="0"/>
                  </a:cubicBezTo>
                  <a:cubicBezTo>
                    <a:pt x="8422" y="0"/>
                    <a:pt x="8412" y="1"/>
                    <a:pt x="8401" y="2"/>
                  </a:cubicBezTo>
                  <a:cubicBezTo>
                    <a:pt x="8178" y="18"/>
                    <a:pt x="8012" y="212"/>
                    <a:pt x="8028" y="435"/>
                  </a:cubicBezTo>
                  <a:lnTo>
                    <a:pt x="8028" y="521"/>
                  </a:lnTo>
                  <a:cubicBezTo>
                    <a:pt x="8028" y="1864"/>
                    <a:pt x="7252" y="2954"/>
                    <a:pt x="6299" y="2954"/>
                  </a:cubicBezTo>
                  <a:cubicBezTo>
                    <a:pt x="5345" y="2954"/>
                    <a:pt x="4569" y="1864"/>
                    <a:pt x="4569" y="521"/>
                  </a:cubicBezTo>
                  <a:lnTo>
                    <a:pt x="4569" y="435"/>
                  </a:lnTo>
                  <a:cubicBezTo>
                    <a:pt x="4586" y="212"/>
                    <a:pt x="4419" y="18"/>
                    <a:pt x="4196" y="2"/>
                  </a:cubicBezTo>
                  <a:cubicBezTo>
                    <a:pt x="4186" y="1"/>
                    <a:pt x="4176" y="0"/>
                    <a:pt x="4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2375000" y="3008150"/>
              <a:ext cx="74000" cy="116925"/>
            </a:xfrm>
            <a:custGeom>
              <a:avLst/>
              <a:gdLst/>
              <a:ahLst/>
              <a:cxnLst/>
              <a:rect l="l" t="t" r="r" b="b"/>
              <a:pathLst>
                <a:path w="2960" h="4677" extrusionOk="0">
                  <a:moveTo>
                    <a:pt x="1480" y="810"/>
                  </a:moveTo>
                  <a:cubicBezTo>
                    <a:pt x="1849" y="810"/>
                    <a:pt x="2149" y="1110"/>
                    <a:pt x="2149" y="1480"/>
                  </a:cubicBezTo>
                  <a:cubicBezTo>
                    <a:pt x="2149" y="1850"/>
                    <a:pt x="1849" y="2150"/>
                    <a:pt x="1480" y="2150"/>
                  </a:cubicBezTo>
                  <a:cubicBezTo>
                    <a:pt x="1109" y="2150"/>
                    <a:pt x="810" y="1850"/>
                    <a:pt x="810" y="1480"/>
                  </a:cubicBezTo>
                  <a:cubicBezTo>
                    <a:pt x="810" y="1110"/>
                    <a:pt x="1109" y="810"/>
                    <a:pt x="1480" y="810"/>
                  </a:cubicBezTo>
                  <a:close/>
                  <a:moveTo>
                    <a:pt x="1480" y="1"/>
                  </a:moveTo>
                  <a:cubicBezTo>
                    <a:pt x="663" y="1"/>
                    <a:pt x="0" y="664"/>
                    <a:pt x="0" y="1480"/>
                  </a:cubicBezTo>
                  <a:cubicBezTo>
                    <a:pt x="0" y="2157"/>
                    <a:pt x="454" y="2726"/>
                    <a:pt x="1077" y="2903"/>
                  </a:cubicBezTo>
                  <a:lnTo>
                    <a:pt x="1077" y="4269"/>
                  </a:lnTo>
                  <a:cubicBezTo>
                    <a:pt x="1077" y="4492"/>
                    <a:pt x="1257" y="4676"/>
                    <a:pt x="1480" y="4676"/>
                  </a:cubicBezTo>
                  <a:cubicBezTo>
                    <a:pt x="1703" y="4676"/>
                    <a:pt x="1883" y="4492"/>
                    <a:pt x="1883" y="4269"/>
                  </a:cubicBezTo>
                  <a:lnTo>
                    <a:pt x="1883" y="2903"/>
                  </a:lnTo>
                  <a:cubicBezTo>
                    <a:pt x="2503" y="2726"/>
                    <a:pt x="2959" y="2157"/>
                    <a:pt x="2959" y="1480"/>
                  </a:cubicBezTo>
                  <a:cubicBezTo>
                    <a:pt x="2959" y="664"/>
                    <a:pt x="2296" y="1"/>
                    <a:pt x="1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2222025" y="3093400"/>
              <a:ext cx="114250" cy="82050"/>
            </a:xfrm>
            <a:custGeom>
              <a:avLst/>
              <a:gdLst/>
              <a:ahLst/>
              <a:cxnLst/>
              <a:rect l="l" t="t" r="r" b="b"/>
              <a:pathLst>
                <a:path w="4570" h="3282" extrusionOk="0">
                  <a:moveTo>
                    <a:pt x="1690" y="809"/>
                  </a:moveTo>
                  <a:cubicBezTo>
                    <a:pt x="1807" y="809"/>
                    <a:pt x="1920" y="839"/>
                    <a:pt x="2027" y="899"/>
                  </a:cubicBezTo>
                  <a:cubicBezTo>
                    <a:pt x="2347" y="1086"/>
                    <a:pt x="2457" y="1496"/>
                    <a:pt x="2270" y="1816"/>
                  </a:cubicBezTo>
                  <a:cubicBezTo>
                    <a:pt x="2184" y="1972"/>
                    <a:pt x="2037" y="2082"/>
                    <a:pt x="1864" y="2129"/>
                  </a:cubicBezTo>
                  <a:cubicBezTo>
                    <a:pt x="1805" y="2145"/>
                    <a:pt x="1747" y="2152"/>
                    <a:pt x="1688" y="2152"/>
                  </a:cubicBezTo>
                  <a:cubicBezTo>
                    <a:pt x="1572" y="2152"/>
                    <a:pt x="1458" y="2122"/>
                    <a:pt x="1354" y="2062"/>
                  </a:cubicBezTo>
                  <a:cubicBezTo>
                    <a:pt x="1034" y="1876"/>
                    <a:pt x="924" y="1466"/>
                    <a:pt x="1110" y="1146"/>
                  </a:cubicBezTo>
                  <a:cubicBezTo>
                    <a:pt x="1234" y="929"/>
                    <a:pt x="1461" y="809"/>
                    <a:pt x="1690" y="809"/>
                  </a:cubicBezTo>
                  <a:close/>
                  <a:moveTo>
                    <a:pt x="1692" y="0"/>
                  </a:moveTo>
                  <a:cubicBezTo>
                    <a:pt x="1181" y="0"/>
                    <a:pt x="683" y="266"/>
                    <a:pt x="410" y="739"/>
                  </a:cubicBezTo>
                  <a:cubicBezTo>
                    <a:pt x="1" y="1446"/>
                    <a:pt x="244" y="2355"/>
                    <a:pt x="950" y="2762"/>
                  </a:cubicBezTo>
                  <a:cubicBezTo>
                    <a:pt x="1177" y="2895"/>
                    <a:pt x="1430" y="2962"/>
                    <a:pt x="1687" y="2962"/>
                  </a:cubicBezTo>
                  <a:cubicBezTo>
                    <a:pt x="1817" y="2962"/>
                    <a:pt x="1947" y="2946"/>
                    <a:pt x="2074" y="2909"/>
                  </a:cubicBezTo>
                  <a:cubicBezTo>
                    <a:pt x="2320" y="2842"/>
                    <a:pt x="2543" y="2719"/>
                    <a:pt x="2720" y="2542"/>
                  </a:cubicBezTo>
                  <a:lnTo>
                    <a:pt x="3906" y="3226"/>
                  </a:lnTo>
                  <a:cubicBezTo>
                    <a:pt x="3969" y="3262"/>
                    <a:pt x="4040" y="3282"/>
                    <a:pt x="4106" y="3282"/>
                  </a:cubicBezTo>
                  <a:cubicBezTo>
                    <a:pt x="4246" y="3282"/>
                    <a:pt x="4383" y="3209"/>
                    <a:pt x="4456" y="3078"/>
                  </a:cubicBezTo>
                  <a:cubicBezTo>
                    <a:pt x="4569" y="2886"/>
                    <a:pt x="4503" y="2639"/>
                    <a:pt x="4309" y="2526"/>
                  </a:cubicBezTo>
                  <a:lnTo>
                    <a:pt x="3126" y="1842"/>
                  </a:lnTo>
                  <a:cubicBezTo>
                    <a:pt x="3283" y="1216"/>
                    <a:pt x="3017" y="536"/>
                    <a:pt x="2430" y="199"/>
                  </a:cubicBezTo>
                  <a:cubicBezTo>
                    <a:pt x="2197" y="64"/>
                    <a:pt x="1943" y="0"/>
                    <a:pt x="1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222025" y="3255950"/>
              <a:ext cx="114250" cy="82050"/>
            </a:xfrm>
            <a:custGeom>
              <a:avLst/>
              <a:gdLst/>
              <a:ahLst/>
              <a:cxnLst/>
              <a:rect l="l" t="t" r="r" b="b"/>
              <a:pathLst>
                <a:path w="4570" h="3282" extrusionOk="0">
                  <a:moveTo>
                    <a:pt x="1690" y="1129"/>
                  </a:moveTo>
                  <a:cubicBezTo>
                    <a:pt x="1747" y="1129"/>
                    <a:pt x="1807" y="1135"/>
                    <a:pt x="1864" y="1152"/>
                  </a:cubicBezTo>
                  <a:cubicBezTo>
                    <a:pt x="2037" y="1198"/>
                    <a:pt x="2180" y="1309"/>
                    <a:pt x="2270" y="1465"/>
                  </a:cubicBezTo>
                  <a:cubicBezTo>
                    <a:pt x="2457" y="1785"/>
                    <a:pt x="2347" y="2195"/>
                    <a:pt x="2027" y="2382"/>
                  </a:cubicBezTo>
                  <a:cubicBezTo>
                    <a:pt x="1922" y="2442"/>
                    <a:pt x="1807" y="2470"/>
                    <a:pt x="1694" y="2470"/>
                  </a:cubicBezTo>
                  <a:cubicBezTo>
                    <a:pt x="1461" y="2470"/>
                    <a:pt x="1234" y="2350"/>
                    <a:pt x="1110" y="2135"/>
                  </a:cubicBezTo>
                  <a:cubicBezTo>
                    <a:pt x="924" y="1815"/>
                    <a:pt x="1034" y="1405"/>
                    <a:pt x="1354" y="1218"/>
                  </a:cubicBezTo>
                  <a:cubicBezTo>
                    <a:pt x="1457" y="1158"/>
                    <a:pt x="1574" y="1129"/>
                    <a:pt x="1690" y="1129"/>
                  </a:cubicBezTo>
                  <a:close/>
                  <a:moveTo>
                    <a:pt x="4109" y="0"/>
                  </a:moveTo>
                  <a:cubicBezTo>
                    <a:pt x="4040" y="0"/>
                    <a:pt x="3970" y="18"/>
                    <a:pt x="3906" y="55"/>
                  </a:cubicBezTo>
                  <a:lnTo>
                    <a:pt x="2723" y="738"/>
                  </a:lnTo>
                  <a:cubicBezTo>
                    <a:pt x="2543" y="562"/>
                    <a:pt x="2320" y="438"/>
                    <a:pt x="2074" y="372"/>
                  </a:cubicBezTo>
                  <a:cubicBezTo>
                    <a:pt x="1946" y="338"/>
                    <a:pt x="1816" y="321"/>
                    <a:pt x="1687" y="321"/>
                  </a:cubicBezTo>
                  <a:cubicBezTo>
                    <a:pt x="1431" y="321"/>
                    <a:pt x="1179" y="388"/>
                    <a:pt x="950" y="518"/>
                  </a:cubicBezTo>
                  <a:cubicBezTo>
                    <a:pt x="244" y="926"/>
                    <a:pt x="1" y="1835"/>
                    <a:pt x="407" y="2542"/>
                  </a:cubicBezTo>
                  <a:cubicBezTo>
                    <a:pt x="684" y="3015"/>
                    <a:pt x="1181" y="3282"/>
                    <a:pt x="1694" y="3282"/>
                  </a:cubicBezTo>
                  <a:cubicBezTo>
                    <a:pt x="1944" y="3282"/>
                    <a:pt x="2197" y="3214"/>
                    <a:pt x="2430" y="3082"/>
                  </a:cubicBezTo>
                  <a:cubicBezTo>
                    <a:pt x="3017" y="2745"/>
                    <a:pt x="3283" y="2065"/>
                    <a:pt x="3126" y="1438"/>
                  </a:cubicBezTo>
                  <a:lnTo>
                    <a:pt x="4309" y="755"/>
                  </a:lnTo>
                  <a:cubicBezTo>
                    <a:pt x="4503" y="642"/>
                    <a:pt x="4569" y="395"/>
                    <a:pt x="4456" y="203"/>
                  </a:cubicBezTo>
                  <a:cubicBezTo>
                    <a:pt x="4383" y="73"/>
                    <a:pt x="4248" y="0"/>
                    <a:pt x="4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2375000" y="3306300"/>
              <a:ext cx="74000" cy="116925"/>
            </a:xfrm>
            <a:custGeom>
              <a:avLst/>
              <a:gdLst/>
              <a:ahLst/>
              <a:cxnLst/>
              <a:rect l="l" t="t" r="r" b="b"/>
              <a:pathLst>
                <a:path w="2960" h="4677" extrusionOk="0">
                  <a:moveTo>
                    <a:pt x="1480" y="2527"/>
                  </a:moveTo>
                  <a:cubicBezTo>
                    <a:pt x="1849" y="2527"/>
                    <a:pt x="2149" y="2827"/>
                    <a:pt x="2149" y="3197"/>
                  </a:cubicBezTo>
                  <a:cubicBezTo>
                    <a:pt x="2149" y="3567"/>
                    <a:pt x="1849" y="3867"/>
                    <a:pt x="1480" y="3867"/>
                  </a:cubicBezTo>
                  <a:cubicBezTo>
                    <a:pt x="1109" y="3867"/>
                    <a:pt x="810" y="3567"/>
                    <a:pt x="810" y="3197"/>
                  </a:cubicBezTo>
                  <a:cubicBezTo>
                    <a:pt x="810" y="2827"/>
                    <a:pt x="1109" y="2527"/>
                    <a:pt x="1480" y="2527"/>
                  </a:cubicBezTo>
                  <a:close/>
                  <a:moveTo>
                    <a:pt x="1480" y="1"/>
                  </a:moveTo>
                  <a:cubicBezTo>
                    <a:pt x="1257" y="1"/>
                    <a:pt x="1077" y="184"/>
                    <a:pt x="1077" y="408"/>
                  </a:cubicBezTo>
                  <a:lnTo>
                    <a:pt x="1077" y="1774"/>
                  </a:lnTo>
                  <a:cubicBezTo>
                    <a:pt x="454" y="1951"/>
                    <a:pt x="0" y="2520"/>
                    <a:pt x="0" y="3197"/>
                  </a:cubicBezTo>
                  <a:cubicBezTo>
                    <a:pt x="0" y="4013"/>
                    <a:pt x="663" y="4676"/>
                    <a:pt x="1480" y="4676"/>
                  </a:cubicBezTo>
                  <a:cubicBezTo>
                    <a:pt x="2296" y="4676"/>
                    <a:pt x="2959" y="4013"/>
                    <a:pt x="2959" y="3197"/>
                  </a:cubicBezTo>
                  <a:cubicBezTo>
                    <a:pt x="2959" y="2520"/>
                    <a:pt x="2503" y="1951"/>
                    <a:pt x="1883" y="1774"/>
                  </a:cubicBezTo>
                  <a:lnTo>
                    <a:pt x="1883" y="408"/>
                  </a:lnTo>
                  <a:cubicBezTo>
                    <a:pt x="1883" y="184"/>
                    <a:pt x="1703" y="1"/>
                    <a:pt x="1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2487700" y="3255950"/>
              <a:ext cx="110250" cy="82050"/>
            </a:xfrm>
            <a:custGeom>
              <a:avLst/>
              <a:gdLst/>
              <a:ahLst/>
              <a:cxnLst/>
              <a:rect l="l" t="t" r="r" b="b"/>
              <a:pathLst>
                <a:path w="4410" h="3282" extrusionOk="0">
                  <a:moveTo>
                    <a:pt x="2880" y="1129"/>
                  </a:moveTo>
                  <a:cubicBezTo>
                    <a:pt x="2996" y="1129"/>
                    <a:pt x="3110" y="1158"/>
                    <a:pt x="3213" y="1218"/>
                  </a:cubicBezTo>
                  <a:cubicBezTo>
                    <a:pt x="3536" y="1405"/>
                    <a:pt x="3647" y="1815"/>
                    <a:pt x="3459" y="2135"/>
                  </a:cubicBezTo>
                  <a:cubicBezTo>
                    <a:pt x="3336" y="2350"/>
                    <a:pt x="3109" y="2470"/>
                    <a:pt x="2876" y="2470"/>
                  </a:cubicBezTo>
                  <a:cubicBezTo>
                    <a:pt x="2763" y="2470"/>
                    <a:pt x="2648" y="2442"/>
                    <a:pt x="2544" y="2382"/>
                  </a:cubicBezTo>
                  <a:cubicBezTo>
                    <a:pt x="2224" y="2195"/>
                    <a:pt x="2113" y="1785"/>
                    <a:pt x="2297" y="1465"/>
                  </a:cubicBezTo>
                  <a:lnTo>
                    <a:pt x="2300" y="1465"/>
                  </a:lnTo>
                  <a:cubicBezTo>
                    <a:pt x="2390" y="1309"/>
                    <a:pt x="2533" y="1198"/>
                    <a:pt x="2707" y="1152"/>
                  </a:cubicBezTo>
                  <a:cubicBezTo>
                    <a:pt x="2764" y="1138"/>
                    <a:pt x="2824" y="1129"/>
                    <a:pt x="2880" y="1129"/>
                  </a:cubicBezTo>
                  <a:close/>
                  <a:moveTo>
                    <a:pt x="462" y="0"/>
                  </a:moveTo>
                  <a:cubicBezTo>
                    <a:pt x="322" y="0"/>
                    <a:pt x="187" y="73"/>
                    <a:pt x="111" y="203"/>
                  </a:cubicBezTo>
                  <a:cubicBezTo>
                    <a:pt x="0" y="395"/>
                    <a:pt x="68" y="642"/>
                    <a:pt x="260" y="755"/>
                  </a:cubicBezTo>
                  <a:lnTo>
                    <a:pt x="1444" y="1438"/>
                  </a:lnTo>
                  <a:cubicBezTo>
                    <a:pt x="1287" y="2065"/>
                    <a:pt x="1554" y="2745"/>
                    <a:pt x="2140" y="3082"/>
                  </a:cubicBezTo>
                  <a:cubicBezTo>
                    <a:pt x="2367" y="3214"/>
                    <a:pt x="2620" y="3282"/>
                    <a:pt x="2876" y="3282"/>
                  </a:cubicBezTo>
                  <a:cubicBezTo>
                    <a:pt x="3007" y="3282"/>
                    <a:pt x="3133" y="3265"/>
                    <a:pt x="3264" y="3231"/>
                  </a:cubicBezTo>
                  <a:cubicBezTo>
                    <a:pt x="3643" y="3128"/>
                    <a:pt x="3963" y="2882"/>
                    <a:pt x="4159" y="2542"/>
                  </a:cubicBezTo>
                  <a:cubicBezTo>
                    <a:pt x="4359" y="2198"/>
                    <a:pt x="4410" y="1798"/>
                    <a:pt x="4310" y="1418"/>
                  </a:cubicBezTo>
                  <a:cubicBezTo>
                    <a:pt x="4206" y="1035"/>
                    <a:pt x="3963" y="715"/>
                    <a:pt x="3619" y="518"/>
                  </a:cubicBezTo>
                  <a:cubicBezTo>
                    <a:pt x="3391" y="388"/>
                    <a:pt x="3137" y="321"/>
                    <a:pt x="2881" y="321"/>
                  </a:cubicBezTo>
                  <a:cubicBezTo>
                    <a:pt x="2753" y="321"/>
                    <a:pt x="2623" y="338"/>
                    <a:pt x="2497" y="372"/>
                  </a:cubicBezTo>
                  <a:cubicBezTo>
                    <a:pt x="2247" y="438"/>
                    <a:pt x="2027" y="562"/>
                    <a:pt x="1847" y="738"/>
                  </a:cubicBezTo>
                  <a:lnTo>
                    <a:pt x="664" y="55"/>
                  </a:lnTo>
                  <a:cubicBezTo>
                    <a:pt x="600" y="18"/>
                    <a:pt x="531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2487700" y="3093425"/>
              <a:ext cx="110250" cy="82025"/>
            </a:xfrm>
            <a:custGeom>
              <a:avLst/>
              <a:gdLst/>
              <a:ahLst/>
              <a:cxnLst/>
              <a:rect l="l" t="t" r="r" b="b"/>
              <a:pathLst>
                <a:path w="4410" h="3281" extrusionOk="0">
                  <a:moveTo>
                    <a:pt x="2876" y="808"/>
                  </a:moveTo>
                  <a:cubicBezTo>
                    <a:pt x="2936" y="808"/>
                    <a:pt x="2996" y="815"/>
                    <a:pt x="3053" y="832"/>
                  </a:cubicBezTo>
                  <a:cubicBezTo>
                    <a:pt x="3227" y="878"/>
                    <a:pt x="3370" y="988"/>
                    <a:pt x="3459" y="1145"/>
                  </a:cubicBezTo>
                  <a:cubicBezTo>
                    <a:pt x="3647" y="1465"/>
                    <a:pt x="3536" y="1875"/>
                    <a:pt x="3213" y="2061"/>
                  </a:cubicBezTo>
                  <a:cubicBezTo>
                    <a:pt x="3108" y="2121"/>
                    <a:pt x="2994" y="2150"/>
                    <a:pt x="2880" y="2150"/>
                  </a:cubicBezTo>
                  <a:cubicBezTo>
                    <a:pt x="2649" y="2150"/>
                    <a:pt x="2422" y="2030"/>
                    <a:pt x="2297" y="1815"/>
                  </a:cubicBezTo>
                  <a:cubicBezTo>
                    <a:pt x="2210" y="1661"/>
                    <a:pt x="2184" y="1478"/>
                    <a:pt x="2230" y="1305"/>
                  </a:cubicBezTo>
                  <a:cubicBezTo>
                    <a:pt x="2277" y="1132"/>
                    <a:pt x="2390" y="988"/>
                    <a:pt x="2544" y="898"/>
                  </a:cubicBezTo>
                  <a:cubicBezTo>
                    <a:pt x="2647" y="838"/>
                    <a:pt x="2764" y="808"/>
                    <a:pt x="2876" y="808"/>
                  </a:cubicBezTo>
                  <a:close/>
                  <a:moveTo>
                    <a:pt x="2875" y="0"/>
                  </a:moveTo>
                  <a:cubicBezTo>
                    <a:pt x="2618" y="0"/>
                    <a:pt x="2366" y="67"/>
                    <a:pt x="2140" y="198"/>
                  </a:cubicBezTo>
                  <a:cubicBezTo>
                    <a:pt x="1797" y="395"/>
                    <a:pt x="1554" y="715"/>
                    <a:pt x="1450" y="1098"/>
                  </a:cubicBezTo>
                  <a:cubicBezTo>
                    <a:pt x="1384" y="1345"/>
                    <a:pt x="1384" y="1598"/>
                    <a:pt x="1444" y="1841"/>
                  </a:cubicBezTo>
                  <a:lnTo>
                    <a:pt x="260" y="2525"/>
                  </a:lnTo>
                  <a:cubicBezTo>
                    <a:pt x="68" y="2638"/>
                    <a:pt x="0" y="2885"/>
                    <a:pt x="111" y="3077"/>
                  </a:cubicBezTo>
                  <a:cubicBezTo>
                    <a:pt x="188" y="3208"/>
                    <a:pt x="324" y="3281"/>
                    <a:pt x="464" y="3281"/>
                  </a:cubicBezTo>
                  <a:cubicBezTo>
                    <a:pt x="531" y="3281"/>
                    <a:pt x="600" y="3261"/>
                    <a:pt x="664" y="3225"/>
                  </a:cubicBezTo>
                  <a:lnTo>
                    <a:pt x="1850" y="2541"/>
                  </a:lnTo>
                  <a:cubicBezTo>
                    <a:pt x="2127" y="2811"/>
                    <a:pt x="2500" y="2957"/>
                    <a:pt x="2884" y="2957"/>
                  </a:cubicBezTo>
                  <a:cubicBezTo>
                    <a:pt x="3133" y="2957"/>
                    <a:pt x="3387" y="2894"/>
                    <a:pt x="3619" y="2761"/>
                  </a:cubicBezTo>
                  <a:cubicBezTo>
                    <a:pt x="3963" y="2565"/>
                    <a:pt x="4206" y="2245"/>
                    <a:pt x="4310" y="1861"/>
                  </a:cubicBezTo>
                  <a:cubicBezTo>
                    <a:pt x="4410" y="1481"/>
                    <a:pt x="4359" y="1081"/>
                    <a:pt x="4159" y="738"/>
                  </a:cubicBezTo>
                  <a:cubicBezTo>
                    <a:pt x="3963" y="398"/>
                    <a:pt x="3643" y="152"/>
                    <a:pt x="3264" y="52"/>
                  </a:cubicBezTo>
                  <a:cubicBezTo>
                    <a:pt x="3135" y="17"/>
                    <a:pt x="3004" y="0"/>
                    <a:pt x="2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"/>
          <p:cNvSpPr txBox="1">
            <a:spLocks noGrp="1"/>
          </p:cNvSpPr>
          <p:nvPr>
            <p:ph type="ctrTitle"/>
          </p:nvPr>
        </p:nvSpPr>
        <p:spPr>
          <a:xfrm>
            <a:off x="5708323" y="453375"/>
            <a:ext cx="1975406" cy="5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2800"/>
              <a:t>EL VACIO</a:t>
            </a:r>
            <a:endParaRPr sz="2800"/>
          </a:p>
        </p:txBody>
      </p:sp>
      <p:sp>
        <p:nvSpPr>
          <p:cNvPr id="608" name="Google Shape;608;p8"/>
          <p:cNvSpPr txBox="1">
            <a:spLocks noGrp="1"/>
          </p:cNvSpPr>
          <p:nvPr>
            <p:ph type="subTitle" idx="3"/>
          </p:nvPr>
        </p:nvSpPr>
        <p:spPr>
          <a:xfrm>
            <a:off x="4536013" y="1287328"/>
            <a:ext cx="3575599" cy="353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sz="2000">
                <a:solidFill>
                  <a:srgbClr val="00B0F0"/>
                </a:solidFill>
              </a:rPr>
              <a:t>La esencia de la vida se siente, no se piensa, no se racionaliza o conceptualiza, y cuando se capta, se comprende su naturaleza de vacío.       </a:t>
            </a:r>
            <a:endParaRPr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sz="2000">
                <a:solidFill>
                  <a:srgbClr val="00B0F0"/>
                </a:solidFill>
              </a:rPr>
              <a:t>Ese estado de desprendimiento y ausencia de deseo es espiritual y psicológico.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196508" y="492356"/>
            <a:ext cx="423325" cy="422350"/>
          </a:xfrm>
          <a:custGeom>
            <a:avLst/>
            <a:gdLst/>
            <a:ahLst/>
            <a:cxnLst/>
            <a:rect l="l" t="t" r="r" b="b"/>
            <a:pathLst>
              <a:path w="16933" h="16894" extrusionOk="0">
                <a:moveTo>
                  <a:pt x="8485" y="978"/>
                </a:moveTo>
                <a:lnTo>
                  <a:pt x="9814" y="2307"/>
                </a:lnTo>
                <a:cubicBezTo>
                  <a:pt x="9042" y="3254"/>
                  <a:pt x="8758" y="4494"/>
                  <a:pt x="9048" y="5683"/>
                </a:cubicBezTo>
                <a:cubicBezTo>
                  <a:pt x="8865" y="5746"/>
                  <a:pt x="8674" y="5796"/>
                  <a:pt x="8485" y="5826"/>
                </a:cubicBezTo>
                <a:cubicBezTo>
                  <a:pt x="8295" y="5796"/>
                  <a:pt x="8108" y="5746"/>
                  <a:pt x="7925" y="5683"/>
                </a:cubicBezTo>
                <a:cubicBezTo>
                  <a:pt x="8211" y="4494"/>
                  <a:pt x="7928" y="3254"/>
                  <a:pt x="7158" y="2307"/>
                </a:cubicBezTo>
                <a:lnTo>
                  <a:pt x="8485" y="978"/>
                </a:lnTo>
                <a:close/>
                <a:moveTo>
                  <a:pt x="5083" y="3164"/>
                </a:moveTo>
                <a:cubicBezTo>
                  <a:pt x="5206" y="4380"/>
                  <a:pt x="5882" y="5457"/>
                  <a:pt x="6925" y="6096"/>
                </a:cubicBezTo>
                <a:cubicBezTo>
                  <a:pt x="6845" y="6270"/>
                  <a:pt x="6745" y="6436"/>
                  <a:pt x="6632" y="6593"/>
                </a:cubicBezTo>
                <a:cubicBezTo>
                  <a:pt x="6475" y="6706"/>
                  <a:pt x="6309" y="6806"/>
                  <a:pt x="6135" y="6890"/>
                </a:cubicBezTo>
                <a:cubicBezTo>
                  <a:pt x="5495" y="5843"/>
                  <a:pt x="4419" y="5166"/>
                  <a:pt x="3203" y="5043"/>
                </a:cubicBezTo>
                <a:lnTo>
                  <a:pt x="3203" y="3164"/>
                </a:lnTo>
                <a:close/>
                <a:moveTo>
                  <a:pt x="13767" y="3164"/>
                </a:moveTo>
                <a:lnTo>
                  <a:pt x="13767" y="5043"/>
                </a:lnTo>
                <a:cubicBezTo>
                  <a:pt x="12550" y="5166"/>
                  <a:pt x="11477" y="5843"/>
                  <a:pt x="10837" y="6890"/>
                </a:cubicBezTo>
                <a:cubicBezTo>
                  <a:pt x="10664" y="6806"/>
                  <a:pt x="10497" y="6706"/>
                  <a:pt x="10337" y="6593"/>
                </a:cubicBezTo>
                <a:cubicBezTo>
                  <a:pt x="10224" y="6436"/>
                  <a:pt x="10128" y="6270"/>
                  <a:pt x="10044" y="6096"/>
                </a:cubicBezTo>
                <a:cubicBezTo>
                  <a:pt x="11087" y="5457"/>
                  <a:pt x="11764" y="4380"/>
                  <a:pt x="11887" y="3164"/>
                </a:cubicBezTo>
                <a:close/>
                <a:moveTo>
                  <a:pt x="2343" y="7119"/>
                </a:moveTo>
                <a:cubicBezTo>
                  <a:pt x="3048" y="7694"/>
                  <a:pt x="3913" y="7996"/>
                  <a:pt x="4798" y="7996"/>
                </a:cubicBezTo>
                <a:cubicBezTo>
                  <a:pt x="5104" y="7996"/>
                  <a:pt x="5413" y="7959"/>
                  <a:pt x="5719" y="7885"/>
                </a:cubicBezTo>
                <a:cubicBezTo>
                  <a:pt x="5786" y="8069"/>
                  <a:pt x="5835" y="8256"/>
                  <a:pt x="5862" y="8445"/>
                </a:cubicBezTo>
                <a:cubicBezTo>
                  <a:pt x="5835" y="8639"/>
                  <a:pt x="5786" y="8825"/>
                  <a:pt x="5719" y="9009"/>
                </a:cubicBezTo>
                <a:cubicBezTo>
                  <a:pt x="5412" y="8935"/>
                  <a:pt x="5103" y="8899"/>
                  <a:pt x="4796" y="8899"/>
                </a:cubicBezTo>
                <a:cubicBezTo>
                  <a:pt x="3912" y="8899"/>
                  <a:pt x="3048" y="9201"/>
                  <a:pt x="2343" y="9775"/>
                </a:cubicBezTo>
                <a:lnTo>
                  <a:pt x="1017" y="8445"/>
                </a:lnTo>
                <a:lnTo>
                  <a:pt x="2343" y="7119"/>
                </a:lnTo>
                <a:close/>
                <a:moveTo>
                  <a:pt x="14626" y="7119"/>
                </a:moveTo>
                <a:lnTo>
                  <a:pt x="15956" y="8445"/>
                </a:lnTo>
                <a:lnTo>
                  <a:pt x="14626" y="9775"/>
                </a:lnTo>
                <a:cubicBezTo>
                  <a:pt x="13924" y="9201"/>
                  <a:pt x="13059" y="8899"/>
                  <a:pt x="12174" y="8899"/>
                </a:cubicBezTo>
                <a:cubicBezTo>
                  <a:pt x="11867" y="8899"/>
                  <a:pt x="11557" y="8935"/>
                  <a:pt x="11251" y="9009"/>
                </a:cubicBezTo>
                <a:cubicBezTo>
                  <a:pt x="11184" y="8825"/>
                  <a:pt x="11137" y="8639"/>
                  <a:pt x="11107" y="8445"/>
                </a:cubicBezTo>
                <a:cubicBezTo>
                  <a:pt x="11137" y="8256"/>
                  <a:pt x="11184" y="8069"/>
                  <a:pt x="11251" y="7885"/>
                </a:cubicBezTo>
                <a:cubicBezTo>
                  <a:pt x="11557" y="7959"/>
                  <a:pt x="11867" y="7996"/>
                  <a:pt x="12174" y="7996"/>
                </a:cubicBezTo>
                <a:cubicBezTo>
                  <a:pt x="13059" y="7996"/>
                  <a:pt x="13924" y="7694"/>
                  <a:pt x="14626" y="7119"/>
                </a:cubicBezTo>
                <a:close/>
                <a:moveTo>
                  <a:pt x="9314" y="6446"/>
                </a:moveTo>
                <a:cubicBezTo>
                  <a:pt x="9425" y="6683"/>
                  <a:pt x="9561" y="6906"/>
                  <a:pt x="9721" y="7116"/>
                </a:cubicBezTo>
                <a:cubicBezTo>
                  <a:pt x="9721" y="7119"/>
                  <a:pt x="9721" y="7119"/>
                  <a:pt x="9725" y="7122"/>
                </a:cubicBezTo>
                <a:cubicBezTo>
                  <a:pt x="9725" y="7122"/>
                  <a:pt x="9725" y="7126"/>
                  <a:pt x="9728" y="7126"/>
                </a:cubicBezTo>
                <a:lnTo>
                  <a:pt x="9728" y="7130"/>
                </a:lnTo>
                <a:cubicBezTo>
                  <a:pt x="9731" y="7133"/>
                  <a:pt x="9737" y="7139"/>
                  <a:pt x="9741" y="7142"/>
                </a:cubicBezTo>
                <a:cubicBezTo>
                  <a:pt x="9741" y="7146"/>
                  <a:pt x="9741" y="7146"/>
                  <a:pt x="9745" y="7146"/>
                </a:cubicBezTo>
                <a:cubicBezTo>
                  <a:pt x="9748" y="7153"/>
                  <a:pt x="9751" y="7156"/>
                  <a:pt x="9757" y="7162"/>
                </a:cubicBezTo>
                <a:cubicBezTo>
                  <a:pt x="9765" y="7170"/>
                  <a:pt x="9768" y="7173"/>
                  <a:pt x="9774" y="7179"/>
                </a:cubicBezTo>
                <a:cubicBezTo>
                  <a:pt x="9777" y="7182"/>
                  <a:pt x="9781" y="7186"/>
                  <a:pt x="9785" y="7190"/>
                </a:cubicBezTo>
                <a:cubicBezTo>
                  <a:pt x="9788" y="7190"/>
                  <a:pt x="9788" y="7193"/>
                  <a:pt x="9791" y="7193"/>
                </a:cubicBezTo>
                <a:cubicBezTo>
                  <a:pt x="9794" y="7196"/>
                  <a:pt x="9797" y="7199"/>
                  <a:pt x="9801" y="7202"/>
                </a:cubicBezTo>
                <a:cubicBezTo>
                  <a:pt x="9805" y="7202"/>
                  <a:pt x="9805" y="7206"/>
                  <a:pt x="9805" y="7206"/>
                </a:cubicBezTo>
                <a:cubicBezTo>
                  <a:pt x="9808" y="7206"/>
                  <a:pt x="9808" y="7206"/>
                  <a:pt x="9808" y="7210"/>
                </a:cubicBezTo>
                <a:cubicBezTo>
                  <a:pt x="9811" y="7210"/>
                  <a:pt x="9811" y="7210"/>
                  <a:pt x="9814" y="7213"/>
                </a:cubicBezTo>
                <a:cubicBezTo>
                  <a:pt x="10024" y="7370"/>
                  <a:pt x="10251" y="7506"/>
                  <a:pt x="10488" y="7619"/>
                </a:cubicBezTo>
                <a:cubicBezTo>
                  <a:pt x="10397" y="7869"/>
                  <a:pt x="10334" y="8125"/>
                  <a:pt x="10297" y="8389"/>
                </a:cubicBezTo>
                <a:lnTo>
                  <a:pt x="10297" y="8399"/>
                </a:lnTo>
                <a:cubicBezTo>
                  <a:pt x="10297" y="8402"/>
                  <a:pt x="10294" y="8405"/>
                  <a:pt x="10294" y="8409"/>
                </a:cubicBezTo>
                <a:lnTo>
                  <a:pt x="10294" y="8422"/>
                </a:lnTo>
                <a:lnTo>
                  <a:pt x="10294" y="8442"/>
                </a:lnTo>
                <a:lnTo>
                  <a:pt x="10294" y="8445"/>
                </a:lnTo>
                <a:lnTo>
                  <a:pt x="10294" y="8472"/>
                </a:lnTo>
                <a:lnTo>
                  <a:pt x="10294" y="8479"/>
                </a:lnTo>
                <a:cubicBezTo>
                  <a:pt x="10294" y="8485"/>
                  <a:pt x="10297" y="8492"/>
                  <a:pt x="10297" y="8499"/>
                </a:cubicBezTo>
                <a:lnTo>
                  <a:pt x="10297" y="8502"/>
                </a:lnTo>
                <a:lnTo>
                  <a:pt x="10297" y="8505"/>
                </a:lnTo>
                <a:lnTo>
                  <a:pt x="10297" y="8512"/>
                </a:lnTo>
                <a:cubicBezTo>
                  <a:pt x="10334" y="8772"/>
                  <a:pt x="10397" y="9025"/>
                  <a:pt x="10488" y="9275"/>
                </a:cubicBezTo>
                <a:cubicBezTo>
                  <a:pt x="10248" y="9389"/>
                  <a:pt x="10017" y="9529"/>
                  <a:pt x="9801" y="9692"/>
                </a:cubicBezTo>
                <a:cubicBezTo>
                  <a:pt x="9785" y="9705"/>
                  <a:pt x="9765" y="9722"/>
                  <a:pt x="9751" y="9739"/>
                </a:cubicBezTo>
                <a:lnTo>
                  <a:pt x="9748" y="9739"/>
                </a:lnTo>
                <a:cubicBezTo>
                  <a:pt x="9737" y="9752"/>
                  <a:pt x="9728" y="9762"/>
                  <a:pt x="9721" y="9772"/>
                </a:cubicBezTo>
                <a:cubicBezTo>
                  <a:pt x="9565" y="9985"/>
                  <a:pt x="9428" y="10209"/>
                  <a:pt x="9314" y="10449"/>
                </a:cubicBezTo>
                <a:cubicBezTo>
                  <a:pt x="9065" y="10358"/>
                  <a:pt x="8808" y="10295"/>
                  <a:pt x="8545" y="10258"/>
                </a:cubicBezTo>
                <a:cubicBezTo>
                  <a:pt x="8531" y="10255"/>
                  <a:pt x="8518" y="10255"/>
                  <a:pt x="8508" y="10255"/>
                </a:cubicBezTo>
                <a:lnTo>
                  <a:pt x="8448" y="10255"/>
                </a:lnTo>
                <a:cubicBezTo>
                  <a:pt x="8445" y="10255"/>
                  <a:pt x="8438" y="10255"/>
                  <a:pt x="8435" y="10258"/>
                </a:cubicBezTo>
                <a:lnTo>
                  <a:pt x="8422" y="10258"/>
                </a:lnTo>
                <a:cubicBezTo>
                  <a:pt x="8162" y="10295"/>
                  <a:pt x="7905" y="10358"/>
                  <a:pt x="7655" y="10449"/>
                </a:cubicBezTo>
                <a:cubicBezTo>
                  <a:pt x="7545" y="10212"/>
                  <a:pt x="7412" y="9989"/>
                  <a:pt x="7255" y="9779"/>
                </a:cubicBezTo>
                <a:lnTo>
                  <a:pt x="7252" y="9775"/>
                </a:lnTo>
                <a:lnTo>
                  <a:pt x="7252" y="9772"/>
                </a:lnTo>
                <a:cubicBezTo>
                  <a:pt x="7245" y="9769"/>
                  <a:pt x="7242" y="9762"/>
                  <a:pt x="7238" y="9759"/>
                </a:cubicBezTo>
                <a:cubicBezTo>
                  <a:pt x="7235" y="9755"/>
                  <a:pt x="7235" y="9755"/>
                  <a:pt x="7235" y="9752"/>
                </a:cubicBezTo>
                <a:cubicBezTo>
                  <a:pt x="7228" y="9745"/>
                  <a:pt x="7222" y="9742"/>
                  <a:pt x="7218" y="9735"/>
                </a:cubicBezTo>
                <a:cubicBezTo>
                  <a:pt x="7212" y="9729"/>
                  <a:pt x="7205" y="9722"/>
                  <a:pt x="7195" y="9715"/>
                </a:cubicBezTo>
                <a:cubicBezTo>
                  <a:pt x="7195" y="9712"/>
                  <a:pt x="7192" y="9712"/>
                  <a:pt x="7192" y="9709"/>
                </a:cubicBezTo>
                <a:cubicBezTo>
                  <a:pt x="7185" y="9705"/>
                  <a:pt x="7178" y="9699"/>
                  <a:pt x="7168" y="9692"/>
                </a:cubicBezTo>
                <a:cubicBezTo>
                  <a:pt x="6952" y="9529"/>
                  <a:pt x="6722" y="9389"/>
                  <a:pt x="6482" y="9275"/>
                </a:cubicBezTo>
                <a:cubicBezTo>
                  <a:pt x="6572" y="9029"/>
                  <a:pt x="6635" y="8772"/>
                  <a:pt x="6672" y="8516"/>
                </a:cubicBezTo>
                <a:lnTo>
                  <a:pt x="6672" y="8505"/>
                </a:lnTo>
                <a:lnTo>
                  <a:pt x="6672" y="8502"/>
                </a:lnTo>
                <a:cubicBezTo>
                  <a:pt x="6675" y="8496"/>
                  <a:pt x="6675" y="8489"/>
                  <a:pt x="6675" y="8482"/>
                </a:cubicBezTo>
                <a:lnTo>
                  <a:pt x="6675" y="8479"/>
                </a:lnTo>
                <a:lnTo>
                  <a:pt x="6675" y="8465"/>
                </a:lnTo>
                <a:lnTo>
                  <a:pt x="6675" y="8459"/>
                </a:lnTo>
                <a:lnTo>
                  <a:pt x="6675" y="8445"/>
                </a:lnTo>
                <a:lnTo>
                  <a:pt x="6675" y="8436"/>
                </a:lnTo>
                <a:lnTo>
                  <a:pt x="6675" y="8429"/>
                </a:lnTo>
                <a:lnTo>
                  <a:pt x="6675" y="8416"/>
                </a:lnTo>
                <a:lnTo>
                  <a:pt x="6675" y="8413"/>
                </a:lnTo>
                <a:cubicBezTo>
                  <a:pt x="6675" y="8405"/>
                  <a:pt x="6675" y="8399"/>
                  <a:pt x="6672" y="8393"/>
                </a:cubicBezTo>
                <a:lnTo>
                  <a:pt x="6672" y="8389"/>
                </a:lnTo>
                <a:lnTo>
                  <a:pt x="6672" y="8379"/>
                </a:lnTo>
                <a:cubicBezTo>
                  <a:pt x="6635" y="8122"/>
                  <a:pt x="6572" y="7865"/>
                  <a:pt x="6482" y="7619"/>
                </a:cubicBezTo>
                <a:cubicBezTo>
                  <a:pt x="6718" y="7506"/>
                  <a:pt x="6945" y="7370"/>
                  <a:pt x="7158" y="7213"/>
                </a:cubicBezTo>
                <a:lnTo>
                  <a:pt x="7158" y="7210"/>
                </a:lnTo>
                <a:cubicBezTo>
                  <a:pt x="7162" y="7210"/>
                  <a:pt x="7162" y="7206"/>
                  <a:pt x="7165" y="7206"/>
                </a:cubicBezTo>
                <a:cubicBezTo>
                  <a:pt x="7165" y="7202"/>
                  <a:pt x="7168" y="7202"/>
                  <a:pt x="7168" y="7202"/>
                </a:cubicBezTo>
                <a:cubicBezTo>
                  <a:pt x="7172" y="7199"/>
                  <a:pt x="7175" y="7196"/>
                  <a:pt x="7178" y="7193"/>
                </a:cubicBezTo>
                <a:cubicBezTo>
                  <a:pt x="7182" y="7193"/>
                  <a:pt x="7185" y="7190"/>
                  <a:pt x="7188" y="7186"/>
                </a:cubicBezTo>
                <a:cubicBezTo>
                  <a:pt x="7192" y="7182"/>
                  <a:pt x="7192" y="7182"/>
                  <a:pt x="7195" y="7179"/>
                </a:cubicBezTo>
                <a:cubicBezTo>
                  <a:pt x="7202" y="7176"/>
                  <a:pt x="7205" y="7170"/>
                  <a:pt x="7212" y="7162"/>
                </a:cubicBezTo>
                <a:cubicBezTo>
                  <a:pt x="7218" y="7159"/>
                  <a:pt x="7222" y="7153"/>
                  <a:pt x="7228" y="7146"/>
                </a:cubicBezTo>
                <a:lnTo>
                  <a:pt x="7228" y="7142"/>
                </a:lnTo>
                <a:cubicBezTo>
                  <a:pt x="7235" y="7139"/>
                  <a:pt x="7238" y="7133"/>
                  <a:pt x="7242" y="7130"/>
                </a:cubicBezTo>
                <a:cubicBezTo>
                  <a:pt x="7242" y="7130"/>
                  <a:pt x="7242" y="7126"/>
                  <a:pt x="7245" y="7126"/>
                </a:cubicBezTo>
                <a:cubicBezTo>
                  <a:pt x="7245" y="7126"/>
                  <a:pt x="7245" y="7122"/>
                  <a:pt x="7248" y="7122"/>
                </a:cubicBezTo>
                <a:cubicBezTo>
                  <a:pt x="7248" y="7119"/>
                  <a:pt x="7248" y="7119"/>
                  <a:pt x="7252" y="7119"/>
                </a:cubicBezTo>
                <a:cubicBezTo>
                  <a:pt x="7408" y="6906"/>
                  <a:pt x="7545" y="6683"/>
                  <a:pt x="7655" y="6446"/>
                </a:cubicBezTo>
                <a:cubicBezTo>
                  <a:pt x="7905" y="6536"/>
                  <a:pt x="8162" y="6599"/>
                  <a:pt x="8422" y="6633"/>
                </a:cubicBezTo>
                <a:cubicBezTo>
                  <a:pt x="8435" y="6636"/>
                  <a:pt x="8445" y="6636"/>
                  <a:pt x="8458" y="6636"/>
                </a:cubicBezTo>
                <a:lnTo>
                  <a:pt x="8458" y="6639"/>
                </a:lnTo>
                <a:lnTo>
                  <a:pt x="8511" y="6639"/>
                </a:lnTo>
                <a:cubicBezTo>
                  <a:pt x="8511" y="6639"/>
                  <a:pt x="8511" y="6636"/>
                  <a:pt x="8515" y="6636"/>
                </a:cubicBezTo>
                <a:cubicBezTo>
                  <a:pt x="8525" y="6636"/>
                  <a:pt x="8534" y="6636"/>
                  <a:pt x="8548" y="6633"/>
                </a:cubicBezTo>
                <a:cubicBezTo>
                  <a:pt x="8808" y="6599"/>
                  <a:pt x="9065" y="6536"/>
                  <a:pt x="9314" y="6446"/>
                </a:cubicBezTo>
                <a:close/>
                <a:moveTo>
                  <a:pt x="6135" y="10005"/>
                </a:moveTo>
                <a:cubicBezTo>
                  <a:pt x="6309" y="10089"/>
                  <a:pt x="6475" y="10189"/>
                  <a:pt x="6635" y="10302"/>
                </a:cubicBezTo>
                <a:cubicBezTo>
                  <a:pt x="6749" y="10458"/>
                  <a:pt x="6845" y="10625"/>
                  <a:pt x="6925" y="10798"/>
                </a:cubicBezTo>
                <a:cubicBezTo>
                  <a:pt x="5882" y="11435"/>
                  <a:pt x="5206" y="12511"/>
                  <a:pt x="5083" y="13728"/>
                </a:cubicBezTo>
                <a:lnTo>
                  <a:pt x="3203" y="13728"/>
                </a:lnTo>
                <a:lnTo>
                  <a:pt x="3203" y="11848"/>
                </a:lnTo>
                <a:cubicBezTo>
                  <a:pt x="4419" y="11724"/>
                  <a:pt x="5495" y="11052"/>
                  <a:pt x="6135" y="10005"/>
                </a:cubicBezTo>
                <a:close/>
                <a:moveTo>
                  <a:pt x="10837" y="10005"/>
                </a:moveTo>
                <a:cubicBezTo>
                  <a:pt x="11474" y="11052"/>
                  <a:pt x="12550" y="11724"/>
                  <a:pt x="13767" y="11848"/>
                </a:cubicBezTo>
                <a:lnTo>
                  <a:pt x="13767" y="13728"/>
                </a:lnTo>
                <a:lnTo>
                  <a:pt x="11887" y="13728"/>
                </a:lnTo>
                <a:cubicBezTo>
                  <a:pt x="11764" y="12511"/>
                  <a:pt x="11087" y="11435"/>
                  <a:pt x="10044" y="10798"/>
                </a:cubicBezTo>
                <a:cubicBezTo>
                  <a:pt x="10124" y="10625"/>
                  <a:pt x="10224" y="10458"/>
                  <a:pt x="10334" y="10302"/>
                </a:cubicBezTo>
                <a:cubicBezTo>
                  <a:pt x="10494" y="10189"/>
                  <a:pt x="10664" y="10089"/>
                  <a:pt x="10837" y="10005"/>
                </a:cubicBezTo>
                <a:close/>
                <a:moveTo>
                  <a:pt x="8485" y="11069"/>
                </a:moveTo>
                <a:cubicBezTo>
                  <a:pt x="8678" y="11098"/>
                  <a:pt x="8865" y="11145"/>
                  <a:pt x="9045" y="11212"/>
                </a:cubicBezTo>
                <a:cubicBezTo>
                  <a:pt x="8758" y="12401"/>
                  <a:pt x="9042" y="13641"/>
                  <a:pt x="9814" y="14588"/>
                </a:cubicBezTo>
                <a:lnTo>
                  <a:pt x="8485" y="15917"/>
                </a:lnTo>
                <a:lnTo>
                  <a:pt x="7158" y="14588"/>
                </a:lnTo>
                <a:cubicBezTo>
                  <a:pt x="7928" y="13641"/>
                  <a:pt x="8211" y="12401"/>
                  <a:pt x="7925" y="11212"/>
                </a:cubicBezTo>
                <a:cubicBezTo>
                  <a:pt x="8108" y="11145"/>
                  <a:pt x="8295" y="11098"/>
                  <a:pt x="8485" y="11069"/>
                </a:cubicBezTo>
                <a:close/>
                <a:moveTo>
                  <a:pt x="8486" y="1"/>
                </a:moveTo>
                <a:cubicBezTo>
                  <a:pt x="8382" y="1"/>
                  <a:pt x="8278" y="40"/>
                  <a:pt x="8198" y="118"/>
                </a:cubicBezTo>
                <a:lnTo>
                  <a:pt x="6312" y="2004"/>
                </a:lnTo>
                <a:cubicBezTo>
                  <a:pt x="6238" y="2081"/>
                  <a:pt x="6195" y="2184"/>
                  <a:pt x="6195" y="2291"/>
                </a:cubicBezTo>
                <a:cubicBezTo>
                  <a:pt x="6195" y="2397"/>
                  <a:pt x="6238" y="2501"/>
                  <a:pt x="6312" y="2577"/>
                </a:cubicBezTo>
                <a:cubicBezTo>
                  <a:pt x="7038" y="3304"/>
                  <a:pt x="7348" y="4307"/>
                  <a:pt x="7178" y="5293"/>
                </a:cubicBezTo>
                <a:cubicBezTo>
                  <a:pt x="6362" y="4717"/>
                  <a:pt x="5872" y="3783"/>
                  <a:pt x="5872" y="2761"/>
                </a:cubicBezTo>
                <a:cubicBezTo>
                  <a:pt x="5872" y="2537"/>
                  <a:pt x="5692" y="2357"/>
                  <a:pt x="5469" y="2357"/>
                </a:cubicBezTo>
                <a:lnTo>
                  <a:pt x="2799" y="2357"/>
                </a:lnTo>
                <a:cubicBezTo>
                  <a:pt x="2576" y="2357"/>
                  <a:pt x="2393" y="2537"/>
                  <a:pt x="2393" y="2761"/>
                </a:cubicBezTo>
                <a:lnTo>
                  <a:pt x="2393" y="5426"/>
                </a:lnTo>
                <a:cubicBezTo>
                  <a:pt x="2393" y="5650"/>
                  <a:pt x="2576" y="5833"/>
                  <a:pt x="2799" y="5833"/>
                </a:cubicBezTo>
                <a:cubicBezTo>
                  <a:pt x="3823" y="5833"/>
                  <a:pt x="4756" y="6323"/>
                  <a:pt x="5332" y="7139"/>
                </a:cubicBezTo>
                <a:cubicBezTo>
                  <a:pt x="5154" y="7171"/>
                  <a:pt x="4975" y="7186"/>
                  <a:pt x="4797" y="7186"/>
                </a:cubicBezTo>
                <a:cubicBezTo>
                  <a:pt x="3991" y="7186"/>
                  <a:pt x="3209" y="6869"/>
                  <a:pt x="2616" y="6276"/>
                </a:cubicBezTo>
                <a:cubicBezTo>
                  <a:pt x="2536" y="6196"/>
                  <a:pt x="2433" y="6156"/>
                  <a:pt x="2330" y="6156"/>
                </a:cubicBezTo>
                <a:cubicBezTo>
                  <a:pt x="2227" y="6156"/>
                  <a:pt x="2124" y="6196"/>
                  <a:pt x="2044" y="6276"/>
                </a:cubicBezTo>
                <a:lnTo>
                  <a:pt x="157" y="8162"/>
                </a:lnTo>
                <a:cubicBezTo>
                  <a:pt x="0" y="8319"/>
                  <a:pt x="0" y="8576"/>
                  <a:pt x="157" y="8732"/>
                </a:cubicBezTo>
                <a:lnTo>
                  <a:pt x="2044" y="10618"/>
                </a:lnTo>
                <a:cubicBezTo>
                  <a:pt x="2124" y="10698"/>
                  <a:pt x="2227" y="10738"/>
                  <a:pt x="2330" y="10738"/>
                </a:cubicBezTo>
                <a:cubicBezTo>
                  <a:pt x="2433" y="10738"/>
                  <a:pt x="2536" y="10698"/>
                  <a:pt x="2616" y="10618"/>
                </a:cubicBezTo>
                <a:cubicBezTo>
                  <a:pt x="3209" y="10026"/>
                  <a:pt x="3991" y="9709"/>
                  <a:pt x="4797" y="9709"/>
                </a:cubicBezTo>
                <a:cubicBezTo>
                  <a:pt x="4975" y="9709"/>
                  <a:pt x="5154" y="9724"/>
                  <a:pt x="5332" y="9755"/>
                </a:cubicBezTo>
                <a:cubicBezTo>
                  <a:pt x="4756" y="10572"/>
                  <a:pt x="3823" y="11061"/>
                  <a:pt x="2799" y="11061"/>
                </a:cubicBezTo>
                <a:cubicBezTo>
                  <a:pt x="2576" y="11061"/>
                  <a:pt x="2393" y="11241"/>
                  <a:pt x="2393" y="11464"/>
                </a:cubicBezTo>
                <a:lnTo>
                  <a:pt x="2393" y="14131"/>
                </a:lnTo>
                <a:cubicBezTo>
                  <a:pt x="2393" y="14354"/>
                  <a:pt x="2576" y="14537"/>
                  <a:pt x="2799" y="14537"/>
                </a:cubicBezTo>
                <a:lnTo>
                  <a:pt x="5469" y="14537"/>
                </a:lnTo>
                <a:cubicBezTo>
                  <a:pt x="5692" y="14537"/>
                  <a:pt x="5872" y="14354"/>
                  <a:pt x="5872" y="14131"/>
                </a:cubicBezTo>
                <a:cubicBezTo>
                  <a:pt x="5872" y="13108"/>
                  <a:pt x="6362" y="12175"/>
                  <a:pt x="7178" y="11598"/>
                </a:cubicBezTo>
                <a:lnTo>
                  <a:pt x="7178" y="11598"/>
                </a:lnTo>
                <a:cubicBezTo>
                  <a:pt x="7348" y="12584"/>
                  <a:pt x="7038" y="13591"/>
                  <a:pt x="6312" y="14314"/>
                </a:cubicBezTo>
                <a:cubicBezTo>
                  <a:pt x="6238" y="14391"/>
                  <a:pt x="6195" y="14494"/>
                  <a:pt x="6195" y="14600"/>
                </a:cubicBezTo>
                <a:cubicBezTo>
                  <a:pt x="6195" y="14708"/>
                  <a:pt x="6238" y="14811"/>
                  <a:pt x="6312" y="14887"/>
                </a:cubicBezTo>
                <a:lnTo>
                  <a:pt x="8198" y="16773"/>
                </a:lnTo>
                <a:cubicBezTo>
                  <a:pt x="8278" y="16853"/>
                  <a:pt x="8382" y="16893"/>
                  <a:pt x="8485" y="16893"/>
                </a:cubicBezTo>
                <a:cubicBezTo>
                  <a:pt x="8588" y="16893"/>
                  <a:pt x="8691" y="16853"/>
                  <a:pt x="8771" y="16773"/>
                </a:cubicBezTo>
                <a:lnTo>
                  <a:pt x="10657" y="14887"/>
                </a:lnTo>
                <a:cubicBezTo>
                  <a:pt x="10814" y="14731"/>
                  <a:pt x="10814" y="14474"/>
                  <a:pt x="10657" y="14314"/>
                </a:cubicBezTo>
                <a:cubicBezTo>
                  <a:pt x="9934" y="13591"/>
                  <a:pt x="9621" y="12584"/>
                  <a:pt x="9791" y="11598"/>
                </a:cubicBezTo>
                <a:lnTo>
                  <a:pt x="9791" y="11598"/>
                </a:lnTo>
                <a:cubicBezTo>
                  <a:pt x="10607" y="12175"/>
                  <a:pt x="11097" y="13108"/>
                  <a:pt x="11097" y="14131"/>
                </a:cubicBezTo>
                <a:cubicBezTo>
                  <a:pt x="11097" y="14354"/>
                  <a:pt x="11281" y="14537"/>
                  <a:pt x="11504" y="14537"/>
                </a:cubicBezTo>
                <a:lnTo>
                  <a:pt x="14173" y="14537"/>
                </a:lnTo>
                <a:cubicBezTo>
                  <a:pt x="14396" y="14537"/>
                  <a:pt x="14576" y="14354"/>
                  <a:pt x="14576" y="14131"/>
                </a:cubicBezTo>
                <a:lnTo>
                  <a:pt x="14576" y="11464"/>
                </a:lnTo>
                <a:cubicBezTo>
                  <a:pt x="14576" y="11241"/>
                  <a:pt x="14396" y="11061"/>
                  <a:pt x="14173" y="11061"/>
                </a:cubicBezTo>
                <a:cubicBezTo>
                  <a:pt x="13147" y="11061"/>
                  <a:pt x="12213" y="10572"/>
                  <a:pt x="11641" y="9755"/>
                </a:cubicBezTo>
                <a:cubicBezTo>
                  <a:pt x="11818" y="9724"/>
                  <a:pt x="11997" y="9709"/>
                  <a:pt x="12174" y="9709"/>
                </a:cubicBezTo>
                <a:cubicBezTo>
                  <a:pt x="12978" y="9709"/>
                  <a:pt x="13761" y="10026"/>
                  <a:pt x="14356" y="10618"/>
                </a:cubicBezTo>
                <a:cubicBezTo>
                  <a:pt x="14433" y="10698"/>
                  <a:pt x="14536" y="10738"/>
                  <a:pt x="14640" y="10738"/>
                </a:cubicBezTo>
                <a:cubicBezTo>
                  <a:pt x="14743" y="10738"/>
                  <a:pt x="14849" y="10698"/>
                  <a:pt x="14926" y="10618"/>
                </a:cubicBezTo>
                <a:lnTo>
                  <a:pt x="16812" y="8732"/>
                </a:lnTo>
                <a:cubicBezTo>
                  <a:pt x="16892" y="8656"/>
                  <a:pt x="16932" y="8552"/>
                  <a:pt x="16932" y="8445"/>
                </a:cubicBezTo>
                <a:cubicBezTo>
                  <a:pt x="16932" y="8342"/>
                  <a:pt x="16892" y="8239"/>
                  <a:pt x="16812" y="8162"/>
                </a:cubicBezTo>
                <a:lnTo>
                  <a:pt x="14926" y="6276"/>
                </a:lnTo>
                <a:cubicBezTo>
                  <a:pt x="14848" y="6196"/>
                  <a:pt x="14744" y="6156"/>
                  <a:pt x="14641" y="6156"/>
                </a:cubicBezTo>
                <a:cubicBezTo>
                  <a:pt x="14538" y="6156"/>
                  <a:pt x="14434" y="6196"/>
                  <a:pt x="14356" y="6276"/>
                </a:cubicBezTo>
                <a:cubicBezTo>
                  <a:pt x="13761" y="6869"/>
                  <a:pt x="12978" y="7186"/>
                  <a:pt x="12172" y="7186"/>
                </a:cubicBezTo>
                <a:cubicBezTo>
                  <a:pt x="11994" y="7186"/>
                  <a:pt x="11815" y="7171"/>
                  <a:pt x="11637" y="7139"/>
                </a:cubicBezTo>
                <a:cubicBezTo>
                  <a:pt x="12213" y="6323"/>
                  <a:pt x="13147" y="5833"/>
                  <a:pt x="14173" y="5833"/>
                </a:cubicBezTo>
                <a:cubicBezTo>
                  <a:pt x="14396" y="5833"/>
                  <a:pt x="14576" y="5650"/>
                  <a:pt x="14576" y="5426"/>
                </a:cubicBezTo>
                <a:lnTo>
                  <a:pt x="14576" y="2761"/>
                </a:lnTo>
                <a:cubicBezTo>
                  <a:pt x="14576" y="2537"/>
                  <a:pt x="14396" y="2357"/>
                  <a:pt x="14173" y="2357"/>
                </a:cubicBezTo>
                <a:lnTo>
                  <a:pt x="11504" y="2357"/>
                </a:lnTo>
                <a:cubicBezTo>
                  <a:pt x="11281" y="2357"/>
                  <a:pt x="11097" y="2537"/>
                  <a:pt x="11097" y="2761"/>
                </a:cubicBezTo>
                <a:cubicBezTo>
                  <a:pt x="11097" y="3783"/>
                  <a:pt x="10607" y="4717"/>
                  <a:pt x="9791" y="5293"/>
                </a:cubicBezTo>
                <a:cubicBezTo>
                  <a:pt x="9621" y="4307"/>
                  <a:pt x="9934" y="3304"/>
                  <a:pt x="10657" y="2577"/>
                </a:cubicBezTo>
                <a:cubicBezTo>
                  <a:pt x="10814" y="2421"/>
                  <a:pt x="10814" y="2164"/>
                  <a:pt x="10657" y="2004"/>
                </a:cubicBezTo>
                <a:lnTo>
                  <a:pt x="8771" y="118"/>
                </a:lnTo>
                <a:cubicBezTo>
                  <a:pt x="8693" y="40"/>
                  <a:pt x="8589" y="1"/>
                  <a:pt x="8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"/>
          <p:cNvSpPr txBox="1">
            <a:spLocks noGrp="1"/>
          </p:cNvSpPr>
          <p:nvPr>
            <p:ph type="ctrTitle"/>
          </p:nvPr>
        </p:nvSpPr>
        <p:spPr>
          <a:xfrm>
            <a:off x="926577" y="429508"/>
            <a:ext cx="3547200" cy="109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CL"/>
              <a:t>Aniquilaciones</a:t>
            </a:r>
            <a:endParaRPr/>
          </a:p>
        </p:txBody>
      </p:sp>
      <p:sp>
        <p:nvSpPr>
          <p:cNvPr id="615" name="Google Shape;615;p9"/>
          <p:cNvSpPr txBox="1">
            <a:spLocks noGrp="1"/>
          </p:cNvSpPr>
          <p:nvPr>
            <p:ph type="subTitle" idx="1"/>
          </p:nvPr>
        </p:nvSpPr>
        <p:spPr>
          <a:xfrm>
            <a:off x="621677" y="1445342"/>
            <a:ext cx="4128807" cy="309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CL" sz="1600"/>
              <a:t>El Zen persigue la aniquilación del orgullo, la vanidad, la obsesión, la susceptibilidad y la excesiva agresividad. </a:t>
            </a:r>
            <a:endParaRPr sz="1600"/>
          </a:p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CL" sz="1600"/>
              <a:t>El Zen detesta el egoísmo que se manifiesta en efectos calculados ya sea con resultados artificiosos y efectistas o cualquier otro tipo de auto glorificación. La humildad como valor central.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grpSp>
        <p:nvGrpSpPr>
          <p:cNvPr id="616" name="Google Shape;616;p9"/>
          <p:cNvGrpSpPr/>
          <p:nvPr/>
        </p:nvGrpSpPr>
        <p:grpSpPr>
          <a:xfrm>
            <a:off x="7300537" y="3320937"/>
            <a:ext cx="1843456" cy="1838483"/>
            <a:chOff x="6856500" y="2878330"/>
            <a:chExt cx="2291716" cy="2285534"/>
          </a:xfrm>
        </p:grpSpPr>
        <p:sp>
          <p:nvSpPr>
            <p:cNvPr id="617" name="Google Shape;617;p9"/>
            <p:cNvSpPr/>
            <p:nvPr/>
          </p:nvSpPr>
          <p:spPr>
            <a:xfrm>
              <a:off x="7408131" y="3425510"/>
              <a:ext cx="1738572" cy="1717615"/>
            </a:xfrm>
            <a:custGeom>
              <a:avLst/>
              <a:gdLst/>
              <a:ahLst/>
              <a:cxnLst/>
              <a:rect l="l" t="t" r="r" b="b"/>
              <a:pathLst>
                <a:path w="28122" h="27783" extrusionOk="0">
                  <a:moveTo>
                    <a:pt x="15021" y="9854"/>
                  </a:moveTo>
                  <a:cubicBezTo>
                    <a:pt x="16356" y="9854"/>
                    <a:pt x="17511" y="10133"/>
                    <a:pt x="17876" y="10979"/>
                  </a:cubicBezTo>
                  <a:cubicBezTo>
                    <a:pt x="18861" y="13249"/>
                    <a:pt x="16963" y="15480"/>
                    <a:pt x="16747" y="15725"/>
                  </a:cubicBezTo>
                  <a:cubicBezTo>
                    <a:pt x="16404" y="15583"/>
                    <a:pt x="16028" y="15452"/>
                    <a:pt x="15624" y="15331"/>
                  </a:cubicBezTo>
                  <a:cubicBezTo>
                    <a:pt x="15591" y="15322"/>
                    <a:pt x="15556" y="15317"/>
                    <a:pt x="15521" y="15317"/>
                  </a:cubicBezTo>
                  <a:cubicBezTo>
                    <a:pt x="15440" y="15317"/>
                    <a:pt x="15360" y="15343"/>
                    <a:pt x="15295" y="15395"/>
                  </a:cubicBezTo>
                  <a:cubicBezTo>
                    <a:pt x="15199" y="15467"/>
                    <a:pt x="15147" y="15580"/>
                    <a:pt x="15150" y="15700"/>
                  </a:cubicBezTo>
                  <a:cubicBezTo>
                    <a:pt x="15150" y="15714"/>
                    <a:pt x="15175" y="16259"/>
                    <a:pt x="15448" y="17021"/>
                  </a:cubicBezTo>
                  <a:cubicBezTo>
                    <a:pt x="15128" y="17306"/>
                    <a:pt x="13772" y="18443"/>
                    <a:pt x="12371" y="18443"/>
                  </a:cubicBezTo>
                  <a:cubicBezTo>
                    <a:pt x="12311" y="18443"/>
                    <a:pt x="12250" y="18441"/>
                    <a:pt x="12190" y="18437"/>
                  </a:cubicBezTo>
                  <a:cubicBezTo>
                    <a:pt x="11489" y="18388"/>
                    <a:pt x="10876" y="18030"/>
                    <a:pt x="10363" y="17371"/>
                  </a:cubicBezTo>
                  <a:cubicBezTo>
                    <a:pt x="9417" y="16150"/>
                    <a:pt x="10100" y="12223"/>
                    <a:pt x="10500" y="10558"/>
                  </a:cubicBezTo>
                  <a:cubicBezTo>
                    <a:pt x="11569" y="10253"/>
                    <a:pt x="13424" y="9854"/>
                    <a:pt x="15021" y="9854"/>
                  </a:cubicBezTo>
                  <a:close/>
                  <a:moveTo>
                    <a:pt x="15972" y="16220"/>
                  </a:moveTo>
                  <a:lnTo>
                    <a:pt x="15972" y="16220"/>
                  </a:lnTo>
                  <a:cubicBezTo>
                    <a:pt x="19275" y="17374"/>
                    <a:pt x="19913" y="19453"/>
                    <a:pt x="20030" y="20399"/>
                  </a:cubicBezTo>
                  <a:cubicBezTo>
                    <a:pt x="16999" y="19305"/>
                    <a:pt x="16188" y="17212"/>
                    <a:pt x="15972" y="16220"/>
                  </a:cubicBezTo>
                  <a:close/>
                  <a:moveTo>
                    <a:pt x="14777" y="7940"/>
                  </a:moveTo>
                  <a:cubicBezTo>
                    <a:pt x="16941" y="7940"/>
                    <a:pt x="18994" y="8377"/>
                    <a:pt x="19687" y="9871"/>
                  </a:cubicBezTo>
                  <a:cubicBezTo>
                    <a:pt x="21117" y="12959"/>
                    <a:pt x="19099" y="15852"/>
                    <a:pt x="18450" y="16660"/>
                  </a:cubicBezTo>
                  <a:cubicBezTo>
                    <a:pt x="18153" y="16447"/>
                    <a:pt x="17820" y="16238"/>
                    <a:pt x="17448" y="16047"/>
                  </a:cubicBezTo>
                  <a:cubicBezTo>
                    <a:pt x="18008" y="15364"/>
                    <a:pt x="19609" y="13108"/>
                    <a:pt x="18561" y="10686"/>
                  </a:cubicBezTo>
                  <a:cubicBezTo>
                    <a:pt x="18032" y="9468"/>
                    <a:pt x="16561" y="9103"/>
                    <a:pt x="14985" y="9103"/>
                  </a:cubicBezTo>
                  <a:cubicBezTo>
                    <a:pt x="12843" y="9103"/>
                    <a:pt x="10509" y="9778"/>
                    <a:pt x="10086" y="9907"/>
                  </a:cubicBezTo>
                  <a:cubicBezTo>
                    <a:pt x="9959" y="9946"/>
                    <a:pt x="9866" y="10044"/>
                    <a:pt x="9832" y="10168"/>
                  </a:cubicBezTo>
                  <a:cubicBezTo>
                    <a:pt x="9683" y="10763"/>
                    <a:pt x="8390" y="16036"/>
                    <a:pt x="9778" y="17825"/>
                  </a:cubicBezTo>
                  <a:cubicBezTo>
                    <a:pt x="10423" y="18657"/>
                    <a:pt x="11219" y="19113"/>
                    <a:pt x="12136" y="19177"/>
                  </a:cubicBezTo>
                  <a:cubicBezTo>
                    <a:pt x="12215" y="19180"/>
                    <a:pt x="12289" y="19185"/>
                    <a:pt x="12363" y="19185"/>
                  </a:cubicBezTo>
                  <a:cubicBezTo>
                    <a:pt x="13836" y="19185"/>
                    <a:pt x="15186" y="18207"/>
                    <a:pt x="15752" y="17736"/>
                  </a:cubicBezTo>
                  <a:cubicBezTo>
                    <a:pt x="15918" y="18059"/>
                    <a:pt x="16124" y="18399"/>
                    <a:pt x="16389" y="18739"/>
                  </a:cubicBezTo>
                  <a:cubicBezTo>
                    <a:pt x="15831" y="19216"/>
                    <a:pt x="14055" y="20599"/>
                    <a:pt x="12133" y="20599"/>
                  </a:cubicBezTo>
                  <a:cubicBezTo>
                    <a:pt x="12045" y="20599"/>
                    <a:pt x="11956" y="20596"/>
                    <a:pt x="11868" y="20590"/>
                  </a:cubicBezTo>
                  <a:cubicBezTo>
                    <a:pt x="10731" y="20512"/>
                    <a:pt x="9722" y="19928"/>
                    <a:pt x="8868" y="18848"/>
                  </a:cubicBezTo>
                  <a:cubicBezTo>
                    <a:pt x="7176" y="16709"/>
                    <a:pt x="8408" y="10059"/>
                    <a:pt x="8673" y="8752"/>
                  </a:cubicBezTo>
                  <a:cubicBezTo>
                    <a:pt x="9455" y="8562"/>
                    <a:pt x="12195" y="7940"/>
                    <a:pt x="14777" y="7940"/>
                  </a:cubicBezTo>
                  <a:close/>
                  <a:moveTo>
                    <a:pt x="24456" y="15519"/>
                  </a:moveTo>
                  <a:lnTo>
                    <a:pt x="24456" y="15519"/>
                  </a:lnTo>
                  <a:cubicBezTo>
                    <a:pt x="26878" y="16426"/>
                    <a:pt x="27353" y="18614"/>
                    <a:pt x="27374" y="18717"/>
                  </a:cubicBezTo>
                  <a:cubicBezTo>
                    <a:pt x="27374" y="18724"/>
                    <a:pt x="27378" y="18728"/>
                    <a:pt x="27378" y="18734"/>
                  </a:cubicBezTo>
                  <a:cubicBezTo>
                    <a:pt x="27222" y="19298"/>
                    <a:pt x="27115" y="19932"/>
                    <a:pt x="27087" y="20647"/>
                  </a:cubicBezTo>
                  <a:cubicBezTo>
                    <a:pt x="25129" y="19383"/>
                    <a:pt x="24595" y="16670"/>
                    <a:pt x="24456" y="15519"/>
                  </a:cubicBezTo>
                  <a:close/>
                  <a:moveTo>
                    <a:pt x="21103" y="17222"/>
                  </a:moveTo>
                  <a:lnTo>
                    <a:pt x="21103" y="17222"/>
                  </a:lnTo>
                  <a:cubicBezTo>
                    <a:pt x="23521" y="19754"/>
                    <a:pt x="23146" y="21893"/>
                    <a:pt x="22817" y="22789"/>
                  </a:cubicBezTo>
                  <a:cubicBezTo>
                    <a:pt x="20614" y="20434"/>
                    <a:pt x="20844" y="18203"/>
                    <a:pt x="21103" y="17222"/>
                  </a:cubicBezTo>
                  <a:close/>
                  <a:moveTo>
                    <a:pt x="18730" y="21040"/>
                  </a:moveTo>
                  <a:cubicBezTo>
                    <a:pt x="20085" y="21040"/>
                    <a:pt x="21014" y="21641"/>
                    <a:pt x="21071" y="21681"/>
                  </a:cubicBezTo>
                  <a:cubicBezTo>
                    <a:pt x="21078" y="21684"/>
                    <a:pt x="21081" y="21684"/>
                    <a:pt x="21085" y="21688"/>
                  </a:cubicBezTo>
                  <a:cubicBezTo>
                    <a:pt x="21372" y="22198"/>
                    <a:pt x="21748" y="22722"/>
                    <a:pt x="22229" y="23246"/>
                  </a:cubicBezTo>
                  <a:cubicBezTo>
                    <a:pt x="21925" y="23312"/>
                    <a:pt x="21621" y="23342"/>
                    <a:pt x="21320" y="23342"/>
                  </a:cubicBezTo>
                  <a:cubicBezTo>
                    <a:pt x="19366" y="23342"/>
                    <a:pt x="17535" y="22102"/>
                    <a:pt x="16744" y="21483"/>
                  </a:cubicBezTo>
                  <a:cubicBezTo>
                    <a:pt x="17463" y="21155"/>
                    <a:pt x="18137" y="21040"/>
                    <a:pt x="18730" y="21040"/>
                  </a:cubicBezTo>
                  <a:close/>
                  <a:moveTo>
                    <a:pt x="27736" y="1"/>
                  </a:moveTo>
                  <a:cubicBezTo>
                    <a:pt x="27667" y="1"/>
                    <a:pt x="27598" y="20"/>
                    <a:pt x="27537" y="58"/>
                  </a:cubicBezTo>
                  <a:cubicBezTo>
                    <a:pt x="27246" y="246"/>
                    <a:pt x="20401" y="4659"/>
                    <a:pt x="20012" y="8001"/>
                  </a:cubicBezTo>
                  <a:cubicBezTo>
                    <a:pt x="19973" y="8320"/>
                    <a:pt x="19959" y="8628"/>
                    <a:pt x="19966" y="8926"/>
                  </a:cubicBezTo>
                  <a:cubicBezTo>
                    <a:pt x="18906" y="7602"/>
                    <a:pt x="16816" y="7205"/>
                    <a:pt x="14691" y="7205"/>
                  </a:cubicBezTo>
                  <a:cubicBezTo>
                    <a:pt x="11628" y="7205"/>
                    <a:pt x="8491" y="8029"/>
                    <a:pt x="8259" y="8090"/>
                  </a:cubicBezTo>
                  <a:cubicBezTo>
                    <a:pt x="8124" y="8125"/>
                    <a:pt x="8026" y="8235"/>
                    <a:pt x="7993" y="8370"/>
                  </a:cubicBezTo>
                  <a:cubicBezTo>
                    <a:pt x="7919" y="8706"/>
                    <a:pt x="6198" y="16667"/>
                    <a:pt x="8287" y="19308"/>
                  </a:cubicBezTo>
                  <a:cubicBezTo>
                    <a:pt x="8485" y="19560"/>
                    <a:pt x="8694" y="19790"/>
                    <a:pt x="8907" y="19996"/>
                  </a:cubicBezTo>
                  <a:cubicBezTo>
                    <a:pt x="8790" y="19983"/>
                    <a:pt x="8672" y="19976"/>
                    <a:pt x="8554" y="19976"/>
                  </a:cubicBezTo>
                  <a:cubicBezTo>
                    <a:pt x="4537" y="19976"/>
                    <a:pt x="240" y="27343"/>
                    <a:pt x="40" y="27684"/>
                  </a:cubicBezTo>
                  <a:cubicBezTo>
                    <a:pt x="22" y="27715"/>
                    <a:pt x="12" y="27747"/>
                    <a:pt x="1" y="27782"/>
                  </a:cubicBezTo>
                  <a:lnTo>
                    <a:pt x="847" y="27782"/>
                  </a:lnTo>
                  <a:cubicBezTo>
                    <a:pt x="1660" y="26453"/>
                    <a:pt x="5361" y="20712"/>
                    <a:pt x="8536" y="20712"/>
                  </a:cubicBezTo>
                  <a:cubicBezTo>
                    <a:pt x="8822" y="20712"/>
                    <a:pt x="9103" y="20759"/>
                    <a:pt x="9378" y="20859"/>
                  </a:cubicBezTo>
                  <a:cubicBezTo>
                    <a:pt x="12576" y="22035"/>
                    <a:pt x="13192" y="25505"/>
                    <a:pt x="13305" y="26536"/>
                  </a:cubicBezTo>
                  <a:cubicBezTo>
                    <a:pt x="12944" y="26592"/>
                    <a:pt x="12565" y="26681"/>
                    <a:pt x="12161" y="26812"/>
                  </a:cubicBezTo>
                  <a:cubicBezTo>
                    <a:pt x="12076" y="25930"/>
                    <a:pt x="11613" y="23204"/>
                    <a:pt x="9158" y="22233"/>
                  </a:cubicBezTo>
                  <a:cubicBezTo>
                    <a:pt x="8902" y="22132"/>
                    <a:pt x="8642" y="22085"/>
                    <a:pt x="8382" y="22085"/>
                  </a:cubicBezTo>
                  <a:cubicBezTo>
                    <a:pt x="5693" y="22085"/>
                    <a:pt x="2947" y="27056"/>
                    <a:pt x="2614" y="27676"/>
                  </a:cubicBezTo>
                  <a:cubicBezTo>
                    <a:pt x="2597" y="27708"/>
                    <a:pt x="2586" y="27747"/>
                    <a:pt x="2579" y="27782"/>
                  </a:cubicBezTo>
                  <a:lnTo>
                    <a:pt x="3404" y="27782"/>
                  </a:lnTo>
                  <a:cubicBezTo>
                    <a:pt x="4329" y="26130"/>
                    <a:pt x="6579" y="22830"/>
                    <a:pt x="8384" y="22830"/>
                  </a:cubicBezTo>
                  <a:cubicBezTo>
                    <a:pt x="8556" y="22830"/>
                    <a:pt x="8723" y="22860"/>
                    <a:pt x="8886" y="22924"/>
                  </a:cubicBezTo>
                  <a:cubicBezTo>
                    <a:pt x="11184" y="23834"/>
                    <a:pt x="11422" y="26752"/>
                    <a:pt x="11439" y="27078"/>
                  </a:cubicBezTo>
                  <a:cubicBezTo>
                    <a:pt x="11095" y="27220"/>
                    <a:pt x="10738" y="27393"/>
                    <a:pt x="10370" y="27594"/>
                  </a:cubicBezTo>
                  <a:cubicBezTo>
                    <a:pt x="10296" y="27637"/>
                    <a:pt x="10235" y="27705"/>
                    <a:pt x="10203" y="27782"/>
                  </a:cubicBezTo>
                  <a:lnTo>
                    <a:pt x="11677" y="27782"/>
                  </a:lnTo>
                  <a:cubicBezTo>
                    <a:pt x="12711" y="27343"/>
                    <a:pt x="13603" y="27182"/>
                    <a:pt x="14355" y="27182"/>
                  </a:cubicBezTo>
                  <a:cubicBezTo>
                    <a:pt x="15378" y="27182"/>
                    <a:pt x="16141" y="27480"/>
                    <a:pt x="16652" y="27782"/>
                  </a:cubicBezTo>
                  <a:lnTo>
                    <a:pt x="20728" y="27782"/>
                  </a:lnTo>
                  <a:cubicBezTo>
                    <a:pt x="17505" y="27676"/>
                    <a:pt x="16092" y="25934"/>
                    <a:pt x="15578" y="25056"/>
                  </a:cubicBezTo>
                  <a:lnTo>
                    <a:pt x="15578" y="25056"/>
                  </a:lnTo>
                  <a:cubicBezTo>
                    <a:pt x="19081" y="25137"/>
                    <a:pt x="20328" y="26919"/>
                    <a:pt x="20728" y="27782"/>
                  </a:cubicBezTo>
                  <a:lnTo>
                    <a:pt x="21524" y="27782"/>
                  </a:lnTo>
                  <a:cubicBezTo>
                    <a:pt x="21183" y="26899"/>
                    <a:pt x="19807" y="24310"/>
                    <a:pt x="15324" y="24310"/>
                  </a:cubicBezTo>
                  <a:cubicBezTo>
                    <a:pt x="15210" y="24310"/>
                    <a:pt x="15095" y="24312"/>
                    <a:pt x="14977" y="24315"/>
                  </a:cubicBezTo>
                  <a:cubicBezTo>
                    <a:pt x="14859" y="24319"/>
                    <a:pt x="14750" y="24379"/>
                    <a:pt x="14683" y="24479"/>
                  </a:cubicBezTo>
                  <a:cubicBezTo>
                    <a:pt x="14615" y="24577"/>
                    <a:pt x="14598" y="24701"/>
                    <a:pt x="14637" y="24811"/>
                  </a:cubicBezTo>
                  <a:cubicBezTo>
                    <a:pt x="14644" y="24832"/>
                    <a:pt x="14995" y="25771"/>
                    <a:pt x="15979" y="26702"/>
                  </a:cubicBezTo>
                  <a:cubicBezTo>
                    <a:pt x="15511" y="26554"/>
                    <a:pt x="14962" y="26455"/>
                    <a:pt x="14333" y="26455"/>
                  </a:cubicBezTo>
                  <a:cubicBezTo>
                    <a:pt x="14239" y="26455"/>
                    <a:pt x="14143" y="26457"/>
                    <a:pt x="14045" y="26461"/>
                  </a:cubicBezTo>
                  <a:cubicBezTo>
                    <a:pt x="13953" y="25538"/>
                    <a:pt x="13525" y="22998"/>
                    <a:pt x="11581" y="21309"/>
                  </a:cubicBezTo>
                  <a:lnTo>
                    <a:pt x="11581" y="21309"/>
                  </a:lnTo>
                  <a:cubicBezTo>
                    <a:pt x="11662" y="21316"/>
                    <a:pt x="11740" y="21323"/>
                    <a:pt x="11821" y="21331"/>
                  </a:cubicBezTo>
                  <a:cubicBezTo>
                    <a:pt x="11927" y="21337"/>
                    <a:pt x="12030" y="21341"/>
                    <a:pt x="12133" y="21341"/>
                  </a:cubicBezTo>
                  <a:cubicBezTo>
                    <a:pt x="14328" y="21341"/>
                    <a:pt x="16255" y="19836"/>
                    <a:pt x="16878" y="19298"/>
                  </a:cubicBezTo>
                  <a:cubicBezTo>
                    <a:pt x="17232" y="19659"/>
                    <a:pt x="17657" y="20006"/>
                    <a:pt x="18171" y="20328"/>
                  </a:cubicBezTo>
                  <a:cubicBezTo>
                    <a:pt x="17473" y="20399"/>
                    <a:pt x="16701" y="20622"/>
                    <a:pt x="15894" y="21089"/>
                  </a:cubicBezTo>
                  <a:cubicBezTo>
                    <a:pt x="15791" y="21146"/>
                    <a:pt x="15724" y="21249"/>
                    <a:pt x="15709" y="21366"/>
                  </a:cubicBezTo>
                  <a:cubicBezTo>
                    <a:pt x="15699" y="21483"/>
                    <a:pt x="15742" y="21599"/>
                    <a:pt x="15827" y="21681"/>
                  </a:cubicBezTo>
                  <a:cubicBezTo>
                    <a:pt x="15951" y="21798"/>
                    <a:pt x="18437" y="24089"/>
                    <a:pt x="21301" y="24089"/>
                  </a:cubicBezTo>
                  <a:cubicBezTo>
                    <a:pt x="21879" y="24089"/>
                    <a:pt x="22466" y="23997"/>
                    <a:pt x="23057" y="23774"/>
                  </a:cubicBezTo>
                  <a:cubicBezTo>
                    <a:pt x="23142" y="23742"/>
                    <a:pt x="23209" y="23681"/>
                    <a:pt x="23252" y="23608"/>
                  </a:cubicBezTo>
                  <a:cubicBezTo>
                    <a:pt x="23401" y="23345"/>
                    <a:pt x="25185" y="20035"/>
                    <a:pt x="21202" y="16274"/>
                  </a:cubicBezTo>
                  <a:cubicBezTo>
                    <a:pt x="21130" y="16208"/>
                    <a:pt x="21038" y="16172"/>
                    <a:pt x="20943" y="16172"/>
                  </a:cubicBezTo>
                  <a:cubicBezTo>
                    <a:pt x="20921" y="16172"/>
                    <a:pt x="20899" y="16174"/>
                    <a:pt x="20877" y="16178"/>
                  </a:cubicBezTo>
                  <a:cubicBezTo>
                    <a:pt x="20759" y="16199"/>
                    <a:pt x="20664" y="16277"/>
                    <a:pt x="20611" y="16384"/>
                  </a:cubicBezTo>
                  <a:cubicBezTo>
                    <a:pt x="20604" y="16401"/>
                    <a:pt x="20186" y="17315"/>
                    <a:pt x="20225" y="18667"/>
                  </a:cubicBezTo>
                  <a:cubicBezTo>
                    <a:pt x="19963" y="18168"/>
                    <a:pt x="19580" y="17637"/>
                    <a:pt x="19028" y="17131"/>
                  </a:cubicBezTo>
                  <a:cubicBezTo>
                    <a:pt x="19615" y="16412"/>
                    <a:pt x="21106" y="14315"/>
                    <a:pt x="20926" y="11744"/>
                  </a:cubicBezTo>
                  <a:lnTo>
                    <a:pt x="20926" y="11744"/>
                  </a:lnTo>
                  <a:cubicBezTo>
                    <a:pt x="20979" y="11808"/>
                    <a:pt x="21029" y="11868"/>
                    <a:pt x="21081" y="11928"/>
                  </a:cubicBezTo>
                  <a:cubicBezTo>
                    <a:pt x="22615" y="13678"/>
                    <a:pt x="25236" y="14007"/>
                    <a:pt x="26096" y="14068"/>
                  </a:cubicBezTo>
                  <a:cubicBezTo>
                    <a:pt x="26089" y="14574"/>
                    <a:pt x="26146" y="15122"/>
                    <a:pt x="26280" y="15710"/>
                  </a:cubicBezTo>
                  <a:cubicBezTo>
                    <a:pt x="25734" y="15268"/>
                    <a:pt x="25033" y="14878"/>
                    <a:pt x="24131" y="14638"/>
                  </a:cubicBezTo>
                  <a:cubicBezTo>
                    <a:pt x="24099" y="14630"/>
                    <a:pt x="24068" y="14626"/>
                    <a:pt x="24036" y="14626"/>
                  </a:cubicBezTo>
                  <a:cubicBezTo>
                    <a:pt x="23953" y="14626"/>
                    <a:pt x="23872" y="14653"/>
                    <a:pt x="23804" y="14705"/>
                  </a:cubicBezTo>
                  <a:cubicBezTo>
                    <a:pt x="23713" y="14779"/>
                    <a:pt x="23663" y="14893"/>
                    <a:pt x="23667" y="15009"/>
                  </a:cubicBezTo>
                  <a:cubicBezTo>
                    <a:pt x="23673" y="15215"/>
                    <a:pt x="23868" y="20048"/>
                    <a:pt x="27297" y="21603"/>
                  </a:cubicBezTo>
                  <a:lnTo>
                    <a:pt x="27300" y="21603"/>
                  </a:lnTo>
                  <a:cubicBezTo>
                    <a:pt x="27303" y="21607"/>
                    <a:pt x="27307" y="21607"/>
                    <a:pt x="27310" y="21607"/>
                  </a:cubicBezTo>
                  <a:cubicBezTo>
                    <a:pt x="27314" y="21610"/>
                    <a:pt x="27321" y="21614"/>
                    <a:pt x="27328" y="21614"/>
                  </a:cubicBezTo>
                  <a:cubicBezTo>
                    <a:pt x="27328" y="21617"/>
                    <a:pt x="27331" y="21617"/>
                    <a:pt x="27331" y="21617"/>
                  </a:cubicBezTo>
                  <a:cubicBezTo>
                    <a:pt x="27342" y="21620"/>
                    <a:pt x="27349" y="21624"/>
                    <a:pt x="27360" y="21624"/>
                  </a:cubicBezTo>
                  <a:lnTo>
                    <a:pt x="27364" y="21624"/>
                  </a:lnTo>
                  <a:cubicBezTo>
                    <a:pt x="27370" y="21628"/>
                    <a:pt x="27382" y="21632"/>
                    <a:pt x="27388" y="21632"/>
                  </a:cubicBezTo>
                  <a:lnTo>
                    <a:pt x="27392" y="21632"/>
                  </a:lnTo>
                  <a:cubicBezTo>
                    <a:pt x="27399" y="21635"/>
                    <a:pt x="27410" y="21635"/>
                    <a:pt x="27421" y="21635"/>
                  </a:cubicBezTo>
                  <a:lnTo>
                    <a:pt x="27424" y="21635"/>
                  </a:lnTo>
                  <a:cubicBezTo>
                    <a:pt x="27431" y="21635"/>
                    <a:pt x="27442" y="21638"/>
                    <a:pt x="27452" y="21638"/>
                  </a:cubicBezTo>
                  <a:cubicBezTo>
                    <a:pt x="27459" y="21638"/>
                    <a:pt x="27466" y="21635"/>
                    <a:pt x="27473" y="21635"/>
                  </a:cubicBezTo>
                  <a:lnTo>
                    <a:pt x="27498" y="21635"/>
                  </a:lnTo>
                  <a:cubicBezTo>
                    <a:pt x="27501" y="21632"/>
                    <a:pt x="27506" y="21632"/>
                    <a:pt x="27509" y="21632"/>
                  </a:cubicBezTo>
                  <a:cubicBezTo>
                    <a:pt x="27512" y="21632"/>
                    <a:pt x="27519" y="21632"/>
                    <a:pt x="27523" y="21628"/>
                  </a:cubicBezTo>
                  <a:lnTo>
                    <a:pt x="27534" y="21628"/>
                  </a:lnTo>
                  <a:cubicBezTo>
                    <a:pt x="27544" y="21624"/>
                    <a:pt x="27774" y="21568"/>
                    <a:pt x="28122" y="21405"/>
                  </a:cubicBezTo>
                  <a:lnTo>
                    <a:pt x="28122" y="20583"/>
                  </a:lnTo>
                  <a:cubicBezTo>
                    <a:pt x="28016" y="20643"/>
                    <a:pt x="27916" y="20693"/>
                    <a:pt x="27824" y="20736"/>
                  </a:cubicBezTo>
                  <a:cubicBezTo>
                    <a:pt x="27849" y="20006"/>
                    <a:pt x="27959" y="19368"/>
                    <a:pt x="28122" y="18812"/>
                  </a:cubicBezTo>
                  <a:lnTo>
                    <a:pt x="28122" y="16050"/>
                  </a:lnTo>
                  <a:cubicBezTo>
                    <a:pt x="27944" y="16503"/>
                    <a:pt x="27725" y="16843"/>
                    <a:pt x="27544" y="17074"/>
                  </a:cubicBezTo>
                  <a:cubicBezTo>
                    <a:pt x="26174" y="14159"/>
                    <a:pt x="27081" y="12105"/>
                    <a:pt x="27629" y="11252"/>
                  </a:cubicBezTo>
                  <a:cubicBezTo>
                    <a:pt x="27838" y="11688"/>
                    <a:pt x="28001" y="12098"/>
                    <a:pt x="28122" y="12488"/>
                  </a:cubicBezTo>
                  <a:lnTo>
                    <a:pt x="28122" y="10583"/>
                  </a:lnTo>
                  <a:cubicBezTo>
                    <a:pt x="28086" y="10516"/>
                    <a:pt x="28050" y="10448"/>
                    <a:pt x="28011" y="10377"/>
                  </a:cubicBezTo>
                  <a:cubicBezTo>
                    <a:pt x="27955" y="10275"/>
                    <a:pt x="27852" y="10204"/>
                    <a:pt x="27735" y="10190"/>
                  </a:cubicBezTo>
                  <a:cubicBezTo>
                    <a:pt x="27717" y="10187"/>
                    <a:pt x="27699" y="10186"/>
                    <a:pt x="27681" y="10186"/>
                  </a:cubicBezTo>
                  <a:cubicBezTo>
                    <a:pt x="27581" y="10186"/>
                    <a:pt x="27486" y="10228"/>
                    <a:pt x="27416" y="10303"/>
                  </a:cubicBezTo>
                  <a:cubicBezTo>
                    <a:pt x="27406" y="10314"/>
                    <a:pt x="27038" y="10714"/>
                    <a:pt x="26691" y="11443"/>
                  </a:cubicBezTo>
                  <a:cubicBezTo>
                    <a:pt x="26244" y="11419"/>
                    <a:pt x="24343" y="11249"/>
                    <a:pt x="23387" y="10144"/>
                  </a:cubicBezTo>
                  <a:cubicBezTo>
                    <a:pt x="22926" y="9613"/>
                    <a:pt x="22746" y="8926"/>
                    <a:pt x="22848" y="8101"/>
                  </a:cubicBezTo>
                  <a:cubicBezTo>
                    <a:pt x="23044" y="6564"/>
                    <a:pt x="26305" y="4273"/>
                    <a:pt x="27764" y="3380"/>
                  </a:cubicBezTo>
                  <a:cubicBezTo>
                    <a:pt x="27877" y="3441"/>
                    <a:pt x="27994" y="3508"/>
                    <a:pt x="28122" y="3582"/>
                  </a:cubicBezTo>
                  <a:lnTo>
                    <a:pt x="28122" y="2728"/>
                  </a:lnTo>
                  <a:cubicBezTo>
                    <a:pt x="28040" y="2683"/>
                    <a:pt x="27973" y="2647"/>
                    <a:pt x="27931" y="2626"/>
                  </a:cubicBezTo>
                  <a:cubicBezTo>
                    <a:pt x="27876" y="2595"/>
                    <a:pt x="27816" y="2580"/>
                    <a:pt x="27756" y="2580"/>
                  </a:cubicBezTo>
                  <a:cubicBezTo>
                    <a:pt x="27690" y="2580"/>
                    <a:pt x="27624" y="2598"/>
                    <a:pt x="27565" y="2633"/>
                  </a:cubicBezTo>
                  <a:cubicBezTo>
                    <a:pt x="27038" y="2944"/>
                    <a:pt x="22399" y="5760"/>
                    <a:pt x="22116" y="8005"/>
                  </a:cubicBezTo>
                  <a:cubicBezTo>
                    <a:pt x="21985" y="9053"/>
                    <a:pt x="22222" y="9935"/>
                    <a:pt x="22827" y="10632"/>
                  </a:cubicBezTo>
                  <a:cubicBezTo>
                    <a:pt x="23851" y="11808"/>
                    <a:pt x="25632" y="12098"/>
                    <a:pt x="26404" y="12169"/>
                  </a:cubicBezTo>
                  <a:cubicBezTo>
                    <a:pt x="26290" y="12513"/>
                    <a:pt x="26198" y="12899"/>
                    <a:pt x="26146" y="13327"/>
                  </a:cubicBezTo>
                  <a:cubicBezTo>
                    <a:pt x="25377" y="13267"/>
                    <a:pt x="22972" y="12966"/>
                    <a:pt x="21637" y="11440"/>
                  </a:cubicBezTo>
                  <a:cubicBezTo>
                    <a:pt x="20887" y="10580"/>
                    <a:pt x="20589" y="9454"/>
                    <a:pt x="20749" y="8086"/>
                  </a:cubicBezTo>
                  <a:cubicBezTo>
                    <a:pt x="21064" y="5378"/>
                    <a:pt x="26638" y="1545"/>
                    <a:pt x="27749" y="809"/>
                  </a:cubicBezTo>
                  <a:cubicBezTo>
                    <a:pt x="27841" y="866"/>
                    <a:pt x="27969" y="944"/>
                    <a:pt x="28122" y="1040"/>
                  </a:cubicBezTo>
                  <a:lnTo>
                    <a:pt x="28122" y="164"/>
                  </a:lnTo>
                  <a:cubicBezTo>
                    <a:pt x="28019" y="105"/>
                    <a:pt x="27952" y="66"/>
                    <a:pt x="27923" y="51"/>
                  </a:cubicBezTo>
                  <a:cubicBezTo>
                    <a:pt x="27865" y="17"/>
                    <a:pt x="27801" y="1"/>
                    <a:pt x="27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8104486" y="4398453"/>
              <a:ext cx="97000" cy="68870"/>
            </a:xfrm>
            <a:custGeom>
              <a:avLst/>
              <a:gdLst/>
              <a:ahLst/>
              <a:cxnLst/>
              <a:rect l="l" t="t" r="r" b="b"/>
              <a:pathLst>
                <a:path w="1569" h="1114" extrusionOk="0">
                  <a:moveTo>
                    <a:pt x="761" y="0"/>
                  </a:moveTo>
                  <a:cubicBezTo>
                    <a:pt x="636" y="0"/>
                    <a:pt x="506" y="48"/>
                    <a:pt x="391" y="164"/>
                  </a:cubicBezTo>
                  <a:cubicBezTo>
                    <a:pt x="0" y="555"/>
                    <a:pt x="380" y="1113"/>
                    <a:pt x="807" y="1113"/>
                  </a:cubicBezTo>
                  <a:cubicBezTo>
                    <a:pt x="933" y="1113"/>
                    <a:pt x="1062" y="1065"/>
                    <a:pt x="1178" y="950"/>
                  </a:cubicBezTo>
                  <a:cubicBezTo>
                    <a:pt x="1568" y="558"/>
                    <a:pt x="1188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8331494" y="4163285"/>
              <a:ext cx="97000" cy="68994"/>
            </a:xfrm>
            <a:custGeom>
              <a:avLst/>
              <a:gdLst/>
              <a:ahLst/>
              <a:cxnLst/>
              <a:rect l="l" t="t" r="r" b="b"/>
              <a:pathLst>
                <a:path w="1569" h="1116" extrusionOk="0">
                  <a:moveTo>
                    <a:pt x="761" y="1"/>
                  </a:moveTo>
                  <a:cubicBezTo>
                    <a:pt x="636" y="1"/>
                    <a:pt x="506" y="49"/>
                    <a:pt x="391" y="164"/>
                  </a:cubicBezTo>
                  <a:cubicBezTo>
                    <a:pt x="0" y="556"/>
                    <a:pt x="380" y="1115"/>
                    <a:pt x="806" y="1115"/>
                  </a:cubicBezTo>
                  <a:cubicBezTo>
                    <a:pt x="932" y="1115"/>
                    <a:pt x="1062" y="1067"/>
                    <a:pt x="1177" y="951"/>
                  </a:cubicBezTo>
                  <a:cubicBezTo>
                    <a:pt x="1568" y="559"/>
                    <a:pt x="1188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120621" y="4171383"/>
              <a:ext cx="97061" cy="68994"/>
            </a:xfrm>
            <a:custGeom>
              <a:avLst/>
              <a:gdLst/>
              <a:ahLst/>
              <a:cxnLst/>
              <a:rect l="l" t="t" r="r" b="b"/>
              <a:pathLst>
                <a:path w="1570" h="1116" extrusionOk="0">
                  <a:moveTo>
                    <a:pt x="763" y="1"/>
                  </a:moveTo>
                  <a:cubicBezTo>
                    <a:pt x="637" y="1"/>
                    <a:pt x="507" y="49"/>
                    <a:pt x="392" y="164"/>
                  </a:cubicBezTo>
                  <a:cubicBezTo>
                    <a:pt x="1" y="555"/>
                    <a:pt x="381" y="1115"/>
                    <a:pt x="807" y="1115"/>
                  </a:cubicBezTo>
                  <a:cubicBezTo>
                    <a:pt x="933" y="1115"/>
                    <a:pt x="1063" y="1067"/>
                    <a:pt x="1178" y="950"/>
                  </a:cubicBezTo>
                  <a:cubicBezTo>
                    <a:pt x="1570" y="559"/>
                    <a:pt x="1189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7894850" y="4969867"/>
              <a:ext cx="68808" cy="66459"/>
            </a:xfrm>
            <a:custGeom>
              <a:avLst/>
              <a:gdLst/>
              <a:ahLst/>
              <a:cxnLst/>
              <a:rect l="l" t="t" r="r" b="b"/>
              <a:pathLst>
                <a:path w="1113" h="1075" extrusionOk="0">
                  <a:moveTo>
                    <a:pt x="555" y="1"/>
                  </a:moveTo>
                  <a:cubicBezTo>
                    <a:pt x="278" y="1"/>
                    <a:pt x="0" y="180"/>
                    <a:pt x="0" y="539"/>
                  </a:cubicBezTo>
                  <a:cubicBezTo>
                    <a:pt x="0" y="896"/>
                    <a:pt x="278" y="1075"/>
                    <a:pt x="556" y="1075"/>
                  </a:cubicBezTo>
                  <a:cubicBezTo>
                    <a:pt x="834" y="1075"/>
                    <a:pt x="1112" y="896"/>
                    <a:pt x="1112" y="539"/>
                  </a:cubicBezTo>
                  <a:cubicBezTo>
                    <a:pt x="1112" y="181"/>
                    <a:pt x="833" y="1"/>
                    <a:pt x="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897035" y="3918411"/>
              <a:ext cx="88715" cy="68747"/>
            </a:xfrm>
            <a:custGeom>
              <a:avLst/>
              <a:gdLst/>
              <a:ahLst/>
              <a:cxnLst/>
              <a:rect l="l" t="t" r="r" b="b"/>
              <a:pathLst>
                <a:path w="1435" h="1112" extrusionOk="0">
                  <a:moveTo>
                    <a:pt x="719" y="0"/>
                  </a:moveTo>
                  <a:cubicBezTo>
                    <a:pt x="4" y="0"/>
                    <a:pt x="1" y="1112"/>
                    <a:pt x="719" y="1112"/>
                  </a:cubicBezTo>
                  <a:cubicBezTo>
                    <a:pt x="1435" y="1112"/>
                    <a:pt x="1435" y="0"/>
                    <a:pt x="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9069145" y="3769545"/>
              <a:ext cx="77525" cy="68808"/>
            </a:xfrm>
            <a:custGeom>
              <a:avLst/>
              <a:gdLst/>
              <a:ahLst/>
              <a:cxnLst/>
              <a:rect l="l" t="t" r="r" b="b"/>
              <a:pathLst>
                <a:path w="1254" h="1113" extrusionOk="0">
                  <a:moveTo>
                    <a:pt x="715" y="0"/>
                  </a:moveTo>
                  <a:cubicBezTo>
                    <a:pt x="0" y="0"/>
                    <a:pt x="0" y="1112"/>
                    <a:pt x="715" y="1112"/>
                  </a:cubicBezTo>
                  <a:cubicBezTo>
                    <a:pt x="1069" y="1112"/>
                    <a:pt x="1246" y="843"/>
                    <a:pt x="1254" y="566"/>
                  </a:cubicBezTo>
                  <a:lnTo>
                    <a:pt x="1254" y="542"/>
                  </a:lnTo>
                  <a:cubicBezTo>
                    <a:pt x="1246" y="266"/>
                    <a:pt x="1069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807023" y="4820568"/>
              <a:ext cx="339653" cy="322528"/>
            </a:xfrm>
            <a:custGeom>
              <a:avLst/>
              <a:gdLst/>
              <a:ahLst/>
              <a:cxnLst/>
              <a:rect l="l" t="t" r="r" b="b"/>
              <a:pathLst>
                <a:path w="5494" h="5217" extrusionOk="0">
                  <a:moveTo>
                    <a:pt x="4300" y="2848"/>
                  </a:moveTo>
                  <a:cubicBezTo>
                    <a:pt x="4417" y="2904"/>
                    <a:pt x="4530" y="2964"/>
                    <a:pt x="4644" y="3028"/>
                  </a:cubicBezTo>
                  <a:cubicBezTo>
                    <a:pt x="4584" y="3070"/>
                    <a:pt x="4527" y="3113"/>
                    <a:pt x="4466" y="3159"/>
                  </a:cubicBezTo>
                  <a:cubicBezTo>
                    <a:pt x="4374" y="3163"/>
                    <a:pt x="4286" y="3173"/>
                    <a:pt x="4193" y="3184"/>
                  </a:cubicBezTo>
                  <a:cubicBezTo>
                    <a:pt x="4226" y="3067"/>
                    <a:pt x="4261" y="2957"/>
                    <a:pt x="4300" y="2848"/>
                  </a:cubicBezTo>
                  <a:close/>
                  <a:moveTo>
                    <a:pt x="2217" y="2210"/>
                  </a:moveTo>
                  <a:lnTo>
                    <a:pt x="2217" y="2210"/>
                  </a:lnTo>
                  <a:cubicBezTo>
                    <a:pt x="2732" y="2287"/>
                    <a:pt x="3202" y="2408"/>
                    <a:pt x="3638" y="2568"/>
                  </a:cubicBezTo>
                  <a:cubicBezTo>
                    <a:pt x="3560" y="2802"/>
                    <a:pt x="3485" y="3049"/>
                    <a:pt x="3418" y="3307"/>
                  </a:cubicBezTo>
                  <a:cubicBezTo>
                    <a:pt x="3128" y="3371"/>
                    <a:pt x="2834" y="3453"/>
                    <a:pt x="2540" y="3559"/>
                  </a:cubicBezTo>
                  <a:cubicBezTo>
                    <a:pt x="2349" y="3010"/>
                    <a:pt x="2257" y="2532"/>
                    <a:pt x="2217" y="2210"/>
                  </a:cubicBezTo>
                  <a:close/>
                  <a:moveTo>
                    <a:pt x="3252" y="4101"/>
                  </a:moveTo>
                  <a:lnTo>
                    <a:pt x="3252" y="4101"/>
                  </a:lnTo>
                  <a:cubicBezTo>
                    <a:pt x="3242" y="4175"/>
                    <a:pt x="3231" y="4246"/>
                    <a:pt x="3220" y="4320"/>
                  </a:cubicBezTo>
                  <a:cubicBezTo>
                    <a:pt x="3146" y="4405"/>
                    <a:pt x="3072" y="4494"/>
                    <a:pt x="3000" y="4586"/>
                  </a:cubicBezTo>
                  <a:cubicBezTo>
                    <a:pt x="2933" y="4469"/>
                    <a:pt x="2876" y="4353"/>
                    <a:pt x="2820" y="4239"/>
                  </a:cubicBezTo>
                  <a:cubicBezTo>
                    <a:pt x="2965" y="4189"/>
                    <a:pt x="3110" y="4144"/>
                    <a:pt x="3252" y="4101"/>
                  </a:cubicBezTo>
                  <a:close/>
                  <a:moveTo>
                    <a:pt x="5116" y="0"/>
                  </a:moveTo>
                  <a:cubicBezTo>
                    <a:pt x="5113" y="0"/>
                    <a:pt x="5110" y="0"/>
                    <a:pt x="5107" y="0"/>
                  </a:cubicBezTo>
                  <a:cubicBezTo>
                    <a:pt x="4991" y="0"/>
                    <a:pt x="4881" y="57"/>
                    <a:pt x="4810" y="153"/>
                  </a:cubicBezTo>
                  <a:cubicBezTo>
                    <a:pt x="4796" y="170"/>
                    <a:pt x="4332" y="829"/>
                    <a:pt x="3896" y="1877"/>
                  </a:cubicBezTo>
                  <a:cubicBezTo>
                    <a:pt x="3284" y="1650"/>
                    <a:pt x="2604" y="1491"/>
                    <a:pt x="1846" y="1416"/>
                  </a:cubicBezTo>
                  <a:cubicBezTo>
                    <a:pt x="1834" y="1415"/>
                    <a:pt x="1822" y="1415"/>
                    <a:pt x="1810" y="1415"/>
                  </a:cubicBezTo>
                  <a:cubicBezTo>
                    <a:pt x="1717" y="1415"/>
                    <a:pt x="1628" y="1450"/>
                    <a:pt x="1559" y="1516"/>
                  </a:cubicBezTo>
                  <a:cubicBezTo>
                    <a:pt x="1481" y="1586"/>
                    <a:pt x="1439" y="1686"/>
                    <a:pt x="1439" y="1792"/>
                  </a:cubicBezTo>
                  <a:cubicBezTo>
                    <a:pt x="1439" y="1813"/>
                    <a:pt x="1464" y="2691"/>
                    <a:pt x="1874" y="3832"/>
                  </a:cubicBezTo>
                  <a:cubicBezTo>
                    <a:pt x="1294" y="4104"/>
                    <a:pt x="713" y="4466"/>
                    <a:pt x="135" y="4943"/>
                  </a:cubicBezTo>
                  <a:cubicBezTo>
                    <a:pt x="55" y="5007"/>
                    <a:pt x="8" y="5107"/>
                    <a:pt x="1" y="5213"/>
                  </a:cubicBezTo>
                  <a:lnTo>
                    <a:pt x="1" y="5216"/>
                  </a:lnTo>
                  <a:lnTo>
                    <a:pt x="993" y="5216"/>
                  </a:lnTo>
                  <a:cubicBezTo>
                    <a:pt x="1382" y="4933"/>
                    <a:pt x="1771" y="4699"/>
                    <a:pt x="2161" y="4515"/>
                  </a:cubicBezTo>
                  <a:cubicBezTo>
                    <a:pt x="2268" y="4745"/>
                    <a:pt x="2395" y="4979"/>
                    <a:pt x="2536" y="5216"/>
                  </a:cubicBezTo>
                  <a:lnTo>
                    <a:pt x="3865" y="5216"/>
                  </a:lnTo>
                  <a:cubicBezTo>
                    <a:pt x="3868" y="5018"/>
                    <a:pt x="3882" y="4827"/>
                    <a:pt x="3904" y="4639"/>
                  </a:cubicBezTo>
                  <a:cubicBezTo>
                    <a:pt x="4162" y="4353"/>
                    <a:pt x="4438" y="4093"/>
                    <a:pt x="4721" y="3867"/>
                  </a:cubicBezTo>
                  <a:cubicBezTo>
                    <a:pt x="4837" y="3861"/>
                    <a:pt x="4953" y="3858"/>
                    <a:pt x="5067" y="3858"/>
                  </a:cubicBezTo>
                  <a:cubicBezTo>
                    <a:pt x="5211" y="3858"/>
                    <a:pt x="5353" y="3863"/>
                    <a:pt x="5494" y="3871"/>
                  </a:cubicBezTo>
                  <a:lnTo>
                    <a:pt x="5494" y="2483"/>
                  </a:lnTo>
                  <a:cubicBezTo>
                    <a:pt x="5437" y="2518"/>
                    <a:pt x="5380" y="2550"/>
                    <a:pt x="5320" y="2585"/>
                  </a:cubicBezTo>
                  <a:cubicBezTo>
                    <a:pt x="5082" y="2429"/>
                    <a:pt x="4827" y="2287"/>
                    <a:pt x="4562" y="2157"/>
                  </a:cubicBezTo>
                  <a:cubicBezTo>
                    <a:pt x="4760" y="1686"/>
                    <a:pt x="4966" y="1303"/>
                    <a:pt x="5125" y="1034"/>
                  </a:cubicBezTo>
                  <a:cubicBezTo>
                    <a:pt x="5260" y="1229"/>
                    <a:pt x="5380" y="1424"/>
                    <a:pt x="5494" y="1615"/>
                  </a:cubicBezTo>
                  <a:lnTo>
                    <a:pt x="5494" y="262"/>
                  </a:lnTo>
                  <a:cubicBezTo>
                    <a:pt x="5465" y="226"/>
                    <a:pt x="5437" y="188"/>
                    <a:pt x="5409" y="149"/>
                  </a:cubicBezTo>
                  <a:cubicBezTo>
                    <a:pt x="5339" y="56"/>
                    <a:pt x="5220" y="0"/>
                    <a:pt x="5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8940124" y="4780261"/>
              <a:ext cx="88777" cy="68808"/>
            </a:xfrm>
            <a:custGeom>
              <a:avLst/>
              <a:gdLst/>
              <a:ahLst/>
              <a:cxnLst/>
              <a:rect l="l" t="t" r="r" b="b"/>
              <a:pathLst>
                <a:path w="1436" h="1113" extrusionOk="0">
                  <a:moveTo>
                    <a:pt x="720" y="1"/>
                  </a:moveTo>
                  <a:cubicBezTo>
                    <a:pt x="1" y="1"/>
                    <a:pt x="1" y="1112"/>
                    <a:pt x="720" y="1112"/>
                  </a:cubicBezTo>
                  <a:cubicBezTo>
                    <a:pt x="1435" y="1112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8763686" y="4986744"/>
              <a:ext cx="78886" cy="72271"/>
            </a:xfrm>
            <a:custGeom>
              <a:avLst/>
              <a:gdLst/>
              <a:ahLst/>
              <a:cxnLst/>
              <a:rect l="l" t="t" r="r" b="b"/>
              <a:pathLst>
                <a:path w="1276" h="1169" extrusionOk="0">
                  <a:moveTo>
                    <a:pt x="606" y="0"/>
                  </a:moveTo>
                  <a:cubicBezTo>
                    <a:pt x="463" y="0"/>
                    <a:pt x="320" y="53"/>
                    <a:pt x="213" y="160"/>
                  </a:cubicBezTo>
                  <a:cubicBezTo>
                    <a:pt x="1" y="375"/>
                    <a:pt x="1" y="733"/>
                    <a:pt x="213" y="946"/>
                  </a:cubicBezTo>
                  <a:lnTo>
                    <a:pt x="274" y="1009"/>
                  </a:lnTo>
                  <a:cubicBezTo>
                    <a:pt x="380" y="1116"/>
                    <a:pt x="523" y="1169"/>
                    <a:pt x="667" y="1169"/>
                  </a:cubicBezTo>
                  <a:cubicBezTo>
                    <a:pt x="810" y="1169"/>
                    <a:pt x="954" y="1116"/>
                    <a:pt x="1060" y="1009"/>
                  </a:cubicBezTo>
                  <a:cubicBezTo>
                    <a:pt x="1276" y="797"/>
                    <a:pt x="1276" y="436"/>
                    <a:pt x="1060" y="223"/>
                  </a:cubicBezTo>
                  <a:cubicBezTo>
                    <a:pt x="1042" y="202"/>
                    <a:pt x="1021" y="181"/>
                    <a:pt x="999" y="160"/>
                  </a:cubicBezTo>
                  <a:cubicBezTo>
                    <a:pt x="893" y="53"/>
                    <a:pt x="750" y="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8014103" y="2935143"/>
              <a:ext cx="769381" cy="889378"/>
            </a:xfrm>
            <a:custGeom>
              <a:avLst/>
              <a:gdLst/>
              <a:ahLst/>
              <a:cxnLst/>
              <a:rect l="l" t="t" r="r" b="b"/>
              <a:pathLst>
                <a:path w="12445" h="14386" extrusionOk="0">
                  <a:moveTo>
                    <a:pt x="9158" y="787"/>
                  </a:moveTo>
                  <a:cubicBezTo>
                    <a:pt x="9502" y="2183"/>
                    <a:pt x="9396" y="3337"/>
                    <a:pt x="8844" y="4219"/>
                  </a:cubicBezTo>
                  <a:cubicBezTo>
                    <a:pt x="8259" y="5158"/>
                    <a:pt x="7296" y="5572"/>
                    <a:pt x="6793" y="5735"/>
                  </a:cubicBezTo>
                  <a:cubicBezTo>
                    <a:pt x="6417" y="4144"/>
                    <a:pt x="6538" y="2899"/>
                    <a:pt x="7157" y="2024"/>
                  </a:cubicBezTo>
                  <a:cubicBezTo>
                    <a:pt x="7752" y="1181"/>
                    <a:pt x="8687" y="887"/>
                    <a:pt x="9158" y="787"/>
                  </a:cubicBezTo>
                  <a:close/>
                  <a:moveTo>
                    <a:pt x="2671" y="3552"/>
                  </a:moveTo>
                  <a:cubicBezTo>
                    <a:pt x="2842" y="3552"/>
                    <a:pt x="3018" y="3568"/>
                    <a:pt x="3199" y="3603"/>
                  </a:cubicBezTo>
                  <a:cubicBezTo>
                    <a:pt x="4250" y="3812"/>
                    <a:pt x="5196" y="4633"/>
                    <a:pt x="6018" y="6043"/>
                  </a:cubicBezTo>
                  <a:cubicBezTo>
                    <a:pt x="5664" y="6214"/>
                    <a:pt x="5029" y="6458"/>
                    <a:pt x="4287" y="6458"/>
                  </a:cubicBezTo>
                  <a:cubicBezTo>
                    <a:pt x="4032" y="6458"/>
                    <a:pt x="3763" y="6429"/>
                    <a:pt x="3489" y="6358"/>
                  </a:cubicBezTo>
                  <a:cubicBezTo>
                    <a:pt x="2480" y="6096"/>
                    <a:pt x="1609" y="5331"/>
                    <a:pt x="893" y="4088"/>
                  </a:cubicBezTo>
                  <a:cubicBezTo>
                    <a:pt x="1234" y="3879"/>
                    <a:pt x="1887" y="3552"/>
                    <a:pt x="2671" y="3552"/>
                  </a:cubicBezTo>
                  <a:close/>
                  <a:moveTo>
                    <a:pt x="6850" y="6818"/>
                  </a:moveTo>
                  <a:lnTo>
                    <a:pt x="11534" y="8844"/>
                  </a:lnTo>
                  <a:lnTo>
                    <a:pt x="9509" y="13529"/>
                  </a:lnTo>
                  <a:lnTo>
                    <a:pt x="4828" y="11504"/>
                  </a:lnTo>
                  <a:lnTo>
                    <a:pt x="6850" y="6818"/>
                  </a:lnTo>
                  <a:close/>
                  <a:moveTo>
                    <a:pt x="9432" y="1"/>
                  </a:moveTo>
                  <a:cubicBezTo>
                    <a:pt x="9424" y="1"/>
                    <a:pt x="9417" y="1"/>
                    <a:pt x="9410" y="1"/>
                  </a:cubicBezTo>
                  <a:cubicBezTo>
                    <a:pt x="9336" y="6"/>
                    <a:pt x="7590" y="136"/>
                    <a:pt x="6559" y="1588"/>
                  </a:cubicBezTo>
                  <a:cubicBezTo>
                    <a:pt x="6010" y="2356"/>
                    <a:pt x="5776" y="3330"/>
                    <a:pt x="5851" y="4502"/>
                  </a:cubicBezTo>
                  <a:cubicBezTo>
                    <a:pt x="5100" y="3603"/>
                    <a:pt x="4258" y="3054"/>
                    <a:pt x="3333" y="2874"/>
                  </a:cubicBezTo>
                  <a:cubicBezTo>
                    <a:pt x="3100" y="2829"/>
                    <a:pt x="2875" y="2809"/>
                    <a:pt x="2659" y="2809"/>
                  </a:cubicBezTo>
                  <a:cubicBezTo>
                    <a:pt x="1247" y="2809"/>
                    <a:pt x="223" y="3645"/>
                    <a:pt x="171" y="3688"/>
                  </a:cubicBezTo>
                  <a:cubicBezTo>
                    <a:pt x="36" y="3798"/>
                    <a:pt x="1" y="3989"/>
                    <a:pt x="82" y="4144"/>
                  </a:cubicBezTo>
                  <a:cubicBezTo>
                    <a:pt x="925" y="5759"/>
                    <a:pt x="2012" y="6744"/>
                    <a:pt x="3312" y="7077"/>
                  </a:cubicBezTo>
                  <a:cubicBezTo>
                    <a:pt x="3652" y="7166"/>
                    <a:pt x="3985" y="7201"/>
                    <a:pt x="4297" y="7201"/>
                  </a:cubicBezTo>
                  <a:cubicBezTo>
                    <a:pt x="4987" y="7201"/>
                    <a:pt x="5593" y="7027"/>
                    <a:pt x="6028" y="6850"/>
                  </a:cubicBezTo>
                  <a:lnTo>
                    <a:pt x="6028" y="6850"/>
                  </a:lnTo>
                  <a:lnTo>
                    <a:pt x="3999" y="11549"/>
                  </a:lnTo>
                  <a:cubicBezTo>
                    <a:pt x="3960" y="11641"/>
                    <a:pt x="3957" y="11741"/>
                    <a:pt x="3992" y="11832"/>
                  </a:cubicBezTo>
                  <a:cubicBezTo>
                    <a:pt x="4031" y="11925"/>
                    <a:pt x="4101" y="11999"/>
                    <a:pt x="4191" y="12038"/>
                  </a:cubicBezTo>
                  <a:lnTo>
                    <a:pt x="9555" y="14354"/>
                  </a:lnTo>
                  <a:cubicBezTo>
                    <a:pt x="9604" y="14375"/>
                    <a:pt x="9654" y="14386"/>
                    <a:pt x="9704" y="14386"/>
                  </a:cubicBezTo>
                  <a:cubicBezTo>
                    <a:pt x="9846" y="14386"/>
                    <a:pt x="9983" y="14301"/>
                    <a:pt x="10044" y="14163"/>
                  </a:cubicBezTo>
                  <a:lnTo>
                    <a:pt x="12363" y="8798"/>
                  </a:lnTo>
                  <a:cubicBezTo>
                    <a:pt x="12445" y="8611"/>
                    <a:pt x="12356" y="8390"/>
                    <a:pt x="12168" y="8309"/>
                  </a:cubicBezTo>
                  <a:lnTo>
                    <a:pt x="7466" y="6277"/>
                  </a:lnTo>
                  <a:cubicBezTo>
                    <a:pt x="8086" y="6011"/>
                    <a:pt x="8903" y="5515"/>
                    <a:pt x="9467" y="4620"/>
                  </a:cubicBezTo>
                  <a:cubicBezTo>
                    <a:pt x="10178" y="3486"/>
                    <a:pt x="10288" y="2020"/>
                    <a:pt x="9789" y="271"/>
                  </a:cubicBezTo>
                  <a:cubicBezTo>
                    <a:pt x="9745" y="108"/>
                    <a:pt x="9593" y="1"/>
                    <a:pt x="9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6951272" y="3964035"/>
              <a:ext cx="892655" cy="763755"/>
            </a:xfrm>
            <a:custGeom>
              <a:avLst/>
              <a:gdLst/>
              <a:ahLst/>
              <a:cxnLst/>
              <a:rect l="l" t="t" r="r" b="b"/>
              <a:pathLst>
                <a:path w="14439" h="12354" extrusionOk="0">
                  <a:moveTo>
                    <a:pt x="4321" y="859"/>
                  </a:moveTo>
                  <a:cubicBezTo>
                    <a:pt x="5546" y="1603"/>
                    <a:pt x="6286" y="2495"/>
                    <a:pt x="6523" y="3508"/>
                  </a:cubicBezTo>
                  <a:cubicBezTo>
                    <a:pt x="6771" y="4584"/>
                    <a:pt x="6386" y="5561"/>
                    <a:pt x="6144" y="6033"/>
                  </a:cubicBezTo>
                  <a:cubicBezTo>
                    <a:pt x="4753" y="5172"/>
                    <a:pt x="3960" y="4206"/>
                    <a:pt x="3779" y="3147"/>
                  </a:cubicBezTo>
                  <a:cubicBezTo>
                    <a:pt x="3606" y="2130"/>
                    <a:pt x="4055" y="1263"/>
                    <a:pt x="4321" y="859"/>
                  </a:cubicBezTo>
                  <a:close/>
                  <a:moveTo>
                    <a:pt x="4033" y="6539"/>
                  </a:moveTo>
                  <a:cubicBezTo>
                    <a:pt x="4569" y="6539"/>
                    <a:pt x="5164" y="6626"/>
                    <a:pt x="5815" y="6798"/>
                  </a:cubicBezTo>
                  <a:cubicBezTo>
                    <a:pt x="5645" y="7293"/>
                    <a:pt x="5209" y="8239"/>
                    <a:pt x="4253" y="8802"/>
                  </a:cubicBezTo>
                  <a:cubicBezTo>
                    <a:pt x="3729" y="9115"/>
                    <a:pt x="3115" y="9271"/>
                    <a:pt x="2417" y="9271"/>
                  </a:cubicBezTo>
                  <a:cubicBezTo>
                    <a:pt x="1922" y="9271"/>
                    <a:pt x="1385" y="9193"/>
                    <a:pt x="808" y="9036"/>
                  </a:cubicBezTo>
                  <a:cubicBezTo>
                    <a:pt x="922" y="8565"/>
                    <a:pt x="1236" y="7640"/>
                    <a:pt x="2097" y="7067"/>
                  </a:cubicBezTo>
                  <a:cubicBezTo>
                    <a:pt x="2620" y="6715"/>
                    <a:pt x="3267" y="6539"/>
                    <a:pt x="4033" y="6539"/>
                  </a:cubicBezTo>
                  <a:close/>
                  <a:moveTo>
                    <a:pt x="11694" y="4875"/>
                  </a:moveTo>
                  <a:lnTo>
                    <a:pt x="13577" y="9620"/>
                  </a:lnTo>
                  <a:lnTo>
                    <a:pt x="8832" y="11500"/>
                  </a:lnTo>
                  <a:lnTo>
                    <a:pt x="6952" y="6759"/>
                  </a:lnTo>
                  <a:lnTo>
                    <a:pt x="11694" y="4875"/>
                  </a:lnTo>
                  <a:close/>
                  <a:moveTo>
                    <a:pt x="4220" y="0"/>
                  </a:moveTo>
                  <a:cubicBezTo>
                    <a:pt x="4116" y="0"/>
                    <a:pt x="4012" y="43"/>
                    <a:pt x="3939" y="126"/>
                  </a:cubicBezTo>
                  <a:cubicBezTo>
                    <a:pt x="3889" y="183"/>
                    <a:pt x="2749" y="1507"/>
                    <a:pt x="3046" y="3263"/>
                  </a:cubicBezTo>
                  <a:cubicBezTo>
                    <a:pt x="3202" y="4191"/>
                    <a:pt x="3726" y="5052"/>
                    <a:pt x="4608" y="5824"/>
                  </a:cubicBezTo>
                  <a:cubicBezTo>
                    <a:pt x="4412" y="5806"/>
                    <a:pt x="4223" y="5797"/>
                    <a:pt x="4038" y="5797"/>
                  </a:cubicBezTo>
                  <a:cubicBezTo>
                    <a:pt x="3117" y="5797"/>
                    <a:pt x="2328" y="6018"/>
                    <a:pt x="1676" y="6454"/>
                  </a:cubicBezTo>
                  <a:cubicBezTo>
                    <a:pt x="199" y="7449"/>
                    <a:pt x="22" y="9188"/>
                    <a:pt x="15" y="9263"/>
                  </a:cubicBezTo>
                  <a:cubicBezTo>
                    <a:pt x="0" y="9436"/>
                    <a:pt x="107" y="9598"/>
                    <a:pt x="273" y="9652"/>
                  </a:cubicBezTo>
                  <a:cubicBezTo>
                    <a:pt x="1042" y="9892"/>
                    <a:pt x="1761" y="10013"/>
                    <a:pt x="2419" y="10013"/>
                  </a:cubicBezTo>
                  <a:cubicBezTo>
                    <a:pt x="3248" y="10013"/>
                    <a:pt x="3988" y="9822"/>
                    <a:pt x="4632" y="9443"/>
                  </a:cubicBezTo>
                  <a:cubicBezTo>
                    <a:pt x="5603" y="8866"/>
                    <a:pt x="6127" y="7988"/>
                    <a:pt x="6392" y="7361"/>
                  </a:cubicBezTo>
                  <a:lnTo>
                    <a:pt x="8280" y="12120"/>
                  </a:lnTo>
                  <a:cubicBezTo>
                    <a:pt x="8337" y="12265"/>
                    <a:pt x="8478" y="12354"/>
                    <a:pt x="8623" y="12354"/>
                  </a:cubicBezTo>
                  <a:cubicBezTo>
                    <a:pt x="8669" y="12354"/>
                    <a:pt x="8715" y="12343"/>
                    <a:pt x="8762" y="12326"/>
                  </a:cubicBezTo>
                  <a:lnTo>
                    <a:pt x="14193" y="10172"/>
                  </a:lnTo>
                  <a:cubicBezTo>
                    <a:pt x="14286" y="10137"/>
                    <a:pt x="14360" y="10066"/>
                    <a:pt x="14399" y="9974"/>
                  </a:cubicBezTo>
                  <a:cubicBezTo>
                    <a:pt x="14438" y="9886"/>
                    <a:pt x="14438" y="9783"/>
                    <a:pt x="14402" y="9691"/>
                  </a:cubicBezTo>
                  <a:lnTo>
                    <a:pt x="12250" y="4259"/>
                  </a:lnTo>
                  <a:cubicBezTo>
                    <a:pt x="12190" y="4112"/>
                    <a:pt x="12049" y="4024"/>
                    <a:pt x="11902" y="4024"/>
                  </a:cubicBezTo>
                  <a:cubicBezTo>
                    <a:pt x="11857" y="4024"/>
                    <a:pt x="11812" y="4032"/>
                    <a:pt x="11768" y="4049"/>
                  </a:cubicBezTo>
                  <a:lnTo>
                    <a:pt x="7002" y="5940"/>
                  </a:lnTo>
                  <a:cubicBezTo>
                    <a:pt x="7257" y="5314"/>
                    <a:pt x="7483" y="4383"/>
                    <a:pt x="7246" y="3352"/>
                  </a:cubicBezTo>
                  <a:cubicBezTo>
                    <a:pt x="6948" y="2045"/>
                    <a:pt x="5989" y="934"/>
                    <a:pt x="4399" y="45"/>
                  </a:cubicBezTo>
                  <a:cubicBezTo>
                    <a:pt x="4343" y="15"/>
                    <a:pt x="4281" y="0"/>
                    <a:pt x="4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7328938" y="3329316"/>
              <a:ext cx="568582" cy="556279"/>
            </a:xfrm>
            <a:custGeom>
              <a:avLst/>
              <a:gdLst/>
              <a:ahLst/>
              <a:cxnLst/>
              <a:rect l="l" t="t" r="r" b="b"/>
              <a:pathLst>
                <a:path w="9197" h="8998" extrusionOk="0">
                  <a:moveTo>
                    <a:pt x="7192" y="864"/>
                  </a:moveTo>
                  <a:cubicBezTo>
                    <a:pt x="8056" y="2011"/>
                    <a:pt x="8414" y="3113"/>
                    <a:pt x="8258" y="4139"/>
                  </a:cubicBezTo>
                  <a:cubicBezTo>
                    <a:pt x="8088" y="5234"/>
                    <a:pt x="7370" y="5995"/>
                    <a:pt x="6969" y="6342"/>
                  </a:cubicBezTo>
                  <a:cubicBezTo>
                    <a:pt x="5999" y="5032"/>
                    <a:pt x="5620" y="3835"/>
                    <a:pt x="5843" y="2787"/>
                  </a:cubicBezTo>
                  <a:cubicBezTo>
                    <a:pt x="6056" y="1777"/>
                    <a:pt x="6799" y="1140"/>
                    <a:pt x="7192" y="864"/>
                  </a:cubicBezTo>
                  <a:close/>
                  <a:moveTo>
                    <a:pt x="3424" y="5740"/>
                  </a:moveTo>
                  <a:cubicBezTo>
                    <a:pt x="4321" y="5740"/>
                    <a:pt x="5314" y="6139"/>
                    <a:pt x="6381" y="6930"/>
                  </a:cubicBezTo>
                  <a:cubicBezTo>
                    <a:pt x="6035" y="7330"/>
                    <a:pt x="5273" y="8052"/>
                    <a:pt x="4178" y="8219"/>
                  </a:cubicBezTo>
                  <a:cubicBezTo>
                    <a:pt x="4022" y="8242"/>
                    <a:pt x="3863" y="8254"/>
                    <a:pt x="3703" y="8254"/>
                  </a:cubicBezTo>
                  <a:cubicBezTo>
                    <a:pt x="2812" y="8254"/>
                    <a:pt x="1872" y="7886"/>
                    <a:pt x="900" y="7153"/>
                  </a:cubicBezTo>
                  <a:cubicBezTo>
                    <a:pt x="1176" y="6760"/>
                    <a:pt x="1806" y="6023"/>
                    <a:pt x="2819" y="5804"/>
                  </a:cubicBezTo>
                  <a:cubicBezTo>
                    <a:pt x="3015" y="5762"/>
                    <a:pt x="3217" y="5740"/>
                    <a:pt x="3424" y="5740"/>
                  </a:cubicBezTo>
                  <a:close/>
                  <a:moveTo>
                    <a:pt x="7282" y="0"/>
                  </a:moveTo>
                  <a:cubicBezTo>
                    <a:pt x="7224" y="0"/>
                    <a:pt x="7165" y="14"/>
                    <a:pt x="7110" y="42"/>
                  </a:cubicBezTo>
                  <a:cubicBezTo>
                    <a:pt x="7047" y="74"/>
                    <a:pt x="5496" y="885"/>
                    <a:pt x="5117" y="2624"/>
                  </a:cubicBezTo>
                  <a:cubicBezTo>
                    <a:pt x="4919" y="3544"/>
                    <a:pt x="5089" y="4536"/>
                    <a:pt x="5620" y="5581"/>
                  </a:cubicBezTo>
                  <a:cubicBezTo>
                    <a:pt x="4860" y="5194"/>
                    <a:pt x="4129" y="4999"/>
                    <a:pt x="3432" y="4999"/>
                  </a:cubicBezTo>
                  <a:cubicBezTo>
                    <a:pt x="3171" y="4999"/>
                    <a:pt x="2914" y="5027"/>
                    <a:pt x="2663" y="5082"/>
                  </a:cubicBezTo>
                  <a:cubicBezTo>
                    <a:pt x="924" y="5456"/>
                    <a:pt x="113" y="7008"/>
                    <a:pt x="82" y="7071"/>
                  </a:cubicBezTo>
                  <a:cubicBezTo>
                    <a:pt x="0" y="7228"/>
                    <a:pt x="39" y="7419"/>
                    <a:pt x="177" y="7528"/>
                  </a:cubicBezTo>
                  <a:cubicBezTo>
                    <a:pt x="1374" y="8506"/>
                    <a:pt x="2557" y="8998"/>
                    <a:pt x="3697" y="8998"/>
                  </a:cubicBezTo>
                  <a:cubicBezTo>
                    <a:pt x="3899" y="8998"/>
                    <a:pt x="4101" y="8980"/>
                    <a:pt x="4302" y="8949"/>
                  </a:cubicBezTo>
                  <a:cubicBezTo>
                    <a:pt x="5963" y="8689"/>
                    <a:pt x="6955" y="7436"/>
                    <a:pt x="7171" y="7132"/>
                  </a:cubicBezTo>
                  <a:cubicBezTo>
                    <a:pt x="7472" y="6916"/>
                    <a:pt x="8729" y="5924"/>
                    <a:pt x="8988" y="4263"/>
                  </a:cubicBezTo>
                  <a:cubicBezTo>
                    <a:pt x="9197" y="2939"/>
                    <a:pt x="8718" y="1550"/>
                    <a:pt x="7568" y="138"/>
                  </a:cubicBezTo>
                  <a:cubicBezTo>
                    <a:pt x="7496" y="48"/>
                    <a:pt x="7390" y="0"/>
                    <a:pt x="72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6856500" y="4821310"/>
              <a:ext cx="360611" cy="321786"/>
            </a:xfrm>
            <a:custGeom>
              <a:avLst/>
              <a:gdLst/>
              <a:ahLst/>
              <a:cxnLst/>
              <a:rect l="l" t="t" r="r" b="b"/>
              <a:pathLst>
                <a:path w="5833" h="5205" extrusionOk="0">
                  <a:moveTo>
                    <a:pt x="1187" y="781"/>
                  </a:moveTo>
                  <a:lnTo>
                    <a:pt x="1187" y="781"/>
                  </a:lnTo>
                  <a:cubicBezTo>
                    <a:pt x="2610" y="979"/>
                    <a:pt x="3640" y="1507"/>
                    <a:pt x="4256" y="2347"/>
                  </a:cubicBezTo>
                  <a:cubicBezTo>
                    <a:pt x="4912" y="3239"/>
                    <a:pt x="4941" y="4284"/>
                    <a:pt x="4905" y="4815"/>
                  </a:cubicBezTo>
                  <a:cubicBezTo>
                    <a:pt x="3290" y="4574"/>
                    <a:pt x="2174" y="3996"/>
                    <a:pt x="1594" y="3097"/>
                  </a:cubicBezTo>
                  <a:cubicBezTo>
                    <a:pt x="1031" y="2230"/>
                    <a:pt x="1105" y="1256"/>
                    <a:pt x="1187" y="781"/>
                  </a:cubicBezTo>
                  <a:close/>
                  <a:moveTo>
                    <a:pt x="907" y="1"/>
                  </a:moveTo>
                  <a:cubicBezTo>
                    <a:pt x="743" y="1"/>
                    <a:pt x="599" y="101"/>
                    <a:pt x="549" y="257"/>
                  </a:cubicBezTo>
                  <a:cubicBezTo>
                    <a:pt x="525" y="328"/>
                    <a:pt x="0" y="1996"/>
                    <a:pt x="967" y="3494"/>
                  </a:cubicBezTo>
                  <a:cubicBezTo>
                    <a:pt x="1463" y="4266"/>
                    <a:pt x="2259" y="4840"/>
                    <a:pt x="3336" y="5204"/>
                  </a:cubicBezTo>
                  <a:lnTo>
                    <a:pt x="5606" y="5204"/>
                  </a:lnTo>
                  <a:cubicBezTo>
                    <a:pt x="5673" y="4794"/>
                    <a:pt x="5833" y="3246"/>
                    <a:pt x="4862" y="1914"/>
                  </a:cubicBezTo>
                  <a:cubicBezTo>
                    <a:pt x="4069" y="831"/>
                    <a:pt x="2752" y="190"/>
                    <a:pt x="939" y="2"/>
                  </a:cubicBezTo>
                  <a:cubicBezTo>
                    <a:pt x="928" y="1"/>
                    <a:pt x="918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8822416" y="2878330"/>
              <a:ext cx="324259" cy="325990"/>
            </a:xfrm>
            <a:custGeom>
              <a:avLst/>
              <a:gdLst/>
              <a:ahLst/>
              <a:cxnLst/>
              <a:rect l="l" t="t" r="r" b="b"/>
              <a:pathLst>
                <a:path w="5245" h="5273" extrusionOk="0">
                  <a:moveTo>
                    <a:pt x="1443" y="745"/>
                  </a:moveTo>
                  <a:cubicBezTo>
                    <a:pt x="1934" y="745"/>
                    <a:pt x="2547" y="842"/>
                    <a:pt x="3112" y="1208"/>
                  </a:cubicBezTo>
                  <a:cubicBezTo>
                    <a:pt x="4012" y="1791"/>
                    <a:pt x="4586" y="2904"/>
                    <a:pt x="4827" y="4519"/>
                  </a:cubicBezTo>
                  <a:cubicBezTo>
                    <a:pt x="4742" y="4524"/>
                    <a:pt x="4643" y="4528"/>
                    <a:pt x="4535" y="4528"/>
                  </a:cubicBezTo>
                  <a:cubicBezTo>
                    <a:pt x="3967" y="4528"/>
                    <a:pt x="3111" y="4420"/>
                    <a:pt x="2362" y="3870"/>
                  </a:cubicBezTo>
                  <a:cubicBezTo>
                    <a:pt x="1522" y="3254"/>
                    <a:pt x="995" y="2224"/>
                    <a:pt x="793" y="800"/>
                  </a:cubicBezTo>
                  <a:cubicBezTo>
                    <a:pt x="959" y="772"/>
                    <a:pt x="1184" y="745"/>
                    <a:pt x="1443" y="745"/>
                  </a:cubicBezTo>
                  <a:close/>
                  <a:moveTo>
                    <a:pt x="1454" y="0"/>
                  </a:moveTo>
                  <a:cubicBezTo>
                    <a:pt x="790" y="0"/>
                    <a:pt x="310" y="152"/>
                    <a:pt x="273" y="163"/>
                  </a:cubicBezTo>
                  <a:cubicBezTo>
                    <a:pt x="106" y="216"/>
                    <a:pt x="0" y="379"/>
                    <a:pt x="18" y="552"/>
                  </a:cubicBezTo>
                  <a:cubicBezTo>
                    <a:pt x="205" y="2365"/>
                    <a:pt x="847" y="3687"/>
                    <a:pt x="1930" y="4476"/>
                  </a:cubicBezTo>
                  <a:cubicBezTo>
                    <a:pt x="2833" y="5135"/>
                    <a:pt x="3838" y="5273"/>
                    <a:pt x="4518" y="5273"/>
                  </a:cubicBezTo>
                  <a:cubicBezTo>
                    <a:pt x="4862" y="5273"/>
                    <a:pt x="5121" y="5238"/>
                    <a:pt x="5245" y="5216"/>
                  </a:cubicBezTo>
                  <a:lnTo>
                    <a:pt x="5245" y="3024"/>
                  </a:lnTo>
                  <a:cubicBezTo>
                    <a:pt x="4879" y="1909"/>
                    <a:pt x="4299" y="1090"/>
                    <a:pt x="3506" y="580"/>
                  </a:cubicBezTo>
                  <a:cubicBezTo>
                    <a:pt x="2798" y="123"/>
                    <a:pt x="2052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8376932" y="3424150"/>
              <a:ext cx="283271" cy="279809"/>
            </a:xfrm>
            <a:custGeom>
              <a:avLst/>
              <a:gdLst/>
              <a:ahLst/>
              <a:cxnLst/>
              <a:rect l="l" t="t" r="r" b="b"/>
              <a:pathLst>
                <a:path w="4582" h="4526" extrusionOk="0">
                  <a:moveTo>
                    <a:pt x="1752" y="860"/>
                  </a:moveTo>
                  <a:lnTo>
                    <a:pt x="3714" y="1706"/>
                  </a:lnTo>
                  <a:lnTo>
                    <a:pt x="2868" y="3668"/>
                  </a:lnTo>
                  <a:lnTo>
                    <a:pt x="906" y="2821"/>
                  </a:lnTo>
                  <a:lnTo>
                    <a:pt x="1752" y="860"/>
                  </a:lnTo>
                  <a:close/>
                  <a:moveTo>
                    <a:pt x="1561" y="0"/>
                  </a:moveTo>
                  <a:cubicBezTo>
                    <a:pt x="1418" y="0"/>
                    <a:pt x="1282" y="85"/>
                    <a:pt x="1221" y="226"/>
                  </a:cubicBezTo>
                  <a:lnTo>
                    <a:pt x="77" y="2868"/>
                  </a:lnTo>
                  <a:cubicBezTo>
                    <a:pt x="0" y="3055"/>
                    <a:pt x="85" y="3271"/>
                    <a:pt x="272" y="3352"/>
                  </a:cubicBezTo>
                  <a:lnTo>
                    <a:pt x="2914" y="4496"/>
                  </a:lnTo>
                  <a:cubicBezTo>
                    <a:pt x="2960" y="4514"/>
                    <a:pt x="3009" y="4525"/>
                    <a:pt x="3063" y="4525"/>
                  </a:cubicBezTo>
                  <a:cubicBezTo>
                    <a:pt x="3109" y="4525"/>
                    <a:pt x="3155" y="4517"/>
                    <a:pt x="3197" y="4500"/>
                  </a:cubicBezTo>
                  <a:cubicBezTo>
                    <a:pt x="3289" y="4465"/>
                    <a:pt x="3364" y="4393"/>
                    <a:pt x="3403" y="4302"/>
                  </a:cubicBezTo>
                  <a:lnTo>
                    <a:pt x="4543" y="1660"/>
                  </a:lnTo>
                  <a:cubicBezTo>
                    <a:pt x="4582" y="1572"/>
                    <a:pt x="4582" y="1469"/>
                    <a:pt x="4547" y="1376"/>
                  </a:cubicBezTo>
                  <a:cubicBezTo>
                    <a:pt x="4511" y="1284"/>
                    <a:pt x="4441" y="1211"/>
                    <a:pt x="4348" y="1171"/>
                  </a:cubicBezTo>
                  <a:lnTo>
                    <a:pt x="1707" y="31"/>
                  </a:lnTo>
                  <a:cubicBezTo>
                    <a:pt x="1659" y="10"/>
                    <a:pt x="1610" y="0"/>
                    <a:pt x="1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7444297" y="4331871"/>
              <a:ext cx="282900" cy="276779"/>
            </a:xfrm>
            <a:custGeom>
              <a:avLst/>
              <a:gdLst/>
              <a:ahLst/>
              <a:cxnLst/>
              <a:rect l="l" t="t" r="r" b="b"/>
              <a:pathLst>
                <a:path w="4576" h="4477" extrusionOk="0">
                  <a:moveTo>
                    <a:pt x="2886" y="851"/>
                  </a:moveTo>
                  <a:lnTo>
                    <a:pt x="3676" y="2838"/>
                  </a:lnTo>
                  <a:lnTo>
                    <a:pt x="1689" y="3624"/>
                  </a:lnTo>
                  <a:lnTo>
                    <a:pt x="903" y="1638"/>
                  </a:lnTo>
                  <a:lnTo>
                    <a:pt x="2886" y="851"/>
                  </a:lnTo>
                  <a:close/>
                  <a:moveTo>
                    <a:pt x="3094" y="0"/>
                  </a:moveTo>
                  <a:cubicBezTo>
                    <a:pt x="3049" y="0"/>
                    <a:pt x="3002" y="9"/>
                    <a:pt x="2957" y="26"/>
                  </a:cubicBezTo>
                  <a:lnTo>
                    <a:pt x="284" y="1085"/>
                  </a:lnTo>
                  <a:cubicBezTo>
                    <a:pt x="93" y="1162"/>
                    <a:pt x="1" y="1379"/>
                    <a:pt x="75" y="1566"/>
                  </a:cubicBezTo>
                  <a:lnTo>
                    <a:pt x="1137" y="4243"/>
                  </a:lnTo>
                  <a:cubicBezTo>
                    <a:pt x="1194" y="4389"/>
                    <a:pt x="1335" y="4477"/>
                    <a:pt x="1480" y="4477"/>
                  </a:cubicBezTo>
                  <a:cubicBezTo>
                    <a:pt x="1526" y="4477"/>
                    <a:pt x="1573" y="4467"/>
                    <a:pt x="1619" y="4449"/>
                  </a:cubicBezTo>
                  <a:lnTo>
                    <a:pt x="4293" y="3390"/>
                  </a:lnTo>
                  <a:cubicBezTo>
                    <a:pt x="4484" y="3313"/>
                    <a:pt x="4576" y="3100"/>
                    <a:pt x="4501" y="2909"/>
                  </a:cubicBezTo>
                  <a:lnTo>
                    <a:pt x="3438" y="235"/>
                  </a:lnTo>
                  <a:cubicBezTo>
                    <a:pt x="3382" y="89"/>
                    <a:pt x="3242" y="0"/>
                    <a:pt x="3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9070196" y="3276088"/>
              <a:ext cx="78020" cy="68747"/>
            </a:xfrm>
            <a:custGeom>
              <a:avLst/>
              <a:gdLst/>
              <a:ahLst/>
              <a:cxnLst/>
              <a:rect l="l" t="t" r="r" b="b"/>
              <a:pathLst>
                <a:path w="1262" h="1112" extrusionOk="0">
                  <a:moveTo>
                    <a:pt x="716" y="0"/>
                  </a:moveTo>
                  <a:cubicBezTo>
                    <a:pt x="0" y="0"/>
                    <a:pt x="0" y="1112"/>
                    <a:pt x="716" y="1112"/>
                  </a:cubicBezTo>
                  <a:cubicBezTo>
                    <a:pt x="1010" y="1112"/>
                    <a:pt x="1183" y="928"/>
                    <a:pt x="1237" y="708"/>
                  </a:cubicBezTo>
                  <a:cubicBezTo>
                    <a:pt x="1261" y="610"/>
                    <a:pt x="1261" y="503"/>
                    <a:pt x="1237" y="407"/>
                  </a:cubicBezTo>
                  <a:cubicBezTo>
                    <a:pt x="1183" y="188"/>
                    <a:pt x="1010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7257102" y="5095117"/>
              <a:ext cx="76907" cy="68747"/>
            </a:xfrm>
            <a:custGeom>
              <a:avLst/>
              <a:gdLst/>
              <a:ahLst/>
              <a:cxnLst/>
              <a:rect l="l" t="t" r="r" b="b"/>
              <a:pathLst>
                <a:path w="1244" h="1112" extrusionOk="0">
                  <a:moveTo>
                    <a:pt x="620" y="0"/>
                  </a:moveTo>
                  <a:cubicBezTo>
                    <a:pt x="167" y="0"/>
                    <a:pt x="1" y="446"/>
                    <a:pt x="125" y="775"/>
                  </a:cubicBezTo>
                  <a:cubicBezTo>
                    <a:pt x="195" y="963"/>
                    <a:pt x="362" y="1112"/>
                    <a:pt x="620" y="1112"/>
                  </a:cubicBezTo>
                  <a:cubicBezTo>
                    <a:pt x="883" y="1112"/>
                    <a:pt x="1048" y="963"/>
                    <a:pt x="1120" y="775"/>
                  </a:cubicBezTo>
                  <a:cubicBezTo>
                    <a:pt x="1244" y="446"/>
                    <a:pt x="1077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7808980" y="3803423"/>
              <a:ext cx="88777" cy="68870"/>
            </a:xfrm>
            <a:custGeom>
              <a:avLst/>
              <a:gdLst/>
              <a:ahLst/>
              <a:cxnLst/>
              <a:rect l="l" t="t" r="r" b="b"/>
              <a:pathLst>
                <a:path w="1436" h="1114" extrusionOk="0">
                  <a:moveTo>
                    <a:pt x="720" y="1"/>
                  </a:moveTo>
                  <a:cubicBezTo>
                    <a:pt x="4" y="1"/>
                    <a:pt x="1" y="1113"/>
                    <a:pt x="720" y="1113"/>
                  </a:cubicBezTo>
                  <a:cubicBezTo>
                    <a:pt x="1435" y="1113"/>
                    <a:pt x="1435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8745758" y="3240293"/>
              <a:ext cx="200614" cy="196966"/>
            </a:xfrm>
            <a:custGeom>
              <a:avLst/>
              <a:gdLst/>
              <a:ahLst/>
              <a:cxnLst/>
              <a:rect l="l" t="t" r="r" b="b"/>
              <a:pathLst>
                <a:path w="3245" h="3186" extrusionOk="0">
                  <a:moveTo>
                    <a:pt x="1420" y="0"/>
                  </a:moveTo>
                  <a:cubicBezTo>
                    <a:pt x="1399" y="0"/>
                    <a:pt x="1378" y="2"/>
                    <a:pt x="1357" y="6"/>
                  </a:cubicBezTo>
                  <a:cubicBezTo>
                    <a:pt x="1155" y="41"/>
                    <a:pt x="1020" y="233"/>
                    <a:pt x="1052" y="434"/>
                  </a:cubicBezTo>
                  <a:lnTo>
                    <a:pt x="1198" y="1287"/>
                  </a:lnTo>
                  <a:lnTo>
                    <a:pt x="340" y="1433"/>
                  </a:lnTo>
                  <a:cubicBezTo>
                    <a:pt x="139" y="1465"/>
                    <a:pt x="0" y="1656"/>
                    <a:pt x="36" y="1858"/>
                  </a:cubicBezTo>
                  <a:cubicBezTo>
                    <a:pt x="64" y="2039"/>
                    <a:pt x="224" y="2169"/>
                    <a:pt x="400" y="2169"/>
                  </a:cubicBezTo>
                  <a:cubicBezTo>
                    <a:pt x="422" y="2169"/>
                    <a:pt x="440" y="2166"/>
                    <a:pt x="461" y="2162"/>
                  </a:cubicBezTo>
                  <a:lnTo>
                    <a:pt x="1317" y="2021"/>
                  </a:lnTo>
                  <a:lnTo>
                    <a:pt x="1459" y="2877"/>
                  </a:lnTo>
                  <a:cubicBezTo>
                    <a:pt x="1492" y="3058"/>
                    <a:pt x="1647" y="3186"/>
                    <a:pt x="1824" y="3186"/>
                  </a:cubicBezTo>
                  <a:cubicBezTo>
                    <a:pt x="1845" y="3186"/>
                    <a:pt x="1867" y="3186"/>
                    <a:pt x="1888" y="3182"/>
                  </a:cubicBezTo>
                  <a:cubicBezTo>
                    <a:pt x="2090" y="3147"/>
                    <a:pt x="2224" y="2956"/>
                    <a:pt x="2193" y="2753"/>
                  </a:cubicBezTo>
                  <a:lnTo>
                    <a:pt x="2051" y="1900"/>
                  </a:lnTo>
                  <a:lnTo>
                    <a:pt x="2904" y="1755"/>
                  </a:lnTo>
                  <a:cubicBezTo>
                    <a:pt x="3106" y="1723"/>
                    <a:pt x="3244" y="1532"/>
                    <a:pt x="3208" y="1330"/>
                  </a:cubicBezTo>
                  <a:cubicBezTo>
                    <a:pt x="3180" y="1150"/>
                    <a:pt x="3025" y="1020"/>
                    <a:pt x="2847" y="1020"/>
                  </a:cubicBezTo>
                  <a:cubicBezTo>
                    <a:pt x="2826" y="1020"/>
                    <a:pt x="2805" y="1022"/>
                    <a:pt x="2784" y="1026"/>
                  </a:cubicBezTo>
                  <a:lnTo>
                    <a:pt x="1927" y="1167"/>
                  </a:lnTo>
                  <a:lnTo>
                    <a:pt x="1785" y="310"/>
                  </a:lnTo>
                  <a:cubicBezTo>
                    <a:pt x="1754" y="130"/>
                    <a:pt x="1598" y="0"/>
                    <a:pt x="14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8018060" y="3551749"/>
              <a:ext cx="178296" cy="172114"/>
            </a:xfrm>
            <a:custGeom>
              <a:avLst/>
              <a:gdLst/>
              <a:ahLst/>
              <a:cxnLst/>
              <a:rect l="l" t="t" r="r" b="b"/>
              <a:pathLst>
                <a:path w="2884" h="2784" extrusionOk="0">
                  <a:moveTo>
                    <a:pt x="739" y="0"/>
                  </a:moveTo>
                  <a:cubicBezTo>
                    <a:pt x="666" y="0"/>
                    <a:pt x="592" y="22"/>
                    <a:pt x="528" y="67"/>
                  </a:cubicBezTo>
                  <a:cubicBezTo>
                    <a:pt x="358" y="180"/>
                    <a:pt x="316" y="414"/>
                    <a:pt x="433" y="580"/>
                  </a:cubicBezTo>
                  <a:lnTo>
                    <a:pt x="925" y="1296"/>
                  </a:lnTo>
                  <a:lnTo>
                    <a:pt x="213" y="1788"/>
                  </a:lnTo>
                  <a:cubicBezTo>
                    <a:pt x="43" y="1904"/>
                    <a:pt x="0" y="2135"/>
                    <a:pt x="118" y="2305"/>
                  </a:cubicBezTo>
                  <a:cubicBezTo>
                    <a:pt x="188" y="2408"/>
                    <a:pt x="305" y="2464"/>
                    <a:pt x="422" y="2464"/>
                  </a:cubicBezTo>
                  <a:cubicBezTo>
                    <a:pt x="497" y="2464"/>
                    <a:pt x="567" y="2443"/>
                    <a:pt x="631" y="2401"/>
                  </a:cubicBezTo>
                  <a:lnTo>
                    <a:pt x="1347" y="1904"/>
                  </a:lnTo>
                  <a:lnTo>
                    <a:pt x="1839" y="2620"/>
                  </a:lnTo>
                  <a:cubicBezTo>
                    <a:pt x="1913" y="2726"/>
                    <a:pt x="2026" y="2783"/>
                    <a:pt x="2146" y="2783"/>
                  </a:cubicBezTo>
                  <a:cubicBezTo>
                    <a:pt x="2218" y="2783"/>
                    <a:pt x="2292" y="2759"/>
                    <a:pt x="2355" y="2716"/>
                  </a:cubicBezTo>
                  <a:cubicBezTo>
                    <a:pt x="2525" y="2599"/>
                    <a:pt x="2568" y="2368"/>
                    <a:pt x="2451" y="2198"/>
                  </a:cubicBezTo>
                  <a:lnTo>
                    <a:pt x="1959" y="1487"/>
                  </a:lnTo>
                  <a:lnTo>
                    <a:pt x="2671" y="991"/>
                  </a:lnTo>
                  <a:cubicBezTo>
                    <a:pt x="2841" y="878"/>
                    <a:pt x="2883" y="644"/>
                    <a:pt x="2767" y="477"/>
                  </a:cubicBezTo>
                  <a:cubicBezTo>
                    <a:pt x="2694" y="372"/>
                    <a:pt x="2579" y="316"/>
                    <a:pt x="2461" y="316"/>
                  </a:cubicBezTo>
                  <a:cubicBezTo>
                    <a:pt x="2388" y="316"/>
                    <a:pt x="2314" y="337"/>
                    <a:pt x="2249" y="382"/>
                  </a:cubicBezTo>
                  <a:lnTo>
                    <a:pt x="1538" y="874"/>
                  </a:lnTo>
                  <a:lnTo>
                    <a:pt x="1046" y="159"/>
                  </a:lnTo>
                  <a:cubicBezTo>
                    <a:pt x="973" y="56"/>
                    <a:pt x="857" y="0"/>
                    <a:pt x="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580242" y="3980294"/>
              <a:ext cx="175885" cy="169517"/>
            </a:xfrm>
            <a:custGeom>
              <a:avLst/>
              <a:gdLst/>
              <a:ahLst/>
              <a:cxnLst/>
              <a:rect l="l" t="t" r="r" b="b"/>
              <a:pathLst>
                <a:path w="2845" h="2742" extrusionOk="0">
                  <a:moveTo>
                    <a:pt x="2153" y="1"/>
                  </a:moveTo>
                  <a:cubicBezTo>
                    <a:pt x="2038" y="1"/>
                    <a:pt x="1925" y="53"/>
                    <a:pt x="1852" y="153"/>
                  </a:cubicBezTo>
                  <a:lnTo>
                    <a:pt x="1342" y="854"/>
                  </a:lnTo>
                  <a:lnTo>
                    <a:pt x="641" y="341"/>
                  </a:lnTo>
                  <a:cubicBezTo>
                    <a:pt x="575" y="293"/>
                    <a:pt x="500" y="271"/>
                    <a:pt x="425" y="271"/>
                  </a:cubicBezTo>
                  <a:cubicBezTo>
                    <a:pt x="310" y="271"/>
                    <a:pt x="197" y="324"/>
                    <a:pt x="124" y="423"/>
                  </a:cubicBezTo>
                  <a:cubicBezTo>
                    <a:pt x="0" y="589"/>
                    <a:pt x="39" y="820"/>
                    <a:pt x="203" y="939"/>
                  </a:cubicBezTo>
                  <a:lnTo>
                    <a:pt x="904" y="1453"/>
                  </a:lnTo>
                  <a:lnTo>
                    <a:pt x="394" y="2154"/>
                  </a:lnTo>
                  <a:cubicBezTo>
                    <a:pt x="273" y="2317"/>
                    <a:pt x="309" y="2551"/>
                    <a:pt x="475" y="2671"/>
                  </a:cubicBezTo>
                  <a:cubicBezTo>
                    <a:pt x="538" y="2721"/>
                    <a:pt x="617" y="2742"/>
                    <a:pt x="691" y="2742"/>
                  </a:cubicBezTo>
                  <a:cubicBezTo>
                    <a:pt x="808" y="2742"/>
                    <a:pt x="917" y="2689"/>
                    <a:pt x="992" y="2590"/>
                  </a:cubicBezTo>
                  <a:lnTo>
                    <a:pt x="1502" y="1889"/>
                  </a:lnTo>
                  <a:lnTo>
                    <a:pt x="2203" y="2402"/>
                  </a:lnTo>
                  <a:cubicBezTo>
                    <a:pt x="2270" y="2451"/>
                    <a:pt x="2349" y="2473"/>
                    <a:pt x="2422" y="2473"/>
                  </a:cubicBezTo>
                  <a:cubicBezTo>
                    <a:pt x="2536" y="2473"/>
                    <a:pt x="2649" y="2420"/>
                    <a:pt x="2723" y="2320"/>
                  </a:cubicBezTo>
                  <a:cubicBezTo>
                    <a:pt x="2844" y="2154"/>
                    <a:pt x="2808" y="1924"/>
                    <a:pt x="2642" y="1804"/>
                  </a:cubicBezTo>
                  <a:lnTo>
                    <a:pt x="1941" y="1290"/>
                  </a:lnTo>
                  <a:lnTo>
                    <a:pt x="2451" y="589"/>
                  </a:lnTo>
                  <a:cubicBezTo>
                    <a:pt x="2575" y="426"/>
                    <a:pt x="2536" y="192"/>
                    <a:pt x="2373" y="72"/>
                  </a:cubicBezTo>
                  <a:cubicBezTo>
                    <a:pt x="2307" y="24"/>
                    <a:pt x="2230" y="1"/>
                    <a:pt x="2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7249436" y="4697544"/>
              <a:ext cx="200181" cy="196163"/>
            </a:xfrm>
            <a:custGeom>
              <a:avLst/>
              <a:gdLst/>
              <a:ahLst/>
              <a:cxnLst/>
              <a:rect l="l" t="t" r="r" b="b"/>
              <a:pathLst>
                <a:path w="3238" h="3173" extrusionOk="0">
                  <a:moveTo>
                    <a:pt x="1857" y="0"/>
                  </a:moveTo>
                  <a:cubicBezTo>
                    <a:pt x="1681" y="0"/>
                    <a:pt x="1526" y="123"/>
                    <a:pt x="1491" y="301"/>
                  </a:cubicBezTo>
                  <a:lnTo>
                    <a:pt x="1325" y="1154"/>
                  </a:lnTo>
                  <a:lnTo>
                    <a:pt x="476" y="988"/>
                  </a:lnTo>
                  <a:cubicBezTo>
                    <a:pt x="451" y="984"/>
                    <a:pt x="428" y="982"/>
                    <a:pt x="404" y="982"/>
                  </a:cubicBezTo>
                  <a:cubicBezTo>
                    <a:pt x="229" y="982"/>
                    <a:pt x="74" y="1104"/>
                    <a:pt x="40" y="1282"/>
                  </a:cubicBezTo>
                  <a:cubicBezTo>
                    <a:pt x="1" y="1480"/>
                    <a:pt x="131" y="1675"/>
                    <a:pt x="334" y="1714"/>
                  </a:cubicBezTo>
                  <a:lnTo>
                    <a:pt x="1184" y="1881"/>
                  </a:lnTo>
                  <a:lnTo>
                    <a:pt x="1020" y="2734"/>
                  </a:lnTo>
                  <a:cubicBezTo>
                    <a:pt x="981" y="2932"/>
                    <a:pt x="1113" y="3127"/>
                    <a:pt x="1314" y="3166"/>
                  </a:cubicBezTo>
                  <a:cubicBezTo>
                    <a:pt x="1336" y="3173"/>
                    <a:pt x="1360" y="3173"/>
                    <a:pt x="1385" y="3173"/>
                  </a:cubicBezTo>
                  <a:cubicBezTo>
                    <a:pt x="1559" y="3173"/>
                    <a:pt x="1715" y="3053"/>
                    <a:pt x="1746" y="2875"/>
                  </a:cubicBezTo>
                  <a:lnTo>
                    <a:pt x="1913" y="2022"/>
                  </a:lnTo>
                  <a:lnTo>
                    <a:pt x="2766" y="2188"/>
                  </a:lnTo>
                  <a:cubicBezTo>
                    <a:pt x="2787" y="2192"/>
                    <a:pt x="2813" y="2195"/>
                    <a:pt x="2837" y="2195"/>
                  </a:cubicBezTo>
                  <a:cubicBezTo>
                    <a:pt x="3011" y="2195"/>
                    <a:pt x="3166" y="2072"/>
                    <a:pt x="3199" y="1894"/>
                  </a:cubicBezTo>
                  <a:cubicBezTo>
                    <a:pt x="3238" y="1693"/>
                    <a:pt x="3106" y="1498"/>
                    <a:pt x="2908" y="1459"/>
                  </a:cubicBezTo>
                  <a:lnTo>
                    <a:pt x="2055" y="1293"/>
                  </a:lnTo>
                  <a:lnTo>
                    <a:pt x="2221" y="443"/>
                  </a:lnTo>
                  <a:cubicBezTo>
                    <a:pt x="2260" y="241"/>
                    <a:pt x="2129" y="46"/>
                    <a:pt x="1927" y="7"/>
                  </a:cubicBezTo>
                  <a:cubicBezTo>
                    <a:pt x="1904" y="2"/>
                    <a:pt x="1880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1" name="Google Shape;641;p9" descr="ᐅ ¿Cómo funciona el zen? ⚡️ » Cómo Funci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9647" y="766916"/>
            <a:ext cx="3384511" cy="2202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ndala Background by Slidesgo">
  <a:themeElements>
    <a:clrScheme name="Simple Light">
      <a:dk1>
        <a:srgbClr val="0C343D"/>
      </a:dk1>
      <a:lt1>
        <a:srgbClr val="0A3B46"/>
      </a:lt1>
      <a:dk2>
        <a:srgbClr val="45818E"/>
      </a:dk2>
      <a:lt2>
        <a:srgbClr val="FCF6E4"/>
      </a:lt2>
      <a:accent1>
        <a:srgbClr val="D0E0E3"/>
      </a:accent1>
      <a:accent2>
        <a:srgbClr val="A2C4C9"/>
      </a:accent2>
      <a:accent3>
        <a:srgbClr val="76A5AF"/>
      </a:accent3>
      <a:accent4>
        <a:srgbClr val="0C343D"/>
      </a:accent4>
      <a:accent5>
        <a:srgbClr val="134F5C"/>
      </a:accent5>
      <a:accent6>
        <a:srgbClr val="45818E"/>
      </a:accent6>
      <a:hlink>
        <a:srgbClr val="FCF6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Presentación en pantalla (16:9)</PresentationFormat>
  <Paragraphs>47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Roboto</vt:lpstr>
      <vt:lpstr>Arial</vt:lpstr>
      <vt:lpstr>Barlow</vt:lpstr>
      <vt:lpstr>Roboto Slab</vt:lpstr>
      <vt:lpstr>Roboto Black</vt:lpstr>
      <vt:lpstr>Barlow Semi Condensed</vt:lpstr>
      <vt:lpstr>Muli</vt:lpstr>
      <vt:lpstr>Bahiana</vt:lpstr>
      <vt:lpstr>Fira Sans Extra Condensed Medium</vt:lpstr>
      <vt:lpstr>Mandala Background by Slidesgo</vt:lpstr>
      <vt:lpstr>El budismo Zen</vt:lpstr>
      <vt:lpstr>JAPON Y EL BUDISMO ZEN</vt:lpstr>
      <vt:lpstr>DISCIPLINA ESPIRITUAL</vt:lpstr>
      <vt:lpstr>El Zen es un método budista para conseguir una comprensión directa de la realidad de la vida. Fue difundido durante el siglo VI  desde la India(dhyana) a China donde se le consideró como  ¨lo que apunta directamente al corazón del hombre”.   Nació de la unión entre el Taoísmo chino y el Budismo Mahayana.  </vt:lpstr>
      <vt:lpstr>4 BUSQUEDAS</vt:lpstr>
      <vt:lpstr>Es un método</vt:lpstr>
      <vt:lpstr>EL VACIO </vt:lpstr>
      <vt:lpstr>EL VACIO</vt:lpstr>
      <vt:lpstr>Aniquilaciones</vt:lpstr>
      <vt:lpstr>1° Deshacernos de todas las imágenes ilusorias continuamente repetidas sobre las que se  concentrada durante tanto tiempo nuestra voluntad y que nos da tantas angustias y preocupaciones.  </vt:lpstr>
      <vt:lpstr>2º Olvidarnos de nuestro ¨yo¨, siempre tomado tan a pecho y siempre origen de nuestro  sufrimiento. </vt:lpstr>
      <vt:lpstr>Presentación de PowerPoint</vt:lpstr>
      <vt:lpstr>SATORI  Es el estado donde cada uno encuentra el lugar que le corresponde en el flujo de la vida, identificándose con todo lo existente y amado.  </vt:lpstr>
      <vt:lpstr>Descubrir el significado de la propia existencia. Experimentar el estado natural de la mente, del que emanan todas las buenas acciones y la armonía.  Llegar a ser verdaderamente humano, relacionándonos con los demás con una conciencia y comprensión intuitiva totalmente desinteresadas. </vt:lpstr>
      <vt:lpstr>Iluminado</vt:lpstr>
      <vt:lpstr>SUTRAS ¡ Ir más allá, ir mucho más allá recitar para despertar 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budismo Zen</dc:title>
  <dc:creator>Rocio Monserrat Ramirez Perez</dc:creator>
  <cp:lastModifiedBy>Cristian Remedi</cp:lastModifiedBy>
  <cp:revision>1</cp:revision>
  <dcterms:modified xsi:type="dcterms:W3CDTF">2020-06-11T03:20:00Z</dcterms:modified>
</cp:coreProperties>
</file>